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8"/>
  </p:normalViewPr>
  <p:slideViewPr>
    <p:cSldViewPr snapToGrid="0" snapToObjects="1">
      <p:cViewPr>
        <p:scale>
          <a:sx n="123" d="100"/>
          <a:sy n="123" d="100"/>
        </p:scale>
        <p:origin x="152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kuva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71BACCA-7AF2-2941-9D02-E1CC05B6A98B}" type="datetimeFigureOut">
              <a:rPr lang="en-US" smtClean="0"/>
              <a:t>10/11/19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4967138-7506-F94E-8C90-20F86E5C8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9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  <p:sldLayoutId id="214748383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Soviet Invasion of </a:t>
            </a:r>
            <a:r>
              <a:rPr lang="en-US" dirty="0" err="1" smtClean="0"/>
              <a:t>Afganistan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1979-1989</a:t>
            </a:r>
          </a:p>
          <a:p>
            <a:r>
              <a:rPr lang="en-US" dirty="0" smtClean="0"/>
              <a:t>The last period of the Cold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69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Causation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American support up to late 1970´s</a:t>
            </a:r>
          </a:p>
          <a:p>
            <a:r>
              <a:rPr lang="en-US" dirty="0" smtClean="0"/>
              <a:t>Soviet-</a:t>
            </a:r>
            <a:r>
              <a:rPr lang="en-US" dirty="0" err="1" smtClean="0"/>
              <a:t>Afgan</a:t>
            </a:r>
            <a:r>
              <a:rPr lang="en-US" dirty="0" smtClean="0"/>
              <a:t> military cooperation already in the Khrushchev era ( Marxist ideology)</a:t>
            </a:r>
          </a:p>
          <a:p>
            <a:r>
              <a:rPr lang="en-US" dirty="0" smtClean="0"/>
              <a:t>In 1978 </a:t>
            </a:r>
            <a:r>
              <a:rPr lang="en-US" dirty="0" err="1" smtClean="0"/>
              <a:t>Afgan</a:t>
            </a:r>
            <a:r>
              <a:rPr lang="en-US" dirty="0" smtClean="0"/>
              <a:t> Army coup; previous president </a:t>
            </a:r>
            <a:r>
              <a:rPr lang="en-US" dirty="0" err="1" smtClean="0"/>
              <a:t>Daoud</a:t>
            </a:r>
            <a:r>
              <a:rPr lang="en-US" dirty="0" smtClean="0"/>
              <a:t> eliminated</a:t>
            </a:r>
          </a:p>
          <a:p>
            <a:r>
              <a:rPr lang="en-US" dirty="0" smtClean="0"/>
              <a:t>Marxist (PDPA) </a:t>
            </a:r>
            <a:r>
              <a:rPr lang="en-US" dirty="0" err="1" smtClean="0"/>
              <a:t>Taraki</a:t>
            </a:r>
            <a:r>
              <a:rPr lang="en-US" dirty="0" smtClean="0"/>
              <a:t> took over ( reforms: land, gender equality, secular education)</a:t>
            </a:r>
          </a:p>
          <a:p>
            <a:r>
              <a:rPr lang="en-US" dirty="0" smtClean="0"/>
              <a:t>Soviet assistance increased; advisors &amp; military assistance, supplies</a:t>
            </a:r>
          </a:p>
          <a:p>
            <a:r>
              <a:rPr lang="en-US" dirty="0" smtClean="0"/>
              <a:t>Purges and violence, especially in the countryside; </a:t>
            </a:r>
            <a:r>
              <a:rPr lang="en-US" dirty="0" err="1" smtClean="0"/>
              <a:t>Mujahideen</a:t>
            </a:r>
            <a:r>
              <a:rPr lang="en-US" dirty="0" smtClean="0"/>
              <a:t>-rebel forces increased their influence and power: against Marxism, for religious fundamentalism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20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Causation, continuity and perspectives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Mujahideen</a:t>
            </a:r>
            <a:r>
              <a:rPr lang="en-US" dirty="0" smtClean="0"/>
              <a:t>: religious fundamentalism and support of the landowners in the countryside</a:t>
            </a:r>
          </a:p>
          <a:p>
            <a:r>
              <a:rPr lang="en-US" dirty="0" smtClean="0"/>
              <a:t>Soviet perspective (Ustinov- Andropov): Soviet union had to invade, because they were invited </a:t>
            </a:r>
          </a:p>
          <a:p>
            <a:r>
              <a:rPr lang="en-US" dirty="0" smtClean="0"/>
              <a:t>1) they could not let USA increase their power in </a:t>
            </a:r>
            <a:r>
              <a:rPr lang="en-US" dirty="0" err="1" smtClean="0"/>
              <a:t>Afganistan</a:t>
            </a:r>
            <a:endParaRPr lang="en-US" dirty="0" smtClean="0"/>
          </a:p>
          <a:p>
            <a:r>
              <a:rPr lang="en-US" dirty="0" smtClean="0"/>
              <a:t> 2) The </a:t>
            </a:r>
            <a:r>
              <a:rPr lang="en-US" dirty="0" err="1" smtClean="0"/>
              <a:t>Bresnev</a:t>
            </a:r>
            <a:r>
              <a:rPr lang="en-US" dirty="0" smtClean="0"/>
              <a:t> Doctrine would otherwise be seen a weak document </a:t>
            </a:r>
          </a:p>
          <a:p>
            <a:r>
              <a:rPr lang="en-US" dirty="0" smtClean="0"/>
              <a:t>3) threat of growing religious fundamentalism in the area</a:t>
            </a:r>
          </a:p>
          <a:p>
            <a:r>
              <a:rPr lang="en-US" dirty="0" smtClean="0"/>
              <a:t>Soviet advisors killed, power struggle within the </a:t>
            </a:r>
            <a:r>
              <a:rPr lang="en-US" dirty="0" err="1" smtClean="0"/>
              <a:t>Afgan</a:t>
            </a:r>
            <a:r>
              <a:rPr lang="en-US" dirty="0" smtClean="0"/>
              <a:t> government ( </a:t>
            </a:r>
            <a:r>
              <a:rPr lang="en-US" dirty="0" err="1" smtClean="0"/>
              <a:t>Taraki</a:t>
            </a:r>
            <a:r>
              <a:rPr lang="en-US" dirty="0" smtClean="0"/>
              <a:t> eliminated, Amin took over)</a:t>
            </a:r>
          </a:p>
        </p:txBody>
      </p:sp>
    </p:spTree>
    <p:extLst>
      <p:ext uri="{BB962C8B-B14F-4D97-AF65-F5344CB8AC3E}">
        <p14:creationId xmlns:p14="http://schemas.microsoft.com/office/powerpoint/2010/main" val="184324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American perspective?</a:t>
            </a:r>
          </a:p>
          <a:p>
            <a:r>
              <a:rPr lang="en-US" dirty="0" err="1" smtClean="0"/>
              <a:t>Afgan</a:t>
            </a:r>
            <a:r>
              <a:rPr lang="en-US" dirty="0" smtClean="0"/>
              <a:t> perspective?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62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and significance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06552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19</TotalTime>
  <Words>190</Words>
  <Application>Microsoft Macintosh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Tw Cen MT</vt:lpstr>
      <vt:lpstr>Arial</vt:lpstr>
      <vt:lpstr>Pisara</vt:lpstr>
      <vt:lpstr>Soviet Invasion of Afganistan</vt:lpstr>
      <vt:lpstr>Background and Causation</vt:lpstr>
      <vt:lpstr>Causation, continuity and perspectives</vt:lpstr>
      <vt:lpstr>Perspectives</vt:lpstr>
      <vt:lpstr>Consequences and significance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Soviet Invasion of Afganistan</dc:title>
  <dc:creator>Soininen Susanna</dc:creator>
  <cp:lastModifiedBy>Soininen Susanna</cp:lastModifiedBy>
  <cp:revision>3</cp:revision>
  <dcterms:created xsi:type="dcterms:W3CDTF">2019-10-11T03:49:18Z</dcterms:created>
  <dcterms:modified xsi:type="dcterms:W3CDTF">2019-10-11T04:09:00Z</dcterms:modified>
</cp:coreProperties>
</file>