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5" r:id="rId11"/>
    <p:sldId id="266" r:id="rId12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9" d="100"/>
          <a:sy n="99" d="100"/>
        </p:scale>
        <p:origin x="108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D8EF821-C6D3-00C2-A874-B54F724D908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D896C78E-E9ED-95DE-18B7-424CB26EC15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AF0323A-3FB8-708D-4387-B6CF2E503C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EB754-DC76-42B4-9B71-92840155614C}" type="datetimeFigureOut">
              <a:rPr lang="fi-FI" smtClean="0"/>
              <a:t>26.11.2024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2CC9E392-88C5-64C6-5FFD-9DB2FECF71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8239CA12-BE8E-8008-3A75-42FD254DBF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FE291-D177-4E23-B005-52F0CBC9F14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682648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36D4897-65CF-2F0A-E926-F2645D569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A5B52460-8EFA-ABE5-03D0-76CDBB6FF3B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23EF086-9213-19DE-454C-946233A7ED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EB754-DC76-42B4-9B71-92840155614C}" type="datetimeFigureOut">
              <a:rPr lang="fi-FI" smtClean="0"/>
              <a:t>26.11.2024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0C70CC7-482B-2C3D-38BA-C6665025BC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EDC3322-C71E-5B6D-4094-0F17117B9A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FE291-D177-4E23-B005-52F0CBC9F14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11130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D7048400-0B88-6CD0-1C47-C17F46185F7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9135E08D-6C33-DD3A-598C-1B23ACAFEF2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7262D05B-D605-6C9C-F926-4961237C61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EB754-DC76-42B4-9B71-92840155614C}" type="datetimeFigureOut">
              <a:rPr lang="fi-FI" smtClean="0"/>
              <a:t>26.11.2024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9E285D9-FEED-1476-50F9-74FA60681B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ACD2903A-FA1D-EDDB-C164-CAAB40FFE0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FE291-D177-4E23-B005-52F0CBC9F14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754376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D39F206-993F-6972-663C-88713ABE71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93F4AF9-4FC1-F2D6-0B67-D7FB99A39E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570ADD05-872E-A874-393F-FD68EC5EA8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EB754-DC76-42B4-9B71-92840155614C}" type="datetimeFigureOut">
              <a:rPr lang="fi-FI" smtClean="0"/>
              <a:t>26.11.2024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D2D9E59-9728-F2D6-203C-9196B30A77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F91871C3-6175-CC32-EDFE-9D69207E40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FE291-D177-4E23-B005-52F0CBC9F14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133483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8178092-3951-01AC-D154-E5D787336F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10B70822-0B72-BEBC-5ABB-F9E42E26DB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FEE62D41-6948-045C-50C3-24BEB96CA2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EB754-DC76-42B4-9B71-92840155614C}" type="datetimeFigureOut">
              <a:rPr lang="fi-FI" smtClean="0"/>
              <a:t>26.11.2024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B496CC3-3783-ABC0-C8B6-E0F6CB5C0B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515320E-802B-BFBD-07D4-11B101C505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FE291-D177-4E23-B005-52F0CBC9F14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245134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8C6D750-F1B3-999D-FE83-950EF322A8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FB6EB62-F4A1-C1B9-DE41-548F2A9D3AC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7627071F-5DAF-6BA9-C5C4-5C8153E171E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F8846C10-F190-E982-B4F5-17ACCF84B1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EB754-DC76-42B4-9B71-92840155614C}" type="datetimeFigureOut">
              <a:rPr lang="fi-FI" smtClean="0"/>
              <a:t>26.11.2024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3657D690-C63F-6B57-7DA0-79D3AC38C0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76AD991A-F8F3-E59E-980B-3838140005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FE291-D177-4E23-B005-52F0CBC9F14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65601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7FAE6FA-9B90-AC72-8203-5157FCE410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7B7E33C5-0D7A-E1F0-8FCA-126662AF32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69D4BD4E-5FDF-B835-7B87-69D313AAB84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CBEB3001-3553-7C9D-9C07-58BA7191A81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47BB0604-88E7-4BB7-F085-CECFB7344B2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2357B099-37BA-BAC4-311F-8B56E52C40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EB754-DC76-42B4-9B71-92840155614C}" type="datetimeFigureOut">
              <a:rPr lang="fi-FI" smtClean="0"/>
              <a:t>26.11.2024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8E494257-DD29-CADD-462D-65A5FC1DE7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FE7636B0-88FF-D3B1-5CCD-4EA8D05E00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FE291-D177-4E23-B005-52F0CBC9F14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226901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2B20AE8-566A-1BE0-9F53-2837E76AA9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06007DB8-7AC4-D80D-67D1-F908B07FB5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EB754-DC76-42B4-9B71-92840155614C}" type="datetimeFigureOut">
              <a:rPr lang="fi-FI" smtClean="0"/>
              <a:t>26.11.2024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B03F70DF-5E8F-645D-27C3-962B736CD7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A051BF96-53C9-6F99-0B73-E82D609C6E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FE291-D177-4E23-B005-52F0CBC9F14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435069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8712E19D-9B6F-74EC-9900-AB32B5CD61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EB754-DC76-42B4-9B71-92840155614C}" type="datetimeFigureOut">
              <a:rPr lang="fi-FI" smtClean="0"/>
              <a:t>26.11.2024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D7C6634A-A951-BF80-9A7B-70A3D990C3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D469AFCC-E8C8-41D0-A8A9-B6A3EBBA46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FE291-D177-4E23-B005-52F0CBC9F14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490439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DB5D387-ED8F-EBF6-0E81-B8CD61947B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181CA0E-D3D4-B704-4D8E-C62EA3A54E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E37D293B-3F25-5BB1-E708-A79653082B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F3B58475-95FA-1BA0-5D30-B3CE8C6C3C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EB754-DC76-42B4-9B71-92840155614C}" type="datetimeFigureOut">
              <a:rPr lang="fi-FI" smtClean="0"/>
              <a:t>26.11.2024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5968CF0D-17C3-C2F9-F067-7ADAF306B0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59FC1BF3-98F0-65A5-144A-8F6D47E53F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FE291-D177-4E23-B005-52F0CBC9F14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361782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FEDE520-E7AF-3DC6-8EA7-8389C95E0D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669AE435-CD0D-02F6-E876-DCA868FD4D4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839301ED-C0C3-93C1-7955-E92763F11A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F4810CC3-DBB1-F94D-DAA0-F8B26C9AA8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EB754-DC76-42B4-9B71-92840155614C}" type="datetimeFigureOut">
              <a:rPr lang="fi-FI" smtClean="0"/>
              <a:t>26.11.2024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F3BD4871-BF6C-DA90-0AA6-E69A65A520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E90C4F3D-808A-EC31-F96E-A2D23607DA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3FE291-D177-4E23-B005-52F0CBC9F14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677862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98C65C5F-47C1-8EBE-1E86-4562590167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9C905A1B-CB0C-482D-A770-6862111464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7FC15453-F7B2-3E8C-ED52-07C31C0FFB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32EB754-DC76-42B4-9B71-92840155614C}" type="datetimeFigureOut">
              <a:rPr lang="fi-FI" smtClean="0"/>
              <a:t>26.11.2024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7508EB88-729D-FCFD-8B78-71463CF9A5E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8A9F9F7-805D-CDE0-8359-0067D674F06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F3FE291-D177-4E23-B005-52F0CBC9F14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852623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AA28F1A-ACDF-2992-BB71-960D588C050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Oppitunnit 7-8	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0E10696D-5B73-193E-1A70-C90FD3804FB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Muita monikulmioita</a:t>
            </a:r>
          </a:p>
        </p:txBody>
      </p:sp>
    </p:spTree>
    <p:extLst>
      <p:ext uri="{BB962C8B-B14F-4D97-AF65-F5344CB8AC3E}">
        <p14:creationId xmlns:p14="http://schemas.microsoft.com/office/powerpoint/2010/main" val="22940102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4294FB7-B8D3-36DB-3292-B7E89AC929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pic>
        <p:nvPicPr>
          <p:cNvPr id="5" name="Sisällön paikkamerkki 4">
            <a:extLst>
              <a:ext uri="{FF2B5EF4-FFF2-40B4-BE49-F238E27FC236}">
                <a16:creationId xmlns:a16="http://schemas.microsoft.com/office/drawing/2014/main" id="{F0E065E9-FED8-475A-0AB9-DFC198E0725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365125"/>
            <a:ext cx="7311311" cy="4351338"/>
          </a:xfrm>
        </p:spPr>
      </p:pic>
      <p:pic>
        <p:nvPicPr>
          <p:cNvPr id="7" name="Kuva 6">
            <a:extLst>
              <a:ext uri="{FF2B5EF4-FFF2-40B4-BE49-F238E27FC236}">
                <a16:creationId xmlns:a16="http://schemas.microsoft.com/office/drawing/2014/main" id="{3B058845-0DEE-602D-CDFF-C495E41CCBA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06809" y="1690688"/>
            <a:ext cx="6485403" cy="29255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55577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Kuva 8">
            <a:extLst>
              <a:ext uri="{FF2B5EF4-FFF2-40B4-BE49-F238E27FC236}">
                <a16:creationId xmlns:a16="http://schemas.microsoft.com/office/drawing/2014/main" id="{445B0310-24B1-2FBF-72EB-AB29C3BE07E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2183" y="182245"/>
            <a:ext cx="9062932" cy="2937061"/>
          </a:xfrm>
          <a:prstGeom prst="rect">
            <a:avLst/>
          </a:prstGeom>
        </p:spPr>
      </p:pic>
      <p:pic>
        <p:nvPicPr>
          <p:cNvPr id="11" name="Kuva 10">
            <a:extLst>
              <a:ext uri="{FF2B5EF4-FFF2-40B4-BE49-F238E27FC236}">
                <a16:creationId xmlns:a16="http://schemas.microsoft.com/office/drawing/2014/main" id="{4C6A685F-556A-9D7A-3011-FFA5DAFDD4A0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20028"/>
          <a:stretch/>
        </p:blipFill>
        <p:spPr>
          <a:xfrm>
            <a:off x="394691" y="3268498"/>
            <a:ext cx="6970445" cy="31721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63154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D037A3C-BF85-E13B-B61F-FFA2656781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92285"/>
            <a:ext cx="10515600" cy="1325563"/>
          </a:xfrm>
        </p:spPr>
        <p:txBody>
          <a:bodyPr/>
          <a:lstStyle/>
          <a:p>
            <a:r>
              <a:rPr lang="fi-FI" dirty="0"/>
              <a:t>Mikä fiilis MAB3 kurssista?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8FE995C-84FE-A082-7962-483FC1DF66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Onko esimerkit ollut liian helppoja, vaikeita, sekavia?</a:t>
            </a:r>
          </a:p>
          <a:p>
            <a:r>
              <a:rPr lang="fi-FI" dirty="0"/>
              <a:t>Enemmän yksinkertaisia tehtäviä vai enemmän soveltavia tehtäviä?</a:t>
            </a:r>
          </a:p>
          <a:p>
            <a:r>
              <a:rPr lang="fi-FI" dirty="0"/>
              <a:t>Mikä asia on jäänyt epäselväksi?</a:t>
            </a:r>
          </a:p>
        </p:txBody>
      </p:sp>
    </p:spTree>
    <p:extLst>
      <p:ext uri="{BB962C8B-B14F-4D97-AF65-F5344CB8AC3E}">
        <p14:creationId xmlns:p14="http://schemas.microsoft.com/office/powerpoint/2010/main" val="27880921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746E134-17B6-5F74-4C05-635ED66FED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Sähköisten ohjelmien ratkaisu toiminto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599B34CA-5657-8E63-A090-A62901FA6C1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4945" y="1288473"/>
            <a:ext cx="6697010" cy="2991267"/>
          </a:xfrm>
          <a:prstGeom prst="rect">
            <a:avLst/>
          </a:prstGeom>
        </p:spPr>
      </p:pic>
      <p:pic>
        <p:nvPicPr>
          <p:cNvPr id="9" name="Kuva 8">
            <a:extLst>
              <a:ext uri="{FF2B5EF4-FFF2-40B4-BE49-F238E27FC236}">
                <a16:creationId xmlns:a16="http://schemas.microsoft.com/office/drawing/2014/main" id="{6D7F8D93-E5AB-AD58-55BC-090DC3CF513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4945" y="4279740"/>
            <a:ext cx="4515480" cy="1609950"/>
          </a:xfrm>
          <a:prstGeom prst="rect">
            <a:avLst/>
          </a:prstGeom>
        </p:spPr>
      </p:pic>
      <p:pic>
        <p:nvPicPr>
          <p:cNvPr id="11" name="Kuva 10">
            <a:extLst>
              <a:ext uri="{FF2B5EF4-FFF2-40B4-BE49-F238E27FC236}">
                <a16:creationId xmlns:a16="http://schemas.microsoft.com/office/drawing/2014/main" id="{575BFD32-954A-5ECA-51ED-CCDDB3FD3ED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28058" y="2334048"/>
            <a:ext cx="5003653" cy="1254519"/>
          </a:xfrm>
          <a:prstGeom prst="rect">
            <a:avLst/>
          </a:prstGeom>
        </p:spPr>
      </p:pic>
      <p:pic>
        <p:nvPicPr>
          <p:cNvPr id="13" name="Kuva 12">
            <a:extLst>
              <a:ext uri="{FF2B5EF4-FFF2-40B4-BE49-F238E27FC236}">
                <a16:creationId xmlns:a16="http://schemas.microsoft.com/office/drawing/2014/main" id="{FA7E6BAC-B03D-80BE-83C2-10D56418AA8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46795" y="3725459"/>
            <a:ext cx="5734954" cy="1108561"/>
          </a:xfrm>
          <a:prstGeom prst="rect">
            <a:avLst/>
          </a:prstGeom>
        </p:spPr>
      </p:pic>
      <p:sp>
        <p:nvSpPr>
          <p:cNvPr id="14" name="Suorakulmio 13">
            <a:extLst>
              <a:ext uri="{FF2B5EF4-FFF2-40B4-BE49-F238E27FC236}">
                <a16:creationId xmlns:a16="http://schemas.microsoft.com/office/drawing/2014/main" id="{A9829514-3825-96EB-7B05-BB027FC5D950}"/>
              </a:ext>
            </a:extLst>
          </p:cNvPr>
          <p:cNvSpPr/>
          <p:nvPr/>
        </p:nvSpPr>
        <p:spPr>
          <a:xfrm>
            <a:off x="6246795" y="2197156"/>
            <a:ext cx="5734953" cy="3108175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cxnSp>
        <p:nvCxnSpPr>
          <p:cNvPr id="16" name="Suora yhdysviiva 15">
            <a:extLst>
              <a:ext uri="{FF2B5EF4-FFF2-40B4-BE49-F238E27FC236}">
                <a16:creationId xmlns:a16="http://schemas.microsoft.com/office/drawing/2014/main" id="{7082968A-EA07-50EC-AC85-B364E733472D}"/>
              </a:ext>
            </a:extLst>
          </p:cNvPr>
          <p:cNvCxnSpPr/>
          <p:nvPr/>
        </p:nvCxnSpPr>
        <p:spPr>
          <a:xfrm>
            <a:off x="6246794" y="3588567"/>
            <a:ext cx="5734955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30758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06173D7-7C9E-B5F6-1C67-466805449C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10922251" cy="1671905"/>
          </a:xfrm>
        </p:spPr>
        <p:txBody>
          <a:bodyPr>
            <a:noAutofit/>
          </a:bodyPr>
          <a:lstStyle/>
          <a:p>
            <a:r>
              <a:rPr lang="fi-FI" sz="3600" dirty="0"/>
              <a:t>Suorakulmaisen kolmion piiri on 234 cm. Hypotenuusan pituus on 97 cm. Määritä kateettien pituudet.</a:t>
            </a:r>
          </a:p>
        </p:txBody>
      </p:sp>
      <p:pic>
        <p:nvPicPr>
          <p:cNvPr id="9" name="Sisällön paikkamerkki 8">
            <a:extLst>
              <a:ext uri="{FF2B5EF4-FFF2-40B4-BE49-F238E27FC236}">
                <a16:creationId xmlns:a16="http://schemas.microsoft.com/office/drawing/2014/main" id="{8C0D65C5-DB2F-E2D9-F521-380E7A7C149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32734" y="1806375"/>
            <a:ext cx="6033665" cy="4351338"/>
          </a:xfrm>
        </p:spPr>
      </p:pic>
    </p:spTree>
    <p:extLst>
      <p:ext uri="{BB962C8B-B14F-4D97-AF65-F5344CB8AC3E}">
        <p14:creationId xmlns:p14="http://schemas.microsoft.com/office/powerpoint/2010/main" val="953994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3E89D74-2916-5F82-95C4-40AB4BAEDE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Puolisuunnikas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B5712C5-4D70-8402-B100-CEA67EC670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Kaksi keskenään yhdensuuntaista sivua (a ja b)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E71BD3CD-18FB-0545-7DCB-77FE4CE274E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2598229"/>
            <a:ext cx="8030696" cy="3267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65589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AA26287-4FA5-2C64-7400-42584210C3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Laske puolisuunnikkaan pinta-ala</a:t>
            </a:r>
          </a:p>
        </p:txBody>
      </p:sp>
      <p:pic>
        <p:nvPicPr>
          <p:cNvPr id="5" name="Sisällön paikkamerkki 4">
            <a:extLst>
              <a:ext uri="{FF2B5EF4-FFF2-40B4-BE49-F238E27FC236}">
                <a16:creationId xmlns:a16="http://schemas.microsoft.com/office/drawing/2014/main" id="{04BACD81-6283-108B-680E-7BFD00D1EEF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91176" y="1690688"/>
            <a:ext cx="2366852" cy="2139816"/>
          </a:xfrm>
        </p:spPr>
      </p:pic>
    </p:spTree>
    <p:extLst>
      <p:ext uri="{BB962C8B-B14F-4D97-AF65-F5344CB8AC3E}">
        <p14:creationId xmlns:p14="http://schemas.microsoft.com/office/powerpoint/2010/main" val="41580347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93CCD4F-F739-AEC4-E939-446BA483B5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Esimerkki 2</a:t>
            </a:r>
          </a:p>
        </p:txBody>
      </p:sp>
      <p:pic>
        <p:nvPicPr>
          <p:cNvPr id="5" name="Sisällön paikkamerkki 4">
            <a:extLst>
              <a:ext uri="{FF2B5EF4-FFF2-40B4-BE49-F238E27FC236}">
                <a16:creationId xmlns:a16="http://schemas.microsoft.com/office/drawing/2014/main" id="{D12C0E3F-7DD4-F1C0-4CFD-0547758B23C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1690688"/>
            <a:ext cx="3414156" cy="2034289"/>
          </a:xfrm>
        </p:spPr>
      </p:pic>
      <p:pic>
        <p:nvPicPr>
          <p:cNvPr id="7" name="Kuva 6">
            <a:extLst>
              <a:ext uri="{FF2B5EF4-FFF2-40B4-BE49-F238E27FC236}">
                <a16:creationId xmlns:a16="http://schemas.microsoft.com/office/drawing/2014/main" id="{2784E807-43ED-A9DA-EA3E-5EAEBF120EF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79762" y="1690688"/>
            <a:ext cx="6885527" cy="27910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84898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5E35E8F-EA5E-3145-A2E6-54ADEF8C15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Esimerkki 3</a:t>
            </a:r>
          </a:p>
        </p:txBody>
      </p:sp>
      <p:pic>
        <p:nvPicPr>
          <p:cNvPr id="5" name="Sisällön paikkamerkki 4">
            <a:extLst>
              <a:ext uri="{FF2B5EF4-FFF2-40B4-BE49-F238E27FC236}">
                <a16:creationId xmlns:a16="http://schemas.microsoft.com/office/drawing/2014/main" id="{0B59FA5A-BA9C-A6B3-16EE-2728384FCE2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2111504"/>
            <a:ext cx="5659654" cy="4200867"/>
          </a:xfrm>
        </p:spPr>
      </p:pic>
      <p:sp>
        <p:nvSpPr>
          <p:cNvPr id="6" name="Tekstiruutu 5">
            <a:extLst>
              <a:ext uri="{FF2B5EF4-FFF2-40B4-BE49-F238E27FC236}">
                <a16:creationId xmlns:a16="http://schemas.microsoft.com/office/drawing/2014/main" id="{BD831B77-F504-599F-2F41-1C3451C41039}"/>
              </a:ext>
            </a:extLst>
          </p:cNvPr>
          <p:cNvSpPr txBox="1"/>
          <p:nvPr/>
        </p:nvSpPr>
        <p:spPr>
          <a:xfrm>
            <a:off x="1049154" y="1520792"/>
            <a:ext cx="57751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Laske värillisen alueen pinta-ala</a:t>
            </a:r>
          </a:p>
        </p:txBody>
      </p:sp>
    </p:spTree>
    <p:extLst>
      <p:ext uri="{BB962C8B-B14F-4D97-AF65-F5344CB8AC3E}">
        <p14:creationId xmlns:p14="http://schemas.microsoft.com/office/powerpoint/2010/main" val="6359307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7E5D249-670F-FAB8-8306-27F62988B4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Esimerkki 4</a:t>
            </a:r>
          </a:p>
        </p:txBody>
      </p:sp>
      <p:pic>
        <p:nvPicPr>
          <p:cNvPr id="5" name="Sisällön paikkamerkki 4">
            <a:extLst>
              <a:ext uri="{FF2B5EF4-FFF2-40B4-BE49-F238E27FC236}">
                <a16:creationId xmlns:a16="http://schemas.microsoft.com/office/drawing/2014/main" id="{5E2164E4-9B1A-5B8C-139F-95DF2580F03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1690688"/>
            <a:ext cx="3964196" cy="4796558"/>
          </a:xfrm>
        </p:spPr>
      </p:pic>
      <p:pic>
        <p:nvPicPr>
          <p:cNvPr id="7" name="Kuva 6">
            <a:extLst>
              <a:ext uri="{FF2B5EF4-FFF2-40B4-BE49-F238E27FC236}">
                <a16:creationId xmlns:a16="http://schemas.microsoft.com/office/drawing/2014/main" id="{E88CE2F3-4E56-0836-D925-22E4A4B2CE5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59655" y="3099475"/>
            <a:ext cx="5005209" cy="30063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62693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78</Words>
  <Application>Microsoft Office PowerPoint</Application>
  <PresentationFormat>Laajakuva</PresentationFormat>
  <Paragraphs>15</Paragraphs>
  <Slides>11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11</vt:i4>
      </vt:variant>
    </vt:vector>
  </HeadingPairs>
  <TitlesOfParts>
    <vt:vector size="15" baseType="lpstr">
      <vt:lpstr>Aptos</vt:lpstr>
      <vt:lpstr>Aptos Display</vt:lpstr>
      <vt:lpstr>Arial</vt:lpstr>
      <vt:lpstr>Office-teema</vt:lpstr>
      <vt:lpstr>Oppitunnit 7-8 </vt:lpstr>
      <vt:lpstr>Mikä fiilis MAB3 kurssista?</vt:lpstr>
      <vt:lpstr>Sähköisten ohjelmien ratkaisu toiminto</vt:lpstr>
      <vt:lpstr>Suorakulmaisen kolmion piiri on 234 cm. Hypotenuusan pituus on 97 cm. Määritä kateettien pituudet.</vt:lpstr>
      <vt:lpstr>Puolisuunnikas</vt:lpstr>
      <vt:lpstr>Laske puolisuunnikkaan pinta-ala</vt:lpstr>
      <vt:lpstr>Esimerkki 2</vt:lpstr>
      <vt:lpstr>Esimerkki 3</vt:lpstr>
      <vt:lpstr>Esimerkki 4</vt:lpstr>
      <vt:lpstr>PowerPoint-esitys</vt:lpstr>
      <vt:lpstr>PowerPoint-esitys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Brenda Simenson</dc:creator>
  <cp:lastModifiedBy>Brenda Simenson</cp:lastModifiedBy>
  <cp:revision>1</cp:revision>
  <dcterms:created xsi:type="dcterms:W3CDTF">2024-11-26T20:29:58Z</dcterms:created>
  <dcterms:modified xsi:type="dcterms:W3CDTF">2024-11-26T21:12:30Z</dcterms:modified>
</cp:coreProperties>
</file>