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94677"/>
  </p:normalViewPr>
  <p:slideViewPr>
    <p:cSldViewPr snapToGrid="0" snapToObjects="1">
      <p:cViewPr varScale="1">
        <p:scale>
          <a:sx n="72" d="100"/>
          <a:sy n="72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2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6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7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6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F706-D638-5942-8D45-74ED3793C77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57236-B5A6-A844-BEA7-DF8BFC888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kurssitarjottimet/keski-suom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28529"/>
          <a:stretch/>
        </p:blipFill>
        <p:spPr>
          <a:xfrm>
            <a:off x="0" y="0"/>
            <a:ext cx="9144000" cy="5415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87"/>
          <a:stretch/>
        </p:blipFill>
        <p:spPr>
          <a:xfrm>
            <a:off x="0" y="4053385"/>
            <a:ext cx="9144000" cy="2038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5880050"/>
            <a:ext cx="3357349" cy="833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2140"/>
            <a:ext cx="3275462" cy="6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8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uva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60"/>
          <a:stretch/>
        </p:blipFill>
        <p:spPr bwMode="auto">
          <a:xfrm>
            <a:off x="-1" y="0"/>
            <a:ext cx="9151211" cy="19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1"/>
          <p:cNvSpPr txBox="1"/>
          <p:nvPr/>
        </p:nvSpPr>
        <p:spPr>
          <a:xfrm>
            <a:off x="395658" y="2392190"/>
            <a:ext cx="8545119" cy="409342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fi-FI" sz="2000" b="1" dirty="0">
                <a:solidFill>
                  <a:srgbClr val="F68B1F"/>
                </a:solidFill>
                <a:latin typeface="Trebuchet MS" panose="020B0603020202020204" pitchFamily="34" charset="0"/>
              </a:rPr>
              <a:t>Yliopisto</a:t>
            </a:r>
            <a:endParaRPr lang="fi-FI" sz="2000" b="1" dirty="0">
              <a:latin typeface="Trebuchet MS" panose="020B0603020202020204" pitchFamily="34" charset="0"/>
            </a:endParaRP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Mitä on historia?</a:t>
            </a: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Veden biologia</a:t>
            </a:r>
            <a:endParaRPr lang="fi-FI" sz="2000" dirty="0">
              <a:solidFill>
                <a:srgbClr val="4AB747"/>
              </a:solidFill>
              <a:latin typeface="Trebuchet MS" panose="020B0603020202020204" pitchFamily="34" charset="0"/>
            </a:endParaRP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Maailmanpolitiikka</a:t>
            </a:r>
            <a:endParaRPr lang="fi-FI" sz="2000" dirty="0">
              <a:solidFill>
                <a:srgbClr val="4AB747"/>
              </a:solidFill>
              <a:latin typeface="Trebuchet MS" panose="020B0603020202020204" pitchFamily="34" charset="0"/>
            </a:endParaRP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Haluatko kauppatieteilijäksi?</a:t>
            </a: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Sairaan terveet suomalaiset</a:t>
            </a: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Kyberturvallisuuden tutustumiskurssi</a:t>
            </a:r>
          </a:p>
          <a:p>
            <a:pPr>
              <a:buClr>
                <a:srgbClr val="4CB848"/>
              </a:buClr>
              <a:defRPr/>
            </a:pPr>
            <a:endParaRPr lang="fi-FI" sz="2000" b="1" dirty="0">
              <a:latin typeface="Trebuchet MS" panose="020B0603020202020204" pitchFamily="34" charset="0"/>
            </a:endParaRPr>
          </a:p>
          <a:p>
            <a:pPr>
              <a:buClr>
                <a:srgbClr val="4CB848"/>
              </a:buClr>
              <a:defRPr/>
            </a:pPr>
            <a:endParaRPr lang="fi-FI" sz="2000" b="1" dirty="0">
              <a:latin typeface="Trebuchet MS" panose="020B0603020202020204" pitchFamily="34" charset="0"/>
            </a:endParaRPr>
          </a:p>
          <a:p>
            <a:pPr>
              <a:buClr>
                <a:srgbClr val="4CB848"/>
              </a:buClr>
              <a:defRPr/>
            </a:pPr>
            <a:endParaRPr lang="fi-FI" sz="2000" b="1" dirty="0">
              <a:latin typeface="Trebuchet MS" panose="020B0603020202020204" pitchFamily="34" charset="0"/>
            </a:endParaRPr>
          </a:p>
          <a:p>
            <a:pPr>
              <a:buClr>
                <a:srgbClr val="4CB848"/>
              </a:buClr>
              <a:defRPr/>
            </a:pPr>
            <a:endParaRPr lang="fi-FI" sz="2000" b="1" dirty="0">
              <a:solidFill>
                <a:srgbClr val="F68B1F"/>
              </a:solidFill>
              <a:latin typeface="Trebuchet MS" panose="020B0603020202020204" pitchFamily="34" charset="0"/>
            </a:endParaRPr>
          </a:p>
          <a:p>
            <a:pPr>
              <a:buClr>
                <a:srgbClr val="4CB848"/>
              </a:buClr>
              <a:defRPr/>
            </a:pPr>
            <a:endParaRPr lang="fi-FI" sz="2000" b="1" dirty="0">
              <a:solidFill>
                <a:srgbClr val="F68B1F"/>
              </a:solidFill>
              <a:latin typeface="Trebuchet MS" panose="020B0603020202020204" pitchFamily="34" charset="0"/>
            </a:endParaRPr>
          </a:p>
          <a:p>
            <a:pPr>
              <a:buClr>
                <a:srgbClr val="4CB848"/>
              </a:buClr>
              <a:defRPr/>
            </a:pPr>
            <a:r>
              <a:rPr lang="fi-FI" sz="2000" b="1" dirty="0">
                <a:solidFill>
                  <a:srgbClr val="F68B1F"/>
                </a:solidFill>
                <a:latin typeface="Trebuchet MS" panose="020B0603020202020204" pitchFamily="34" charset="0"/>
              </a:rPr>
              <a:t>JAMK</a:t>
            </a:r>
            <a:endParaRPr lang="fi-FI" sz="2000" b="1" dirty="0">
              <a:latin typeface="Trebuchet MS" panose="020B0603020202020204" pitchFamily="34" charset="0"/>
            </a:endParaRP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Näe ja koe JAMK</a:t>
            </a: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Trebuchet MS" charset="0"/>
                <a:ea typeface="Trebuchet MS" charset="0"/>
                <a:cs typeface="Trebuchet MS" charset="0"/>
              </a:rPr>
              <a:t>MathMarket</a:t>
            </a:r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endParaRPr lang="fi-FI" sz="20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Mix </a:t>
            </a:r>
            <a:r>
              <a:rPr lang="en-US" sz="2000" dirty="0" err="1">
                <a:latin typeface="Trebuchet MS" charset="0"/>
                <a:ea typeface="Trebuchet MS" charset="0"/>
                <a:cs typeface="Trebuchet MS" charset="0"/>
              </a:rPr>
              <a:t>markkinointia</a:t>
            </a:r>
            <a:endParaRPr lang="fi-FI" sz="20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Trebuchet MS" charset="0"/>
                <a:ea typeface="Trebuchet MS" charset="0"/>
                <a:cs typeface="Trebuchet MS" charset="0"/>
              </a:rPr>
              <a:t>Suunnitelmista</a:t>
            </a:r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000" dirty="0" err="1">
                <a:latin typeface="Trebuchet MS" charset="0"/>
                <a:ea typeface="Trebuchet MS" charset="0"/>
                <a:cs typeface="Trebuchet MS" charset="0"/>
              </a:rPr>
              <a:t>kuviksi</a:t>
            </a:r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 – </a:t>
            </a:r>
            <a:r>
              <a:rPr lang="en-US" sz="2000" dirty="0" err="1">
                <a:latin typeface="Trebuchet MS" charset="0"/>
                <a:ea typeface="Trebuchet MS" charset="0"/>
                <a:cs typeface="Trebuchet MS" charset="0"/>
              </a:rPr>
              <a:t>opi</a:t>
            </a:r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000" dirty="0" err="1">
                <a:latin typeface="Trebuchet MS" charset="0"/>
                <a:ea typeface="Trebuchet MS" charset="0"/>
                <a:cs typeface="Trebuchet MS" charset="0"/>
              </a:rPr>
              <a:t>teknistä</a:t>
            </a:r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000" dirty="0" err="1">
                <a:latin typeface="Trebuchet MS" charset="0"/>
                <a:ea typeface="Trebuchet MS" charset="0"/>
                <a:cs typeface="Trebuchet MS" charset="0"/>
              </a:rPr>
              <a:t>piirustusta</a:t>
            </a:r>
            <a:endParaRPr lang="en-US" sz="20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buClr>
                <a:srgbClr val="4CB848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Trebuchet MS" charset="0"/>
                <a:ea typeface="Trebuchet MS" charset="0"/>
                <a:cs typeface="Trebuchet MS" charset="0"/>
              </a:rPr>
              <a:t>Kuha</a:t>
            </a:r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 on </a:t>
            </a:r>
            <a:r>
              <a:rPr lang="en-US" sz="2000" dirty="0" err="1">
                <a:latin typeface="Trebuchet MS" charset="0"/>
                <a:ea typeface="Trebuchet MS" charset="0"/>
                <a:cs typeface="Trebuchet MS" charset="0"/>
              </a:rPr>
              <a:t>logistiikkaa</a:t>
            </a:r>
            <a:endParaRPr lang="fi-FI" sz="20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7" name="Tekstiruutu 2"/>
          <p:cNvSpPr txBox="1">
            <a:spLocks noChangeArrowheads="1"/>
          </p:cNvSpPr>
          <p:nvPr/>
        </p:nvSpPr>
        <p:spPr bwMode="auto">
          <a:xfrm>
            <a:off x="1222063" y="5984764"/>
            <a:ext cx="664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fi-FI" dirty="0">
                <a:latin typeface="Trebuchet MS" charset="0"/>
              </a:rPr>
              <a:t>Ilmoittautuminen kurssikohtaisesti verkkokurssitarjottimella</a:t>
            </a:r>
          </a:p>
          <a:p>
            <a:pPr>
              <a:spcBef>
                <a:spcPct val="0"/>
              </a:spcBef>
            </a:pPr>
            <a:r>
              <a:rPr lang="fi-FI" altLang="fi-FI" dirty="0">
                <a:solidFill>
                  <a:srgbClr val="4AB747"/>
                </a:solidFill>
                <a:latin typeface="Trebuchet MS" charset="0"/>
              </a:rPr>
              <a:t>Vuoden 2017-2018 kursseilla paikkoja rajoitetusti. Ole nopea!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658" y="5167551"/>
            <a:ext cx="674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rebuchet MS" panose="020B0603020202020204" pitchFamily="34" charset="0"/>
              </a:rPr>
              <a:t>Ja monta muuta…Tutustu tarjontaan Keski-Suomen verkkokurssitarjottimella!</a:t>
            </a:r>
            <a:endParaRPr lang="fi-FI" dirty="0">
              <a:solidFill>
                <a:srgbClr val="4AB747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4261" y="1967688"/>
            <a:ext cx="528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b="1" dirty="0">
                <a:solidFill>
                  <a:srgbClr val="F68B1F"/>
                </a:solidFill>
                <a:latin typeface="Trebuchet MS" panose="020B0603020202020204" pitchFamily="34" charset="0"/>
              </a:rPr>
              <a:t>Esimerkkejä tutustumiskursseista 2017-2018</a:t>
            </a:r>
          </a:p>
        </p:txBody>
      </p:sp>
    </p:spTree>
    <p:extLst>
      <p:ext uri="{BB962C8B-B14F-4D97-AF65-F5344CB8AC3E}">
        <p14:creationId xmlns:p14="http://schemas.microsoft.com/office/powerpoint/2010/main" val="6737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899">
            <a:off x="5828457" y="4905102"/>
            <a:ext cx="2576299" cy="9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uva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60"/>
          <a:stretch/>
        </p:blipFill>
        <p:spPr bwMode="auto">
          <a:xfrm>
            <a:off x="-1" y="0"/>
            <a:ext cx="9151211" cy="19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1"/>
          <p:cNvSpPr txBox="1"/>
          <p:nvPr/>
        </p:nvSpPr>
        <p:spPr>
          <a:xfrm>
            <a:off x="354837" y="2055815"/>
            <a:ext cx="837972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000" b="1" dirty="0">
                <a:solidFill>
                  <a:srgbClr val="F68B1F"/>
                </a:solidFill>
                <a:latin typeface="Trebuchet MS" panose="020B0603020202020204" pitchFamily="34" charset="0"/>
              </a:rPr>
              <a:t>Miksi valita tutustumiskurssi vuodelle 2017-2018?</a:t>
            </a:r>
            <a:endParaRPr lang="fi-FI" sz="2000" b="1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Pääset näkemään ja kokemaan, mitä opiskelu korkeakoulussa 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Saat kokemuksia alan työelämäyhteyksistä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Saat lukiokurssin ja opintopisteitä korkeakoulututkintoon alalle hakeutuessasi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Opiskelet joustavasti 24/7 verkossa ja kurssista riippuen myös kampuksilla vieraillen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Trebuchet MS" panose="020B0603020202020204" pitchFamily="34" charset="0"/>
              </a:rPr>
              <a:t>Saat arvokasta kokemusta oman tulevaisuutesi suunnittelun tueksi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rgbClr val="4AB747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iruutu 2"/>
          <p:cNvSpPr txBox="1">
            <a:spLocks noChangeArrowheads="1"/>
          </p:cNvSpPr>
          <p:nvPr/>
        </p:nvSpPr>
        <p:spPr bwMode="auto">
          <a:xfrm>
            <a:off x="621987" y="6059434"/>
            <a:ext cx="791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fi-FI" dirty="0">
                <a:latin typeface="Trebuchet MS" charset="0"/>
              </a:rPr>
              <a:t>Tutustu ja </a:t>
            </a:r>
            <a:r>
              <a:rPr lang="fi-FI" altLang="fi-FI" dirty="0" err="1">
                <a:latin typeface="Trebuchet MS" charset="0"/>
              </a:rPr>
              <a:t>Ilmoittautudu</a:t>
            </a:r>
            <a:r>
              <a:rPr lang="fi-FI" altLang="fi-FI" dirty="0">
                <a:latin typeface="Trebuchet MS" charset="0"/>
              </a:rPr>
              <a:t> kursseille Keski-Suomen verkkokurssitarjottimella</a:t>
            </a:r>
          </a:p>
          <a:p>
            <a:pPr>
              <a:spcBef>
                <a:spcPct val="0"/>
              </a:spcBef>
            </a:pPr>
            <a:r>
              <a:rPr lang="fi-FI" altLang="fi-FI" dirty="0">
                <a:latin typeface="Trebuchet MS" charset="0"/>
                <a:hlinkClick r:id="rId4"/>
              </a:rPr>
              <a:t>https://peda.net/kurssitarjottimet/keski-suomi</a:t>
            </a:r>
            <a:r>
              <a:rPr lang="fi-FI" altLang="fi-FI" dirty="0">
                <a:latin typeface="Trebuchet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829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107</Words>
  <Application>Microsoft Office PowerPoint</Application>
  <PresentationFormat>Näytössä katseltava diaesitys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Trebuchet MS</vt:lpstr>
      <vt:lpstr>Office Theme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 Pennanen</dc:creator>
  <cp:lastModifiedBy>Lamminsivu-Risku Liisa</cp:lastModifiedBy>
  <cp:revision>11</cp:revision>
  <dcterms:created xsi:type="dcterms:W3CDTF">2017-03-31T07:31:56Z</dcterms:created>
  <dcterms:modified xsi:type="dcterms:W3CDTF">2017-10-01T12:59:04Z</dcterms:modified>
</cp:coreProperties>
</file>