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0E22-7593-434C-950C-3A96FA068F59}" type="datetimeFigureOut">
              <a:rPr lang="fi-FI" smtClean="0"/>
              <a:t>5.11.2020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F8DD-FF26-4CC2-8FA0-F7BB8D1711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9993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0E22-7593-434C-950C-3A96FA068F59}" type="datetimeFigureOut">
              <a:rPr lang="fi-FI" smtClean="0"/>
              <a:t>5.11.2020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F8DD-FF26-4CC2-8FA0-F7BB8D1711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396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0E22-7593-434C-950C-3A96FA068F59}" type="datetimeFigureOut">
              <a:rPr lang="fi-FI" smtClean="0"/>
              <a:t>5.11.2020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F8DD-FF26-4CC2-8FA0-F7BB8D1711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0712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0E22-7593-434C-950C-3A96FA068F59}" type="datetimeFigureOut">
              <a:rPr lang="fi-FI" smtClean="0"/>
              <a:t>5.11.2020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F8DD-FF26-4CC2-8FA0-F7BB8D1711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042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0E22-7593-434C-950C-3A96FA068F59}" type="datetimeFigureOut">
              <a:rPr lang="fi-FI" smtClean="0"/>
              <a:t>5.11.2020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F8DD-FF26-4CC2-8FA0-F7BB8D1711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8761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0E22-7593-434C-950C-3A96FA068F59}" type="datetimeFigureOut">
              <a:rPr lang="fi-FI" smtClean="0"/>
              <a:t>5.11.2020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F8DD-FF26-4CC2-8FA0-F7BB8D1711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5969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0E22-7593-434C-950C-3A96FA068F59}" type="datetimeFigureOut">
              <a:rPr lang="fi-FI" smtClean="0"/>
              <a:t>5.11.2020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F8DD-FF26-4CC2-8FA0-F7BB8D1711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858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0E22-7593-434C-950C-3A96FA068F59}" type="datetimeFigureOut">
              <a:rPr lang="fi-FI" smtClean="0"/>
              <a:t>5.11.2020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F8DD-FF26-4CC2-8FA0-F7BB8D1711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0510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0E22-7593-434C-950C-3A96FA068F59}" type="datetimeFigureOut">
              <a:rPr lang="fi-FI" smtClean="0"/>
              <a:t>5.11.2020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F8DD-FF26-4CC2-8FA0-F7BB8D1711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8598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0E22-7593-434C-950C-3A96FA068F59}" type="datetimeFigureOut">
              <a:rPr lang="fi-FI" smtClean="0"/>
              <a:t>5.11.2020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F8DD-FF26-4CC2-8FA0-F7BB8D1711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8688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0E22-7593-434C-950C-3A96FA068F59}" type="datetimeFigureOut">
              <a:rPr lang="fi-FI" smtClean="0"/>
              <a:t>5.11.2020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7F8DD-FF26-4CC2-8FA0-F7BB8D1711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6082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D0E22-7593-434C-950C-3A96FA068F59}" type="datetimeFigureOut">
              <a:rPr lang="fi-FI" smtClean="0"/>
              <a:t>5.11.2020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7F8DD-FF26-4CC2-8FA0-F7BB8D17116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233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6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6" y="0"/>
            <a:ext cx="10619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9" y="0"/>
            <a:ext cx="10354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9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29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5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6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6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0</Words>
  <Application>Microsoft Office PowerPoint</Application>
  <PresentationFormat>Laajakuva</PresentationFormat>
  <Paragraphs>0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Tammelan kunta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Suvi Jussila</dc:creator>
  <cp:lastModifiedBy>Suvi Jussila</cp:lastModifiedBy>
  <cp:revision>5</cp:revision>
  <dcterms:created xsi:type="dcterms:W3CDTF">2020-11-05T13:53:14Z</dcterms:created>
  <dcterms:modified xsi:type="dcterms:W3CDTF">2020-11-06T11:56:41Z</dcterms:modified>
</cp:coreProperties>
</file>