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6" r:id="rId4"/>
    <p:sldId id="257" r:id="rId5"/>
    <p:sldId id="269" r:id="rId6"/>
    <p:sldId id="259" r:id="rId7"/>
    <p:sldId id="270" r:id="rId8"/>
    <p:sldId id="260" r:id="rId9"/>
    <p:sldId id="272" r:id="rId10"/>
    <p:sldId id="271" r:id="rId11"/>
    <p:sldId id="274" r:id="rId12"/>
    <p:sldId id="267" r:id="rId13"/>
    <p:sldId id="268" r:id="rId14"/>
    <p:sldId id="258" r:id="rId15"/>
    <p:sldId id="262" r:id="rId1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 snapToObjects="1">
      <p:cViewPr varScale="1">
        <p:scale>
          <a:sx n="113" d="100"/>
          <a:sy n="113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A761-51EB-6B41-97A4-B0D593497627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E953-3457-5843-B510-FF46FC4251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52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98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3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6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19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9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77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11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51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91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51CA-7681-094D-872E-C48E022A6602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744D-DFF5-A24D-8DA3-A0D1A69F5E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3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Gjj_-CPxjC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WHAT IS PSYCHOLOGY?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Pre</a:t>
            </a:r>
            <a:r>
              <a:rPr lang="fi-FI"/>
              <a:t>-IB </a:t>
            </a:r>
            <a:r>
              <a:rPr lang="fi-FI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351927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kind of </a:t>
            </a:r>
            <a:r>
              <a:rPr lang="en-GB" b="1"/>
              <a:t>expectations</a:t>
            </a:r>
            <a:r>
              <a:rPr lang="en-GB"/>
              <a:t> and </a:t>
            </a:r>
            <a:r>
              <a:rPr lang="en-GB" b="1"/>
              <a:t>aims</a:t>
            </a:r>
            <a:r>
              <a:rPr lang="en-GB"/>
              <a:t> do you have on studying psychology?</a:t>
            </a:r>
          </a:p>
          <a:p>
            <a:pPr lvl="1"/>
            <a:r>
              <a:rPr lang="en-GB"/>
              <a:t>Write down your expectations and aims</a:t>
            </a:r>
          </a:p>
          <a:p>
            <a:pPr lvl="1"/>
            <a:r>
              <a:rPr lang="en-GB"/>
              <a:t>Engage in conversation with your neighbours</a:t>
            </a:r>
          </a:p>
        </p:txBody>
      </p:sp>
      <p:pic>
        <p:nvPicPr>
          <p:cNvPr id="5" name="Sisällön paikkamerkki 4" descr="Psycholog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40" b="-47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98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Fields of </a:t>
            </a:r>
            <a:r>
              <a:rPr lang="fi-FI" dirty="0" err="1"/>
              <a:t>psychology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/>
              <a:t>Study </a:t>
            </a:r>
            <a:r>
              <a:rPr lang="en-GB" dirty="0"/>
              <a:t>different aspects of human mind and behaviour</a:t>
            </a:r>
          </a:p>
          <a:p>
            <a:endParaRPr lang="en-GB" dirty="0"/>
          </a:p>
          <a:p>
            <a:r>
              <a:rPr lang="en-GB" dirty="0"/>
              <a:t>Psychology covers human action from severe mental disorders to peak experiences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63" y="2369187"/>
            <a:ext cx="4414872" cy="2977363"/>
          </a:xfrm>
        </p:spPr>
      </p:pic>
    </p:spTree>
    <p:extLst>
      <p:ext uri="{BB962C8B-B14F-4D97-AF65-F5344CB8AC3E}">
        <p14:creationId xmlns:p14="http://schemas.microsoft.com/office/powerpoint/2010/main" val="2484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page 24 and familiarize yourself with different career opportunities in psychology</a:t>
            </a:r>
          </a:p>
          <a:p>
            <a:r>
              <a:rPr lang="en-GB" dirty="0"/>
              <a:t>Form groups and </a:t>
            </a:r>
            <a:r>
              <a:rPr lang="en-GB" b="1" dirty="0"/>
              <a:t>build mini plays</a:t>
            </a:r>
            <a:r>
              <a:rPr lang="en-GB" dirty="0"/>
              <a:t> where a certain kind of psychologist appears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the plays are presented, other groups must guess what field of psychology the play is about</a:t>
            </a:r>
          </a:p>
        </p:txBody>
      </p:sp>
      <p:pic>
        <p:nvPicPr>
          <p:cNvPr id="5" name="Kuva 4" descr="1033585017_lucy20as20psychologist_x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81" y="3866450"/>
            <a:ext cx="2509813" cy="24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titles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/>
              <a:t>Psychologist</a:t>
            </a:r>
          </a:p>
          <a:p>
            <a:pPr lvl="1"/>
            <a:r>
              <a:rPr lang="en-GB" dirty="0"/>
              <a:t>A person who has studied psychology in university as a major </a:t>
            </a:r>
          </a:p>
          <a:p>
            <a:r>
              <a:rPr lang="en-GB" i="1" dirty="0"/>
              <a:t>Psychiatrist</a:t>
            </a:r>
          </a:p>
          <a:p>
            <a:pPr lvl="1"/>
            <a:r>
              <a:rPr lang="en-GB" b="1" dirty="0"/>
              <a:t>A doctor</a:t>
            </a:r>
            <a:r>
              <a:rPr lang="en-GB" dirty="0"/>
              <a:t> who is specialised in mental disorders </a:t>
            </a:r>
          </a:p>
          <a:p>
            <a:r>
              <a:rPr lang="en-GB" i="1" dirty="0"/>
              <a:t>Psychotherapist</a:t>
            </a:r>
          </a:p>
          <a:p>
            <a:pPr lvl="1"/>
            <a:r>
              <a:rPr lang="en-GB" dirty="0"/>
              <a:t>A person who has received training in psychotherapy and helps patients to understand themselves better and to deal with their problems</a:t>
            </a:r>
          </a:p>
        </p:txBody>
      </p:sp>
    </p:spTree>
    <p:extLst>
      <p:ext uri="{BB962C8B-B14F-4D97-AF65-F5344CB8AC3E}">
        <p14:creationId xmlns:p14="http://schemas.microsoft.com/office/powerpoint/2010/main" val="38879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err="1"/>
              <a:t>Psycho</a:t>
            </a:r>
            <a:r>
              <a:rPr lang="fi-FI"/>
              <a:t> &lt;http://</a:t>
            </a:r>
            <a:r>
              <a:rPr lang="fi-FI" err="1"/>
              <a:t>doubleexposurejournal.com</a:t>
            </a:r>
            <a:r>
              <a:rPr lang="fi-FI"/>
              <a:t>/</a:t>
            </a:r>
            <a:r>
              <a:rPr lang="fi-FI" err="1"/>
              <a:t>blog</a:t>
            </a:r>
            <a:r>
              <a:rPr lang="fi-FI"/>
              <a:t>/</a:t>
            </a:r>
            <a:r>
              <a:rPr lang="fi-FI" err="1"/>
              <a:t>the-psycho-birds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22nd of </a:t>
            </a:r>
            <a:r>
              <a:rPr lang="fi-FI" err="1"/>
              <a:t>September</a:t>
            </a:r>
            <a:r>
              <a:rPr lang="fi-FI"/>
              <a:t> 2015.</a:t>
            </a:r>
          </a:p>
          <a:p>
            <a:r>
              <a:rPr lang="fi-FI"/>
              <a:t>Black </a:t>
            </a:r>
            <a:r>
              <a:rPr lang="fi-FI" err="1"/>
              <a:t>head</a:t>
            </a:r>
            <a:r>
              <a:rPr lang="fi-FI"/>
              <a:t> &lt;http://</a:t>
            </a:r>
            <a:r>
              <a:rPr lang="fi-FI" err="1"/>
              <a:t>directactioneverywhere.com</a:t>
            </a:r>
            <a:r>
              <a:rPr lang="fi-FI"/>
              <a:t>/</a:t>
            </a:r>
            <a:r>
              <a:rPr lang="fi-FI" err="1"/>
              <a:t>theliberationist</a:t>
            </a:r>
            <a:r>
              <a:rPr lang="fi-FI"/>
              <a:t>/2015/3/10/</a:t>
            </a:r>
            <a:r>
              <a:rPr lang="fi-FI" err="1"/>
              <a:t>what</a:t>
            </a:r>
            <a:r>
              <a:rPr lang="fi-FI"/>
              <a:t>-</a:t>
            </a:r>
            <a:r>
              <a:rPr lang="fi-FI" err="1"/>
              <a:t>does</a:t>
            </a:r>
            <a:r>
              <a:rPr lang="fi-FI"/>
              <a:t>-</a:t>
            </a:r>
            <a:r>
              <a:rPr lang="fi-FI" err="1"/>
              <a:t>psychology</a:t>
            </a:r>
            <a:r>
              <a:rPr lang="fi-FI"/>
              <a:t>-</a:t>
            </a:r>
            <a:r>
              <a:rPr lang="fi-FI" err="1"/>
              <a:t>really</a:t>
            </a:r>
            <a:r>
              <a:rPr lang="fi-FI"/>
              <a:t>-</a:t>
            </a:r>
            <a:r>
              <a:rPr lang="fi-FI" err="1"/>
              <a:t>tell</a:t>
            </a:r>
            <a:r>
              <a:rPr lang="fi-FI"/>
              <a:t>-us-</a:t>
            </a:r>
            <a:r>
              <a:rPr lang="fi-FI" err="1"/>
              <a:t>about</a:t>
            </a:r>
            <a:r>
              <a:rPr lang="fi-FI"/>
              <a:t>-</a:t>
            </a:r>
            <a:r>
              <a:rPr lang="fi-FI" err="1"/>
              <a:t>animal-welfarism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22nd of </a:t>
            </a:r>
            <a:r>
              <a:rPr lang="fi-FI" err="1"/>
              <a:t>September</a:t>
            </a:r>
            <a:r>
              <a:rPr lang="fi-FI"/>
              <a:t> 2015.</a:t>
            </a:r>
          </a:p>
          <a:p>
            <a:r>
              <a:rPr lang="fi-FI" err="1"/>
              <a:t>Psyche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fi.wikipedia.org</a:t>
            </a:r>
            <a:r>
              <a:rPr lang="fi-FI"/>
              <a:t>/wiki/</a:t>
            </a:r>
            <a:r>
              <a:rPr lang="fi-FI" err="1"/>
              <a:t>Psykhe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22nd of </a:t>
            </a:r>
            <a:r>
              <a:rPr lang="fi-FI" err="1"/>
              <a:t>September</a:t>
            </a:r>
            <a:r>
              <a:rPr lang="fi-FI"/>
              <a:t> 2015.</a:t>
            </a:r>
          </a:p>
          <a:p>
            <a:r>
              <a:rPr lang="fi-FI" err="1"/>
              <a:t>Mirror</a:t>
            </a:r>
            <a:r>
              <a:rPr lang="fi-FI"/>
              <a:t> </a:t>
            </a:r>
            <a:r>
              <a:rPr lang="fi-FI" err="1"/>
              <a:t>mind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www.pinterest.com</a:t>
            </a:r>
            <a:r>
              <a:rPr lang="fi-FI"/>
              <a:t>/</a:t>
            </a:r>
            <a:r>
              <a:rPr lang="fi-FI" err="1"/>
              <a:t>themirrormind</a:t>
            </a:r>
            <a:r>
              <a:rPr lang="fi-FI"/>
              <a:t>/</a:t>
            </a:r>
            <a:r>
              <a:rPr lang="fi-FI" err="1"/>
              <a:t>introspection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22nd of </a:t>
            </a:r>
            <a:r>
              <a:rPr lang="fi-FI" err="1"/>
              <a:t>September</a:t>
            </a:r>
            <a:r>
              <a:rPr lang="fi-FI"/>
              <a:t> 2015.</a:t>
            </a:r>
          </a:p>
          <a:p>
            <a:r>
              <a:rPr lang="fi-FI" err="1"/>
              <a:t>Head</a:t>
            </a:r>
            <a:r>
              <a:rPr lang="fi-FI"/>
              <a:t> in a </a:t>
            </a:r>
            <a:r>
              <a:rPr lang="fi-FI" err="1"/>
              <a:t>hand</a:t>
            </a:r>
            <a:r>
              <a:rPr lang="fi-FI"/>
              <a:t> &lt;http://</a:t>
            </a:r>
            <a:r>
              <a:rPr lang="fi-FI" err="1"/>
              <a:t>www.spring.org.uk</a:t>
            </a:r>
            <a:r>
              <a:rPr lang="fi-FI"/>
              <a:t>/2015/10/</a:t>
            </a:r>
            <a:r>
              <a:rPr lang="fi-FI" err="1"/>
              <a:t>the-emotion-that-does-change-peoples-behaviour-after-all.php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21st of </a:t>
            </a:r>
            <a:r>
              <a:rPr lang="fi-FI" err="1"/>
              <a:t>September</a:t>
            </a:r>
            <a:r>
              <a:rPr lang="fi-FI"/>
              <a:t> 2017.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85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heads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www.quora.com</a:t>
            </a:r>
            <a:r>
              <a:rPr lang="fi-FI" dirty="0"/>
              <a:t>/What-is-the-first-thing-that-comes-to-your-mind-when-you-hear-read-the-word-psychology&gt;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  <a:p>
            <a:r>
              <a:rPr lang="fi-FI" dirty="0"/>
              <a:t>Puzzle </a:t>
            </a:r>
            <a:r>
              <a:rPr lang="fi-FI" dirty="0" err="1"/>
              <a:t>head</a:t>
            </a:r>
            <a:r>
              <a:rPr lang="fi-FI" dirty="0"/>
              <a:t> &lt;http://</a:t>
            </a:r>
            <a:r>
              <a:rPr lang="fi-FI" dirty="0" err="1"/>
              <a:t>crossingzebras.com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psychology</a:t>
            </a:r>
            <a:r>
              <a:rPr lang="fi-FI" dirty="0"/>
              <a:t>-of-</a:t>
            </a:r>
            <a:r>
              <a:rPr lang="fi-FI" dirty="0" err="1"/>
              <a:t>eve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  <a:p>
            <a:r>
              <a:rPr lang="fi-FI" dirty="0"/>
              <a:t>Brain in </a:t>
            </a:r>
            <a:r>
              <a:rPr lang="fi-FI" dirty="0" err="1"/>
              <a:t>colours</a:t>
            </a:r>
            <a:r>
              <a:rPr lang="fi-FI" dirty="0"/>
              <a:t> &lt;http://</a:t>
            </a:r>
            <a:r>
              <a:rPr lang="fi-FI" dirty="0" err="1"/>
              <a:t>www.psychology.uwo.ca</a:t>
            </a:r>
            <a:r>
              <a:rPr lang="fi-FI" dirty="0"/>
              <a:t>/</a:t>
            </a:r>
            <a:r>
              <a:rPr lang="fi-FI" dirty="0" err="1"/>
              <a:t>research</a:t>
            </a:r>
            <a:r>
              <a:rPr lang="fi-FI" dirty="0"/>
              <a:t>/</a:t>
            </a:r>
            <a:r>
              <a:rPr lang="fi-FI" dirty="0" err="1"/>
              <a:t>index.html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  <a:p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&lt;http://</a:t>
            </a:r>
            <a:r>
              <a:rPr lang="fi-FI" dirty="0" err="1"/>
              <a:t>www.advancehealthcare.com.au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Peanuts</a:t>
            </a:r>
            <a:r>
              <a:rPr lang="fi-FI" dirty="0"/>
              <a:t> </a:t>
            </a:r>
            <a:r>
              <a:rPr lang="fi-FI" dirty="0" err="1"/>
              <a:t>psychiatric</a:t>
            </a:r>
            <a:r>
              <a:rPr lang="fi-FI" dirty="0"/>
              <a:t> help &lt;http://</a:t>
            </a:r>
            <a:r>
              <a:rPr lang="fi-FI" dirty="0" err="1"/>
              <a:t>www.sodahead.com</a:t>
            </a:r>
            <a:r>
              <a:rPr lang="fi-FI" dirty="0"/>
              <a:t>/</a:t>
            </a:r>
            <a:r>
              <a:rPr lang="fi-FI" dirty="0" err="1"/>
              <a:t>living</a:t>
            </a:r>
            <a:r>
              <a:rPr lang="fi-FI" dirty="0"/>
              <a:t>/what-do-you-think-of-when-you-hear-the-word-psychologist-what-is-it-that-you-think-they-do-can-y/question-3154123/&gt;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September</a:t>
            </a:r>
            <a:r>
              <a:rPr lang="fi-FI" dirty="0"/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337549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What kind of </a:t>
            </a:r>
            <a:r>
              <a:rPr lang="en-GB" b="1"/>
              <a:t>psycho related words</a:t>
            </a:r>
            <a:r>
              <a:rPr lang="en-GB"/>
              <a:t> do you know? </a:t>
            </a:r>
          </a:p>
          <a:p>
            <a:r>
              <a:rPr lang="en-GB" i="1"/>
              <a:t>DON’T use any assistive devices!</a:t>
            </a:r>
          </a:p>
          <a:p>
            <a:r>
              <a:rPr lang="en-GB"/>
              <a:t>Volunteers will come to the whiteboard to write their words</a:t>
            </a:r>
          </a:p>
        </p:txBody>
      </p:sp>
      <p:pic>
        <p:nvPicPr>
          <p:cNvPr id="6" name="Sisällön paikkamerkki 5" descr="Psycho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33687"/>
          <a:stretch/>
        </p:blipFill>
        <p:spPr/>
      </p:pic>
    </p:spTree>
    <p:extLst>
      <p:ext uri="{BB962C8B-B14F-4D97-AF65-F5344CB8AC3E}">
        <p14:creationId xmlns:p14="http://schemas.microsoft.com/office/powerpoint/2010/main" val="7327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Write down </a:t>
            </a:r>
            <a:r>
              <a:rPr lang="en-GB" b="1"/>
              <a:t>your own definition of psychology </a:t>
            </a:r>
          </a:p>
          <a:p>
            <a:r>
              <a:rPr lang="en-GB" i="1"/>
              <a:t>Again, DON’T use any assistive devices</a:t>
            </a:r>
          </a:p>
          <a:p>
            <a:r>
              <a:rPr lang="en-GB"/>
              <a:t>Compare your definition to your neighbours definitions</a:t>
            </a:r>
          </a:p>
        </p:txBody>
      </p:sp>
      <p:pic>
        <p:nvPicPr>
          <p:cNvPr id="5" name="Sisällön paikkamerkki 4" descr="Head+Scratch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3" r="-3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86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Etymology</a:t>
            </a:r>
          </a:p>
          <a:p>
            <a:pPr lvl="1"/>
            <a:r>
              <a:rPr lang="en-GB" i="1"/>
              <a:t>psyche</a:t>
            </a:r>
            <a:r>
              <a:rPr lang="en-GB"/>
              <a:t> (</a:t>
            </a:r>
            <a:r>
              <a:rPr lang="en-GB" err="1"/>
              <a:t>greek</a:t>
            </a:r>
            <a:r>
              <a:rPr lang="en-GB"/>
              <a:t>) = mind, soul, spirit</a:t>
            </a:r>
          </a:p>
          <a:p>
            <a:pPr lvl="1"/>
            <a:r>
              <a:rPr lang="en-GB" i="1"/>
              <a:t>logos</a:t>
            </a:r>
            <a:r>
              <a:rPr lang="en-GB"/>
              <a:t> (</a:t>
            </a:r>
            <a:r>
              <a:rPr lang="en-GB" err="1"/>
              <a:t>greek</a:t>
            </a:r>
            <a:r>
              <a:rPr lang="en-GB"/>
              <a:t>) = reason, study, science</a:t>
            </a:r>
          </a:p>
          <a:p>
            <a:pPr lvl="1"/>
            <a:r>
              <a:rPr lang="en-GB"/>
              <a:t>”</a:t>
            </a:r>
            <a:r>
              <a:rPr lang="en-GB" i="1"/>
              <a:t>study of the mind</a:t>
            </a:r>
            <a:r>
              <a:rPr lang="en-GB"/>
              <a:t>”</a:t>
            </a:r>
          </a:p>
        </p:txBody>
      </p:sp>
      <p:pic>
        <p:nvPicPr>
          <p:cNvPr id="7" name="Sisällön paikkamerkki 6" descr="300px-Psyche_et_LAmou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83" r="-27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01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i="1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the myth of Cupid and Psyche</a:t>
            </a:r>
          </a:p>
        </p:txBody>
      </p:sp>
      <p:pic>
        <p:nvPicPr>
          <p:cNvPr id="6" name="Sisällön paikkamerkki 6" descr="300px-Psyche_et_LAmou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83" r="-27483"/>
          <a:stretch>
            <a:fillRect/>
          </a:stretch>
        </p:blipFill>
        <p:spPr>
          <a:xfrm>
            <a:off x="4648199" y="1600200"/>
            <a:ext cx="4038604" cy="4525963"/>
          </a:xfrm>
        </p:spPr>
      </p:pic>
    </p:spTree>
    <p:extLst>
      <p:ext uri="{BB962C8B-B14F-4D97-AF65-F5344CB8AC3E}">
        <p14:creationId xmlns:p14="http://schemas.microsoft.com/office/powerpoint/2010/main" val="20715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At first, psychology was just </a:t>
            </a:r>
            <a:r>
              <a:rPr lang="en-GB" i="1"/>
              <a:t>introspection</a:t>
            </a:r>
          </a:p>
          <a:p>
            <a:endParaRPr lang="en-GB"/>
          </a:p>
        </p:txBody>
      </p:sp>
      <p:pic>
        <p:nvPicPr>
          <p:cNvPr id="5" name="Sisällön paikkamerkki 4" descr="b17a3e6af59e7d42aa1e9b2960f2b01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4" name="Tekstiruutu 3"/>
          <p:cNvSpPr txBox="1"/>
          <p:nvPr/>
        </p:nvSpPr>
        <p:spPr>
          <a:xfrm>
            <a:off x="707169" y="3496235"/>
            <a:ext cx="3538662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/>
              <a:t>Observe your mind for</a:t>
            </a:r>
            <a:br>
              <a:rPr lang="en-GB" sz="2800" b="1"/>
            </a:br>
            <a:r>
              <a:rPr lang="en-GB" sz="2800" b="1" i="1"/>
              <a:t>one minute </a:t>
            </a:r>
            <a:r>
              <a:rPr lang="en-GB" sz="2800" b="1"/>
              <a:t>and </a:t>
            </a:r>
            <a:br>
              <a:rPr lang="en-GB" sz="2800" b="1"/>
            </a:br>
            <a:r>
              <a:rPr lang="en-GB" sz="2800" b="1"/>
              <a:t>write down your</a:t>
            </a:r>
            <a:br>
              <a:rPr lang="en-GB" sz="2800" b="1"/>
            </a:br>
            <a:r>
              <a:rPr lang="en-GB" sz="2800" b="1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9711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Then psychology researched only outer behaviour (</a:t>
            </a:r>
            <a:r>
              <a:rPr lang="en-GB" i="1"/>
              <a:t>behaviourism</a:t>
            </a:r>
            <a:r>
              <a:rPr lang="en-GB"/>
              <a:t>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1059"/>
            <a:ext cx="4038600" cy="2924245"/>
          </a:xfrm>
        </p:spPr>
      </p:pic>
      <p:sp>
        <p:nvSpPr>
          <p:cNvPr id="7" name="Tekstiruutu 6"/>
          <p:cNvSpPr txBox="1"/>
          <p:nvPr/>
        </p:nvSpPr>
        <p:spPr>
          <a:xfrm>
            <a:off x="466013" y="3625327"/>
            <a:ext cx="4020974" cy="224676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/>
              <a:t>Observe your neighbour’s</a:t>
            </a:r>
            <a:br>
              <a:rPr lang="en-GB" sz="2800" b="1"/>
            </a:br>
            <a:r>
              <a:rPr lang="en-GB" sz="2800" b="1"/>
              <a:t>behaviour for</a:t>
            </a:r>
            <a:br>
              <a:rPr lang="en-GB" sz="2800" b="1"/>
            </a:br>
            <a:r>
              <a:rPr lang="en-GB" sz="2800" b="1" i="1"/>
              <a:t>one minute </a:t>
            </a:r>
            <a:r>
              <a:rPr lang="en-GB" sz="2800" b="1"/>
              <a:t>and </a:t>
            </a:r>
            <a:br>
              <a:rPr lang="en-GB" sz="2800" b="1"/>
            </a:br>
            <a:r>
              <a:rPr lang="en-GB" sz="2800" b="1"/>
              <a:t>write down your</a:t>
            </a:r>
            <a:br>
              <a:rPr lang="en-GB" sz="2800" b="1"/>
            </a:br>
            <a:r>
              <a:rPr lang="en-GB" sz="2800" b="1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9959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Nowadays subjective experiences and objective behaviour are both taken into consideration </a:t>
            </a:r>
          </a:p>
          <a:p>
            <a:endParaRPr lang="en-GB"/>
          </a:p>
          <a:p>
            <a:r>
              <a:rPr lang="en-GB" b="1"/>
              <a:t>Psychology is the scientific study of mind and behaviour</a:t>
            </a:r>
          </a:p>
        </p:txBody>
      </p:sp>
      <p:pic>
        <p:nvPicPr>
          <p:cNvPr id="5" name="Sisällön paikkamerkki 4" descr="main-qimg-c800466be0f9792edc41ce14d4ef6ffc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3" b="-15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72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575084"/>
            <a:ext cx="4351468" cy="4576193"/>
          </a:xfrm>
        </p:spPr>
        <p:txBody>
          <a:bodyPr>
            <a:normAutofit/>
          </a:bodyPr>
          <a:lstStyle/>
          <a:p>
            <a:r>
              <a:rPr lang="en-GB" dirty="0"/>
              <a:t>Skim through the syllabus in </a:t>
            </a:r>
            <a:r>
              <a:rPr lang="en-GB" dirty="0" err="1"/>
              <a:t>peda.net</a:t>
            </a:r>
            <a:r>
              <a:rPr lang="en-GB" dirty="0"/>
              <a:t> and text-book’s contents pages</a:t>
            </a:r>
          </a:p>
          <a:p>
            <a:r>
              <a:rPr lang="en-GB" dirty="0"/>
              <a:t>What topics are you interested in?</a:t>
            </a:r>
          </a:p>
          <a:p>
            <a:pPr lvl="1"/>
            <a:r>
              <a:rPr lang="en-GB" dirty="0"/>
              <a:t>Engage in conversation with your neighbours</a:t>
            </a:r>
          </a:p>
          <a:p>
            <a:pPr lvl="1"/>
            <a:r>
              <a:rPr lang="en-GB" dirty="0"/>
              <a:t>If possible, try to give reasons why you are interested in certain topics</a:t>
            </a:r>
          </a:p>
        </p:txBody>
      </p:sp>
      <p:pic>
        <p:nvPicPr>
          <p:cNvPr id="5" name="Sisällön paikkamerkki 4" descr="clinical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4" r="-2744"/>
          <a:stretch>
            <a:fillRect/>
          </a:stretch>
        </p:blipFill>
        <p:spPr>
          <a:xfrm>
            <a:off x="5012973" y="2008981"/>
            <a:ext cx="3309053" cy="3708400"/>
          </a:xfrm>
        </p:spPr>
      </p:pic>
    </p:spTree>
    <p:extLst>
      <p:ext uri="{BB962C8B-B14F-4D97-AF65-F5344CB8AC3E}">
        <p14:creationId xmlns:p14="http://schemas.microsoft.com/office/powerpoint/2010/main" val="11510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575</Words>
  <Application>Microsoft Macintosh PowerPoint</Application>
  <PresentationFormat>Näytössä katseltava diaesitys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WHAT IS PSYCHOLOGY?</vt:lpstr>
      <vt:lpstr>TASK</vt:lpstr>
      <vt:lpstr>TASK</vt:lpstr>
      <vt:lpstr>What is psychology?</vt:lpstr>
      <vt:lpstr>What is psychology?</vt:lpstr>
      <vt:lpstr>What is psychology?</vt:lpstr>
      <vt:lpstr>What is psychology?</vt:lpstr>
      <vt:lpstr>What is psychology?</vt:lpstr>
      <vt:lpstr>TASK</vt:lpstr>
      <vt:lpstr>TASK</vt:lpstr>
      <vt:lpstr>Fields of psychology</vt:lpstr>
      <vt:lpstr>TASK</vt:lpstr>
      <vt:lpstr>Important titles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psykologia on?</dc:title>
  <dc:creator>Markus Lajunen</dc:creator>
  <cp:lastModifiedBy>Lajunen Markus</cp:lastModifiedBy>
  <cp:revision>41</cp:revision>
  <dcterms:created xsi:type="dcterms:W3CDTF">2015-09-23T11:11:49Z</dcterms:created>
  <dcterms:modified xsi:type="dcterms:W3CDTF">2025-08-12T08:42:21Z</dcterms:modified>
</cp:coreProperties>
</file>