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4" r:id="rId1"/>
    <p:sldMasterId id="2147483846" r:id="rId2"/>
  </p:sldMasterIdLst>
  <p:sldIdLst>
    <p:sldId id="256" r:id="rId3"/>
    <p:sldId id="257" r:id="rId4"/>
    <p:sldId id="263" r:id="rId5"/>
    <p:sldId id="259" r:id="rId6"/>
    <p:sldId id="262" r:id="rId7"/>
    <p:sldId id="261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190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8054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2681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2805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0993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43958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23959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92249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13002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24164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05725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04248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30491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49727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4354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6937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97504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6542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50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9148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83892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80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5060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706A610-03ED-4E41-8BA3-826063EC8D80}" type="datetimeFigureOut">
              <a:rPr lang="fi-FI" smtClean="0"/>
              <a:pPr/>
              <a:t>10.1.2018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054232F-62E7-41E6-8AB5-45A405DC7698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7067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Kylmä sota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12. Kylmä sota jakaa maailman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3" descr="300px-Coldwar.pn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240838" cy="6858000"/>
          </a:xfrm>
        </p:spPr>
      </p:pic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>
                <a:latin typeface="Bernard MT Condensed" panose="02050806060905020404" pitchFamily="18" charset="0"/>
              </a:rPr>
              <a:t>12. Kylmä sota jakaa maailman</a:t>
            </a:r>
            <a:endParaRPr lang="fi-FI" b="1" dirty="0">
              <a:latin typeface="Bernard MT Condensed" panose="020508060609050204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809997" y="1772817"/>
            <a:ext cx="7524003" cy="4085980"/>
          </a:xfrm>
        </p:spPr>
        <p:txBody>
          <a:bodyPr>
            <a:normAutofit fontScale="92500"/>
          </a:bodyPr>
          <a:lstStyle/>
          <a:p>
            <a:r>
              <a:rPr lang="fi-FI" dirty="0" smtClean="0"/>
              <a:t>KYLMÄ SOTA: </a:t>
            </a:r>
          </a:p>
          <a:p>
            <a:r>
              <a:rPr lang="fi-FI" dirty="0" smtClean="0"/>
              <a:t>Yhdysvaltojen </a:t>
            </a:r>
            <a:r>
              <a:rPr lang="fi-FI" dirty="0"/>
              <a:t>ja NL:n ympärille ryhmittyneiden valtioiden välisiä ristiriitoja ja niiden taistelua maailman herruudesta. </a:t>
            </a:r>
            <a:endParaRPr lang="fi-FI" dirty="0" smtClean="0"/>
          </a:p>
          <a:p>
            <a:pPr marL="36900" indent="0">
              <a:buNone/>
            </a:pPr>
            <a:endParaRPr lang="fi-FI" dirty="0" smtClean="0"/>
          </a:p>
          <a:p>
            <a:r>
              <a:rPr lang="fi-FI" dirty="0" smtClean="0"/>
              <a:t>MIKSI KYLMÄ SOTA ALKOI?</a:t>
            </a:r>
          </a:p>
          <a:p>
            <a:r>
              <a:rPr lang="fi-FI" dirty="0" smtClean="0"/>
              <a:t>Kapitalistinen Yhdysvallat ja kommunistinen</a:t>
            </a:r>
            <a:r>
              <a:rPr lang="fi-FI" dirty="0"/>
              <a:t>	Neuvostoliitto suhtautuivat toisiinsa epäluuloisesti. </a:t>
            </a:r>
            <a:endParaRPr lang="fi-FI" dirty="0" smtClean="0"/>
          </a:p>
          <a:p>
            <a:r>
              <a:rPr lang="fi-FI" dirty="0" smtClean="0"/>
              <a:t>Yhdysvalloilla ja Neuvostoliitolla oli</a:t>
            </a:r>
            <a:r>
              <a:rPr lang="fi-FI" dirty="0"/>
              <a:t>	</a:t>
            </a:r>
            <a:r>
              <a:rPr lang="fi-FI" dirty="0" smtClean="0"/>
              <a:t>toisen maailmansodan </a:t>
            </a:r>
            <a:r>
              <a:rPr lang="fi-FI" dirty="0"/>
              <a:t>jälkeen erilaiset näkemykset siitä, miten Saksan ja Euroopan tilanne pitäisi ratkaista. </a:t>
            </a:r>
            <a:endParaRPr lang="fi-FI" dirty="0" smtClean="0"/>
          </a:p>
          <a:p>
            <a:r>
              <a:rPr lang="fi-FI" dirty="0" smtClean="0"/>
              <a:t>Neuvostoliitto halusi turvata omat </a:t>
            </a:r>
            <a:r>
              <a:rPr lang="fi-FI" dirty="0" smtClean="0"/>
              <a:t>alueensa</a:t>
            </a:r>
            <a:r>
              <a:rPr lang="fi-FI" dirty="0"/>
              <a:t> </a:t>
            </a:r>
            <a:r>
              <a:rPr lang="fi-FI" dirty="0" smtClean="0"/>
              <a:t>ja </a:t>
            </a:r>
            <a:r>
              <a:rPr lang="fi-FI" dirty="0" smtClean="0"/>
              <a:t>Yhdysvallat </a:t>
            </a:r>
            <a:r>
              <a:rPr lang="fi-FI" dirty="0"/>
              <a:t>halusi estää Neuvostoliiton vaikutusvallan kasvun.</a:t>
            </a:r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4740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Selitä seuraavat käsitteet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a) TRUMANIN OPPI</a:t>
            </a:r>
          </a:p>
          <a:p>
            <a:r>
              <a:rPr lang="fi-FI" dirty="0" smtClean="0"/>
              <a:t>Yhdysvaltojen presidentti Harry S. Truman lupasi, että maa tukee kaikkia valtioita, joiden sisäisiin asioihin jokin ulkovalta (lähinnä NL) uhkaa puuttua. </a:t>
            </a:r>
          </a:p>
          <a:p>
            <a:pPr marL="0" indent="0">
              <a:buNone/>
            </a:pPr>
            <a:r>
              <a:rPr lang="fi-FI" dirty="0" smtClean="0"/>
              <a:t>b) MARSHALL-APU</a:t>
            </a:r>
          </a:p>
          <a:p>
            <a:r>
              <a:rPr lang="fi-FI" dirty="0" smtClean="0"/>
              <a:t>Talousapua, jonka turvin Yhdysvallat pyrki nostamaan Euroopan valtiot taloudellisesti jaloilleen sodan jälkeen.</a:t>
            </a:r>
          </a:p>
          <a:p>
            <a:pPr marL="0" indent="0">
              <a:buNone/>
            </a:pPr>
            <a:r>
              <a:rPr lang="fi-FI" dirty="0" smtClean="0"/>
              <a:t>c) KYLMÄ SOTA</a:t>
            </a:r>
          </a:p>
          <a:p>
            <a:r>
              <a:rPr lang="fi-FI" dirty="0"/>
              <a:t>Y</a:t>
            </a:r>
            <a:r>
              <a:rPr lang="fi-FI" dirty="0" smtClean="0"/>
              <a:t>hdysvaltojen ja NL:n ympärille ryhmittyneiden valtioiden välisiä ristiriitoja ja niiden taistelua maailman herruudesta.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2437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Tekstin paikkamerkki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642910" y="1214422"/>
            <a:ext cx="414340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45719"/>
          </a:xfrm>
        </p:spPr>
        <p:txBody>
          <a:bodyPr>
            <a:normAutofit fontScale="25000" lnSpcReduction="20000"/>
          </a:bodyPr>
          <a:lstStyle/>
          <a:p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>
          <a:xfrm>
            <a:off x="5214942" y="2058052"/>
            <a:ext cx="3471858" cy="4068111"/>
          </a:xfrm>
        </p:spPr>
        <p:txBody>
          <a:bodyPr/>
          <a:lstStyle/>
          <a:p>
            <a:r>
              <a:rPr lang="fi-FI" dirty="0" smtClean="0"/>
              <a:t>Puola, itäinen Saksa, Tshekkoslovakia, Unkari, Itävalta, Jugoslavia, Romania, Bulgaria kuuluivat NL:n vaikutuspiiriin.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Kylmän sodan ilmeneminen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i-FI" dirty="0" smtClean="0"/>
              <a:t>Kiista Saksasta</a:t>
            </a:r>
          </a:p>
          <a:p>
            <a:pPr>
              <a:buNone/>
              <a:defRPr/>
            </a:pPr>
            <a:r>
              <a:rPr lang="fi-FI" dirty="0" smtClean="0"/>
              <a:t>	</a:t>
            </a:r>
            <a:r>
              <a:rPr lang="fi-FI" dirty="0" smtClean="0">
                <a:latin typeface="Arial" charset="0"/>
              </a:rPr>
              <a:t>► Berliinin saarto</a:t>
            </a:r>
          </a:p>
          <a:p>
            <a:pPr>
              <a:buNone/>
              <a:defRPr/>
            </a:pPr>
            <a:r>
              <a:rPr lang="fi-FI" dirty="0" smtClean="0">
                <a:latin typeface="Arial" charset="0"/>
              </a:rPr>
              <a:t>	► Saksan jako 1949 </a:t>
            </a:r>
          </a:p>
          <a:p>
            <a:pPr>
              <a:defRPr/>
            </a:pPr>
            <a:r>
              <a:rPr lang="fi-FI" dirty="0" smtClean="0"/>
              <a:t>Talouskilpailu</a:t>
            </a:r>
          </a:p>
          <a:p>
            <a:pPr>
              <a:defRPr/>
            </a:pPr>
            <a:r>
              <a:rPr lang="fi-FI" dirty="0" smtClean="0"/>
              <a:t>Avaruuskilpailu</a:t>
            </a:r>
          </a:p>
          <a:p>
            <a:pPr>
              <a:defRPr/>
            </a:pPr>
            <a:r>
              <a:rPr lang="fi-FI" dirty="0" smtClean="0"/>
              <a:t>Varustelukilpailu</a:t>
            </a:r>
          </a:p>
          <a:p>
            <a:pPr>
              <a:defRPr/>
            </a:pPr>
            <a:r>
              <a:rPr lang="fi-FI" dirty="0" smtClean="0"/>
              <a:t>Urheilu</a:t>
            </a:r>
          </a:p>
          <a:p>
            <a:pPr>
              <a:defRPr/>
            </a:pPr>
            <a:r>
              <a:rPr lang="fi-FI" dirty="0" smtClean="0"/>
              <a:t>Suurvallat perustivat omat sotilas-</a:t>
            </a:r>
            <a:r>
              <a:rPr lang="fi-FI" dirty="0"/>
              <a:t>	</a:t>
            </a:r>
            <a:r>
              <a:rPr lang="fi-FI" dirty="0" smtClean="0"/>
              <a:t>ja talousliittonsa.</a:t>
            </a:r>
          </a:p>
          <a:p>
            <a:pPr>
              <a:defRPr/>
            </a:pPr>
            <a:r>
              <a:rPr lang="fi-FI" dirty="0" smtClean="0"/>
              <a:t>Suurvallat yrittivät saada itselleen</a:t>
            </a:r>
            <a:r>
              <a:rPr lang="fi-FI" dirty="0"/>
              <a:t>	liittolaisia. 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etro">
  <a:themeElements>
    <a:clrScheme name="Retr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TM02900720[[fn=Integraali]]</Template>
  <TotalTime>187</TotalTime>
  <Words>133</Words>
  <Application>Microsoft Office PowerPoint</Application>
  <PresentationFormat>Näytössä katseltava diaesitys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6</vt:i4>
      </vt:variant>
    </vt:vector>
  </HeadingPairs>
  <TitlesOfParts>
    <vt:vector size="13" baseType="lpstr">
      <vt:lpstr>Arial</vt:lpstr>
      <vt:lpstr>Bernard MT Condensed</vt:lpstr>
      <vt:lpstr>Calibri</vt:lpstr>
      <vt:lpstr>Calibri Light</vt:lpstr>
      <vt:lpstr>Wingdings 2</vt:lpstr>
      <vt:lpstr>HDOfficeLightV0</vt:lpstr>
      <vt:lpstr>Retro</vt:lpstr>
      <vt:lpstr>Kylmä sota</vt:lpstr>
      <vt:lpstr>12. Kylmä sota jakaa maailman</vt:lpstr>
      <vt:lpstr>PowerPoint-esitys</vt:lpstr>
      <vt:lpstr>Selitä seuraavat käsitteet</vt:lpstr>
      <vt:lpstr>PowerPoint-esitys</vt:lpstr>
      <vt:lpstr>Kylmän sodan ilmeneminen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Kylmä sota</dc:title>
  <dc:creator>Valued Acer Customer</dc:creator>
  <cp:lastModifiedBy>Mervi Niskakoski</cp:lastModifiedBy>
  <cp:revision>14</cp:revision>
  <dcterms:created xsi:type="dcterms:W3CDTF">2012-01-16T07:07:40Z</dcterms:created>
  <dcterms:modified xsi:type="dcterms:W3CDTF">2018-01-10T08:41:34Z</dcterms:modified>
</cp:coreProperties>
</file>