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handoutMasterIdLst>
    <p:handoutMasterId r:id="rId7"/>
  </p:handout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4DE9A-22DA-4AD2-BF72-0B7CD8EEF285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C91B8-22A8-45F6-BBD0-7B45D9C700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644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04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6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3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6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284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8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81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50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5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683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6565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80262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8. Sinkkuna, avoliitossa vai naimisiin?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59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Mitä tarkoittavat käsitteet kihlaus ja avoliitto?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Kihlaus on epävirallinen sopimus naimisiinmenosta.</a:t>
            </a:r>
          </a:p>
          <a:p>
            <a:r>
              <a:rPr lang="fi-FI" dirty="0"/>
              <a:t>Avoliitto on epävirallinen parisuhteen muoto, jossa kaksi ihmistä asuu yhdessä ilman että on solminut avioliittoa keskenään.</a:t>
            </a:r>
          </a:p>
        </p:txBody>
      </p:sp>
    </p:spTree>
    <p:extLst>
      <p:ext uri="{BB962C8B-B14F-4D97-AF65-F5344CB8AC3E}">
        <p14:creationId xmlns:p14="http://schemas.microsoft.com/office/powerpoint/2010/main" val="188848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Avioesteet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Alaikäisyys</a:t>
            </a:r>
          </a:p>
          <a:p>
            <a:r>
              <a:rPr lang="fi-FI" dirty="0"/>
              <a:t>Lähisukulaisuus</a:t>
            </a:r>
          </a:p>
          <a:p>
            <a:r>
              <a:rPr lang="fi-FI" dirty="0"/>
              <a:t>Voimassa oleva avioliitto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033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Avioero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Ei tarvita syytä tai syyllistä.</a:t>
            </a:r>
          </a:p>
          <a:p>
            <a:r>
              <a:rPr lang="fi-FI" dirty="0"/>
              <a:t>Erohakemus jätetään käräjäoikeudelle. </a:t>
            </a:r>
          </a:p>
          <a:p>
            <a:pPr lvl="1"/>
            <a:r>
              <a:rPr lang="fi-FI" dirty="0"/>
              <a:t>Jos jompikumpi uudistaa hakemuksen kuuden kuukauden harkinta-ajan jälkeen, antaa oikeus päätöksen erosta.</a:t>
            </a:r>
          </a:p>
          <a:p>
            <a:r>
              <a:rPr lang="fi-FI" dirty="0"/>
              <a:t>Omaisuus jaetaan avio-oikeuden mukaisesti tasan ellei pariskunta ole tehnyt avioehtoa.</a:t>
            </a:r>
          </a:p>
          <a:p>
            <a:r>
              <a:rPr lang="fi-FI" dirty="0"/>
              <a:t>Yleisin järjestely on yhteishuoltajuus. </a:t>
            </a:r>
          </a:p>
          <a:p>
            <a:pPr lvl="1"/>
            <a:r>
              <a:rPr lang="fi-FI" dirty="0"/>
              <a:t>Yli 12-vuotiaan mielipide on otettava huomioon sovittaessa huoltajuusasioista.</a:t>
            </a:r>
          </a:p>
        </p:txBody>
      </p:sp>
    </p:spTree>
    <p:extLst>
      <p:ext uri="{BB962C8B-B14F-4D97-AF65-F5344CB8AC3E}">
        <p14:creationId xmlns:p14="http://schemas.microsoft.com/office/powerpoint/2010/main" val="109492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63F117-4071-497A-8FA0-D806EF69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Minkälaisia taloudellisia oikeuksia ja velvollisuuksia aviopuolisoilla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46C289-B8E1-4C09-9ECD-7233D419A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Oikeuksia:</a:t>
            </a:r>
          </a:p>
          <a:p>
            <a:r>
              <a:rPr lang="fi-FI" dirty="0"/>
              <a:t>avio-oikeus toisen omaisuuteen; tulee voimaan vasta avioliiton päätyttyä</a:t>
            </a:r>
          </a:p>
          <a:p>
            <a:r>
              <a:rPr lang="fi-FI" dirty="0"/>
              <a:t>oikeus kotiin ja sen irtaimistoon; vaikka puoliso omistaisi ne yksin, hän ei saa myydä niitä ilman toisen lupaa</a:t>
            </a:r>
          </a:p>
          <a:p>
            <a:r>
              <a:rPr lang="fi-FI" dirty="0"/>
              <a:t>oikeus leskeneläkkeeseen puolison kuoltua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Velvollisuuksia:</a:t>
            </a:r>
          </a:p>
          <a:p>
            <a:r>
              <a:rPr lang="fi-FI" dirty="0"/>
              <a:t>elatusvelvollisuus esimerkiksi puolison sairastuessa tai joutuessa työttömäksi</a:t>
            </a:r>
          </a:p>
          <a:p>
            <a:endParaRPr lang="fi-FI" dirty="0"/>
          </a:p>
          <a:p>
            <a:r>
              <a:rPr lang="fi-FI" dirty="0"/>
              <a:t>Avioehto on aviopuolisoiden kirjallinen sopimus siitä, miten heidän omaisuutensa jaetaan, kun liitto päättyy eroon tai toisen kuolemaan.</a:t>
            </a:r>
          </a:p>
          <a:p>
            <a:pPr lvl="1"/>
            <a:r>
              <a:rPr lang="fi-FI" dirty="0"/>
              <a:t>Avioehto voi kokonaan kumota puolisoiden oikeuden toistensa omaisuuteen, tai se voi koskea esimerkiksi vain jotakin yksittäistä esinettä.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9015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130</TotalTime>
  <Words>186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Calibri</vt:lpstr>
      <vt:lpstr>Garamond</vt:lpstr>
      <vt:lpstr>Savon</vt:lpstr>
      <vt:lpstr>8. Sinkkuna, avoliitossa vai naimisiin?</vt:lpstr>
      <vt:lpstr>Mitä tarkoittavat käsitteet kihlaus ja avoliitto?</vt:lpstr>
      <vt:lpstr>Avioesteet </vt:lpstr>
      <vt:lpstr>Avioero</vt:lpstr>
      <vt:lpstr>Minkälaisia taloudellisia oikeuksia ja velvollisuuksia aviopuolisoilla 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Erilaisia perheitä ja parisuhteita</dc:title>
  <dc:creator>oppilas</dc:creator>
  <cp:lastModifiedBy>Mervi Niskakoski</cp:lastModifiedBy>
  <cp:revision>10</cp:revision>
  <cp:lastPrinted>2016-09-05T07:24:22Z</cp:lastPrinted>
  <dcterms:created xsi:type="dcterms:W3CDTF">2016-08-31T06:42:51Z</dcterms:created>
  <dcterms:modified xsi:type="dcterms:W3CDTF">2020-11-02T07:49:57Z</dcterms:modified>
</cp:coreProperties>
</file>