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3"/>
  </p:handout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</p:sldIdLst>
  <p:sldSz cx="12192000" cy="6858000"/>
  <p:notesSz cx="6797675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Normaali tyyl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Ei tyyliä, ei ruudukko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Vaalea tyyli 2 - Korostus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92" d="100"/>
          <a:sy n="92" d="100"/>
        </p:scale>
        <p:origin x="9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725FA-730E-4829-BC15-349A386A2D05}" type="datetimeFigureOut">
              <a:rPr lang="fi-FI" smtClean="0"/>
              <a:t>24.2.2017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5269D9-CB1A-4572-A43A-FB2B435A9CF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8788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370E-902C-4D12-9F4D-3A5EBFC35C97}" type="datetimeFigureOut">
              <a:rPr lang="fi-FI" smtClean="0"/>
              <a:t>24.2.2017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4CFA1-FCCC-4B23-AE60-FCAB8EC1EA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3533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370E-902C-4D12-9F4D-3A5EBFC35C97}" type="datetimeFigureOut">
              <a:rPr lang="fi-FI" smtClean="0"/>
              <a:t>24.2.2017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4CFA1-FCCC-4B23-AE60-FCAB8EC1EA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2331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370E-902C-4D12-9F4D-3A5EBFC35C97}" type="datetimeFigureOut">
              <a:rPr lang="fi-FI" smtClean="0"/>
              <a:t>24.2.2017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4CFA1-FCCC-4B23-AE60-FCAB8EC1EA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0614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370E-902C-4D12-9F4D-3A5EBFC35C97}" type="datetimeFigureOut">
              <a:rPr lang="fi-FI" smtClean="0"/>
              <a:t>24.2.2017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4CFA1-FCCC-4B23-AE60-FCAB8EC1EA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1345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370E-902C-4D12-9F4D-3A5EBFC35C97}" type="datetimeFigureOut">
              <a:rPr lang="fi-FI" smtClean="0"/>
              <a:t>24.2.2017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4CFA1-FCCC-4B23-AE60-FCAB8EC1EA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2324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370E-902C-4D12-9F4D-3A5EBFC35C97}" type="datetimeFigureOut">
              <a:rPr lang="fi-FI" smtClean="0"/>
              <a:t>24.2.2017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4CFA1-FCCC-4B23-AE60-FCAB8EC1EA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1944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370E-902C-4D12-9F4D-3A5EBFC35C97}" type="datetimeFigureOut">
              <a:rPr lang="fi-FI" smtClean="0"/>
              <a:t>24.2.2017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4CFA1-FCCC-4B23-AE60-FCAB8EC1EA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8278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370E-902C-4D12-9F4D-3A5EBFC35C97}" type="datetimeFigureOut">
              <a:rPr lang="fi-FI" smtClean="0"/>
              <a:t>24.2.2017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4CFA1-FCCC-4B23-AE60-FCAB8EC1EA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2899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370E-902C-4D12-9F4D-3A5EBFC35C97}" type="datetimeFigureOut">
              <a:rPr lang="fi-FI" smtClean="0"/>
              <a:t>24.2.2017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4CFA1-FCCC-4B23-AE60-FCAB8EC1EA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3157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370E-902C-4D12-9F4D-3A5EBFC35C97}" type="datetimeFigureOut">
              <a:rPr lang="fi-FI" smtClean="0"/>
              <a:t>24.2.2017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4CFA1-FCCC-4B23-AE60-FCAB8EC1EA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9354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370E-902C-4D12-9F4D-3A5EBFC35C97}" type="datetimeFigureOut">
              <a:rPr lang="fi-FI" smtClean="0"/>
              <a:t>24.2.2017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4CFA1-FCCC-4B23-AE60-FCAB8EC1EA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1133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D370E-902C-4D12-9F4D-3A5EBFC35C97}" type="datetimeFigureOut">
              <a:rPr lang="fi-FI" smtClean="0"/>
              <a:t>24.2.2017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4CFA1-FCCC-4B23-AE60-FCAB8EC1EA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975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kela.fi/eurooppalainen-sairaanhoitokortti_nain-haet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109" y="-273228"/>
            <a:ext cx="12372109" cy="927908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20877" y="4888067"/>
            <a:ext cx="10156723" cy="136726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i-FI" sz="8800" b="1" dirty="0">
                <a:solidFill>
                  <a:schemeClr val="tx1"/>
                </a:solidFill>
              </a:rPr>
              <a:t>Wien 10.3. – 14.3.2017</a:t>
            </a:r>
          </a:p>
        </p:txBody>
      </p:sp>
    </p:spTree>
    <p:extLst>
      <p:ext uri="{BB962C8B-B14F-4D97-AF65-F5344CB8AC3E}">
        <p14:creationId xmlns:p14="http://schemas.microsoft.com/office/powerpoint/2010/main" val="298845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95" y="308290"/>
            <a:ext cx="8002253" cy="5552091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908758" y="1171074"/>
            <a:ext cx="4050114" cy="399594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i-FI" sz="2800" b="1" dirty="0" smtClean="0"/>
              <a:t>MATKA/MATKATAVARA</a:t>
            </a:r>
            <a:br>
              <a:rPr lang="fi-FI" sz="2800" b="1" dirty="0" smtClean="0"/>
            </a:br>
            <a:r>
              <a:rPr lang="fi-FI" sz="2800" b="1" dirty="0" smtClean="0"/>
              <a:t>VAKUUTUS</a:t>
            </a:r>
            <a:br>
              <a:rPr lang="fi-FI" sz="2800" b="1" dirty="0" smtClean="0"/>
            </a:br>
            <a:r>
              <a:rPr lang="fi-FI" sz="2800" b="1" dirty="0" smtClean="0"/>
              <a:t/>
            </a:r>
            <a:br>
              <a:rPr lang="fi-FI" sz="2800" b="1" dirty="0" smtClean="0"/>
            </a:br>
            <a:r>
              <a:rPr lang="fi-FI" sz="2800" b="1" dirty="0" smtClean="0"/>
              <a:t>EUROOPPALAINEN SAIRASVAKUUTUSKORTTI</a:t>
            </a:r>
            <a:br>
              <a:rPr lang="fi-FI" sz="2800" b="1" dirty="0" smtClean="0"/>
            </a:br>
            <a:r>
              <a:rPr lang="fi-FI" sz="2800" dirty="0"/>
              <a:t/>
            </a:r>
            <a:br>
              <a:rPr lang="fi-FI" sz="2800" dirty="0"/>
            </a:br>
            <a:r>
              <a:rPr lang="fi-FI" sz="2800" b="1" dirty="0" smtClean="0"/>
              <a:t>PASSI</a:t>
            </a:r>
            <a:r>
              <a:rPr lang="fi-FI" sz="2800" dirty="0"/>
              <a:t/>
            </a:r>
            <a:br>
              <a:rPr lang="fi-FI" sz="2800" dirty="0"/>
            </a:br>
            <a:endParaRPr lang="fi-FI" sz="2800" dirty="0"/>
          </a:p>
        </p:txBody>
      </p:sp>
      <p:sp>
        <p:nvSpPr>
          <p:cNvPr id="5" name="Tekstiruutu 4"/>
          <p:cNvSpPr txBox="1"/>
          <p:nvPr/>
        </p:nvSpPr>
        <p:spPr>
          <a:xfrm>
            <a:off x="5964906" y="5537215"/>
            <a:ext cx="1270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r>
              <a:rPr lang="fi-FI" dirty="0" smtClean="0">
                <a:hlinkClick r:id="rId2"/>
              </a:rPr>
              <a:t>Kela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2806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8"/>
          <a:stretch/>
        </p:blipFill>
        <p:spPr>
          <a:xfrm>
            <a:off x="14568" y="-515026"/>
            <a:ext cx="12177432" cy="7417977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93558" y="1"/>
            <a:ext cx="10760242" cy="914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fi-FI" b="1" i="1" dirty="0"/>
              <a:t/>
            </a:r>
            <a:br>
              <a:rPr lang="fi-FI" b="1" i="1" dirty="0"/>
            </a:br>
            <a:r>
              <a:rPr lang="fi-FI" b="1" i="1" dirty="0" smtClean="0"/>
              <a:t>Vesipulloa kannattaa kuljettaa mukana!</a:t>
            </a:r>
            <a:r>
              <a:rPr lang="fi-FI" dirty="0"/>
              <a:t/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412957" y="1429428"/>
            <a:ext cx="7940843" cy="433454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i-FI" b="1" dirty="0" smtClean="0"/>
              <a:t>Mukaan </a:t>
            </a:r>
            <a:r>
              <a:rPr lang="fi-FI" b="1" dirty="0"/>
              <a:t>matkalle:</a:t>
            </a:r>
            <a:endParaRPr lang="fi-FI" dirty="0"/>
          </a:p>
          <a:p>
            <a:endParaRPr lang="fi-FI" dirty="0"/>
          </a:p>
          <a:p>
            <a:r>
              <a:rPr lang="fi-FI" b="1" dirty="0" smtClean="0"/>
              <a:t>eväät</a:t>
            </a:r>
            <a:r>
              <a:rPr lang="fi-FI" dirty="0" smtClean="0"/>
              <a:t> </a:t>
            </a:r>
            <a:r>
              <a:rPr lang="fi-FI" dirty="0"/>
              <a:t>mukaan </a:t>
            </a:r>
            <a:r>
              <a:rPr lang="fi-FI" dirty="0" smtClean="0"/>
              <a:t>perjantaina </a:t>
            </a:r>
            <a:r>
              <a:rPr lang="fi-FI" dirty="0"/>
              <a:t>bussiin ja lentokentälle </a:t>
            </a:r>
            <a:endParaRPr lang="fi-FI" dirty="0" smtClean="0"/>
          </a:p>
          <a:p>
            <a:pPr marL="0" indent="0">
              <a:buNone/>
            </a:pPr>
            <a:r>
              <a:rPr lang="fi-FI" dirty="0"/>
              <a:t> </a:t>
            </a:r>
            <a:r>
              <a:rPr lang="fi-FI" dirty="0" smtClean="0"/>
              <a:t>    (</a:t>
            </a:r>
            <a:r>
              <a:rPr lang="fi-FI" dirty="0"/>
              <a:t>EI KANNATA OSTAA MITÄÄN LENTOKENTÄLTÄ!!!!! KALLISTA!)</a:t>
            </a:r>
          </a:p>
          <a:p>
            <a:r>
              <a:rPr lang="fi-FI" b="1" dirty="0" smtClean="0"/>
              <a:t>kaupunkireppu</a:t>
            </a:r>
            <a:r>
              <a:rPr lang="fi-FI" dirty="0" smtClean="0"/>
              <a:t> (vesipullo ja hieman evästä</a:t>
            </a:r>
            <a:r>
              <a:rPr lang="fi-FI" dirty="0"/>
              <a:t>)</a:t>
            </a:r>
          </a:p>
          <a:p>
            <a:r>
              <a:rPr lang="fi-FI" dirty="0" smtClean="0"/>
              <a:t>hyvät</a:t>
            </a:r>
            <a:r>
              <a:rPr lang="fi-FI" dirty="0"/>
              <a:t>, mukavat, sisään ajetut </a:t>
            </a:r>
            <a:r>
              <a:rPr lang="fi-FI" b="1" dirty="0"/>
              <a:t>kengät</a:t>
            </a:r>
            <a:r>
              <a:rPr lang="fi-FI" dirty="0"/>
              <a:t> (EI UUDET!)</a:t>
            </a:r>
          </a:p>
          <a:p>
            <a:r>
              <a:rPr lang="fi-FI" dirty="0" smtClean="0"/>
              <a:t>tarpeeksi </a:t>
            </a:r>
            <a:r>
              <a:rPr lang="fi-FI" b="1" dirty="0"/>
              <a:t>vaatteita</a:t>
            </a:r>
            <a:r>
              <a:rPr lang="fi-FI" dirty="0"/>
              <a:t> (kerrospukeutuminen), sateenvarjo/takki</a:t>
            </a:r>
          </a:p>
          <a:p>
            <a:r>
              <a:rPr lang="fi-FI" b="1" dirty="0"/>
              <a:t>k</a:t>
            </a:r>
            <a:r>
              <a:rPr lang="fi-FI" b="1" dirty="0" smtClean="0"/>
              <a:t>amera/kännykkäkamera</a:t>
            </a:r>
            <a:endParaRPr lang="fi-FI" b="1" dirty="0"/>
          </a:p>
          <a:p>
            <a:r>
              <a:rPr lang="fi-FI" b="1" dirty="0" smtClean="0"/>
              <a:t>muistiinpanovälineet</a:t>
            </a:r>
            <a:endParaRPr lang="fi-FI" b="1" dirty="0"/>
          </a:p>
          <a:p>
            <a:r>
              <a:rPr lang="fi-FI" b="1" dirty="0" smtClean="0"/>
              <a:t>henkilökohtaiset tarvikkeet</a:t>
            </a:r>
          </a:p>
          <a:p>
            <a:pPr marL="0" indent="0">
              <a:buNone/>
            </a:pPr>
            <a:endParaRPr lang="fi-FI" b="1" dirty="0"/>
          </a:p>
          <a:p>
            <a:r>
              <a:rPr lang="fi-FI" dirty="0" err="1" smtClean="0"/>
              <a:t>maks</a:t>
            </a:r>
            <a:r>
              <a:rPr lang="fi-FI" dirty="0"/>
              <a:t>. 1 </a:t>
            </a:r>
            <a:r>
              <a:rPr lang="fi-FI" b="1" dirty="0"/>
              <a:t>käsimatkatavara</a:t>
            </a:r>
            <a:r>
              <a:rPr lang="fi-FI" dirty="0"/>
              <a:t> 8</a:t>
            </a:r>
            <a:r>
              <a:rPr lang="fi-FI" dirty="0" smtClean="0"/>
              <a:t> </a:t>
            </a:r>
            <a:r>
              <a:rPr lang="fi-FI" dirty="0"/>
              <a:t>kg ja </a:t>
            </a:r>
            <a:r>
              <a:rPr lang="fi-FI" dirty="0" err="1"/>
              <a:t>maks</a:t>
            </a:r>
            <a:r>
              <a:rPr lang="fi-FI" dirty="0"/>
              <a:t>. </a:t>
            </a:r>
            <a:r>
              <a:rPr lang="fi-FI" dirty="0" smtClean="0"/>
              <a:t>1 </a:t>
            </a:r>
            <a:r>
              <a:rPr lang="fi-FI" b="1" dirty="0"/>
              <a:t>matkalaukkua</a:t>
            </a:r>
            <a:r>
              <a:rPr lang="fi-FI" dirty="0"/>
              <a:t> à </a:t>
            </a:r>
            <a:r>
              <a:rPr lang="fi-FI" dirty="0" smtClean="0"/>
              <a:t>23 </a:t>
            </a:r>
            <a:r>
              <a:rPr lang="fi-FI" dirty="0"/>
              <a:t>kg </a:t>
            </a:r>
          </a:p>
        </p:txBody>
      </p:sp>
    </p:spTree>
    <p:extLst>
      <p:ext uri="{BB962C8B-B14F-4D97-AF65-F5344CB8AC3E}">
        <p14:creationId xmlns:p14="http://schemas.microsoft.com/office/powerpoint/2010/main" val="137906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109" y="-1377840"/>
            <a:ext cx="12372109" cy="9279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79695" y="2357051"/>
            <a:ext cx="3879582" cy="878114"/>
          </a:xfr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i-FI" sz="5400" b="1" dirty="0">
                <a:solidFill>
                  <a:schemeClr val="bg1"/>
                </a:solidFill>
              </a:rPr>
              <a:t>Musiikki</a:t>
            </a:r>
          </a:p>
        </p:txBody>
      </p:sp>
      <p:sp>
        <p:nvSpPr>
          <p:cNvPr id="5" name="Otsikko 1"/>
          <p:cNvSpPr txBox="1">
            <a:spLocks/>
          </p:cNvSpPr>
          <p:nvPr/>
        </p:nvSpPr>
        <p:spPr>
          <a:xfrm>
            <a:off x="179695" y="3744638"/>
            <a:ext cx="3879582" cy="934979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b="1" dirty="0">
                <a:solidFill>
                  <a:schemeClr val="bg1"/>
                </a:solidFill>
              </a:rPr>
              <a:t>Taide</a:t>
            </a:r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250033" y="5162182"/>
            <a:ext cx="3879582" cy="812043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4800" b="1" dirty="0">
                <a:solidFill>
                  <a:schemeClr val="bg1"/>
                </a:solidFill>
              </a:rPr>
              <a:t>Historia</a:t>
            </a:r>
          </a:p>
        </p:txBody>
      </p:sp>
      <p:sp>
        <p:nvSpPr>
          <p:cNvPr id="7" name="Otsikko 1"/>
          <p:cNvSpPr txBox="1">
            <a:spLocks/>
          </p:cNvSpPr>
          <p:nvPr/>
        </p:nvSpPr>
        <p:spPr>
          <a:xfrm>
            <a:off x="192587" y="657561"/>
            <a:ext cx="4172497" cy="116006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4000" b="1" dirty="0">
                <a:solidFill>
                  <a:schemeClr val="bg1"/>
                </a:solidFill>
              </a:rPr>
              <a:t>Kahvila- ja kaupunkikulttuuri</a:t>
            </a:r>
          </a:p>
        </p:txBody>
      </p:sp>
      <p:sp>
        <p:nvSpPr>
          <p:cNvPr id="3" name="Tekstiruutu 2"/>
          <p:cNvSpPr txBox="1"/>
          <p:nvPr/>
        </p:nvSpPr>
        <p:spPr>
          <a:xfrm>
            <a:off x="7383438" y="583296"/>
            <a:ext cx="3398293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b="1" dirty="0"/>
              <a:t>Tien kysyminen ja neuvominen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9350992" y="1347993"/>
            <a:ext cx="2044890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b="1" dirty="0"/>
              <a:t>Lipun ostaminen</a:t>
            </a:r>
          </a:p>
        </p:txBody>
      </p:sp>
      <p:sp>
        <p:nvSpPr>
          <p:cNvPr id="9" name="Tekstiruutu 8"/>
          <p:cNvSpPr txBox="1"/>
          <p:nvPr/>
        </p:nvSpPr>
        <p:spPr>
          <a:xfrm>
            <a:off x="9828663" y="2112690"/>
            <a:ext cx="2072185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b="1" dirty="0"/>
              <a:t>Kahvin tilaaminen</a:t>
            </a:r>
          </a:p>
        </p:txBody>
      </p:sp>
      <p:sp>
        <p:nvSpPr>
          <p:cNvPr id="10" name="Tekstiruutu 9"/>
          <p:cNvSpPr txBox="1"/>
          <p:nvPr/>
        </p:nvSpPr>
        <p:spPr>
          <a:xfrm>
            <a:off x="9828663" y="3162409"/>
            <a:ext cx="2192741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b="1" dirty="0"/>
              <a:t>Ruoan  tilaaminen</a:t>
            </a:r>
          </a:p>
        </p:txBody>
      </p:sp>
      <p:sp>
        <p:nvSpPr>
          <p:cNvPr id="11" name="Tekstiruutu 10"/>
          <p:cNvSpPr txBox="1"/>
          <p:nvPr/>
        </p:nvSpPr>
        <p:spPr>
          <a:xfrm>
            <a:off x="9323696" y="4212128"/>
            <a:ext cx="2697708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b="1" dirty="0"/>
              <a:t>Asiointi kaupassa, hinta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9203140" y="5077181"/>
            <a:ext cx="2697708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b="1" dirty="0"/>
              <a:t>Kuulumisten kysyminen</a:t>
            </a:r>
          </a:p>
        </p:txBody>
      </p:sp>
      <p:sp>
        <p:nvSpPr>
          <p:cNvPr id="13" name="Tekstiruutu 12"/>
          <p:cNvSpPr txBox="1"/>
          <p:nvPr/>
        </p:nvSpPr>
        <p:spPr>
          <a:xfrm>
            <a:off x="9216788" y="5937356"/>
            <a:ext cx="2313298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b="1" dirty="0"/>
              <a:t>Hyvää päivänjatkoa!</a:t>
            </a:r>
          </a:p>
        </p:txBody>
      </p:sp>
    </p:spTree>
    <p:extLst>
      <p:ext uri="{BB962C8B-B14F-4D97-AF65-F5344CB8AC3E}">
        <p14:creationId xmlns:p14="http://schemas.microsoft.com/office/powerpoint/2010/main" val="372287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836" y="-304107"/>
            <a:ext cx="12302836" cy="7162107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176661" y="2883332"/>
            <a:ext cx="5776621" cy="386231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fi-FI" sz="2400" b="1" dirty="0">
                <a:solidFill>
                  <a:schemeClr val="tx1"/>
                </a:solidFill>
              </a:rPr>
              <a:t>  </a:t>
            </a:r>
            <a:br>
              <a:rPr lang="fi-FI" sz="2400" b="1" dirty="0">
                <a:solidFill>
                  <a:schemeClr val="tx1"/>
                </a:solidFill>
              </a:rPr>
            </a:br>
            <a:endParaRPr lang="fi-FI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Taulukk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026383"/>
              </p:ext>
            </p:extLst>
          </p:nvPr>
        </p:nvGraphicFramePr>
        <p:xfrm>
          <a:off x="6512081" y="3276946"/>
          <a:ext cx="5105779" cy="327601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850185">
                  <a:extLst>
                    <a:ext uri="{9D8B030D-6E8A-4147-A177-3AD203B41FA5}">
                      <a16:colId xmlns="" xmlns:a16="http://schemas.microsoft.com/office/drawing/2014/main" val="1141595623"/>
                    </a:ext>
                  </a:extLst>
                </a:gridCol>
                <a:gridCol w="1255594">
                  <a:extLst>
                    <a:ext uri="{9D8B030D-6E8A-4147-A177-3AD203B41FA5}">
                      <a16:colId xmlns="" xmlns:a16="http://schemas.microsoft.com/office/drawing/2014/main" val="2937420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i-FI" dirty="0"/>
                        <a:t>Majoitus, aamiainen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76,10€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6528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i-FI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1771185"/>
                  </a:ext>
                </a:extLst>
              </a:tr>
              <a:tr h="517579">
                <a:tc>
                  <a:txBody>
                    <a:bodyPr/>
                    <a:lstStyle/>
                    <a:p>
                      <a:r>
                        <a:rPr lang="fi-FI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Paikan päällä kuluja mm.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93591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Lentokentältä </a:t>
                      </a:r>
                      <a:r>
                        <a:rPr lang="fi-FI" dirty="0" err="1"/>
                        <a:t>hostelliin</a:t>
                      </a:r>
                      <a:r>
                        <a:rPr lang="fi-FI" dirty="0"/>
                        <a:t> ja takaisin tulo- ja paluupäivinä.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r>
                        <a:rPr lang="fi-FI" dirty="0"/>
                        <a:t>n. 13,00€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93607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err="1"/>
                        <a:t>Wienkarte</a:t>
                      </a:r>
                      <a:r>
                        <a:rPr lang="fi-FI" dirty="0"/>
                        <a:t> (72 tuntia</a:t>
                      </a:r>
                      <a:r>
                        <a:rPr lang="fi-FI" baseline="0" dirty="0"/>
                        <a:t> = </a:t>
                      </a:r>
                      <a:r>
                        <a:rPr lang="fi-FI" dirty="0"/>
                        <a:t>3</a:t>
                      </a:r>
                      <a:r>
                        <a:rPr lang="fi-FI" baseline="0" dirty="0"/>
                        <a:t> vrk</a:t>
                      </a:r>
                      <a:r>
                        <a:rPr lang="fi-FI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24,90€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90053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i-FI" dirty="0"/>
                        <a:t>Konsertti (15€), elokuva (n. 9€),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dirty="0"/>
                        <a:t>Time Travel </a:t>
                      </a:r>
                      <a:r>
                        <a:rPr lang="fi-FI" dirty="0" err="1"/>
                        <a:t>Wienna</a:t>
                      </a:r>
                      <a:r>
                        <a:rPr lang="fi-FI" dirty="0"/>
                        <a:t> (9€)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r>
                        <a:rPr lang="fi-FI" dirty="0"/>
                        <a:t>n. 32,00€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69499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Ruokailua 5 x n. 20€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n. 100,00€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6882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520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6170"/>
            <a:ext cx="12192000" cy="699417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42189" y="109184"/>
            <a:ext cx="9215710" cy="290697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fi-FI" sz="2000" b="1" dirty="0">
                <a:solidFill>
                  <a:schemeClr val="tx1"/>
                </a:solidFill>
              </a:rPr>
              <a:t>PERJANTAI 10.3.2017</a:t>
            </a:r>
            <a:br>
              <a:rPr lang="fi-FI" sz="2000" b="1" dirty="0">
                <a:solidFill>
                  <a:schemeClr val="tx1"/>
                </a:solidFill>
              </a:rPr>
            </a:br>
            <a:r>
              <a:rPr lang="fi-FI" sz="2000" b="1" dirty="0">
                <a:solidFill>
                  <a:schemeClr val="tx1"/>
                </a:solidFill>
              </a:rPr>
              <a:t> </a:t>
            </a:r>
            <a:br>
              <a:rPr lang="fi-FI" sz="2000" b="1" dirty="0">
                <a:solidFill>
                  <a:schemeClr val="tx1"/>
                </a:solidFill>
              </a:rPr>
            </a:br>
            <a:r>
              <a:rPr lang="fi-FI" sz="2000" dirty="0">
                <a:solidFill>
                  <a:schemeClr val="tx1"/>
                </a:solidFill>
              </a:rPr>
              <a:t>- </a:t>
            </a:r>
            <a:r>
              <a:rPr lang="fi-FI" sz="2000" b="1" dirty="0">
                <a:solidFill>
                  <a:schemeClr val="tx1"/>
                </a:solidFill>
              </a:rPr>
              <a:t>Klo 4.30  </a:t>
            </a:r>
            <a:r>
              <a:rPr lang="fi-FI" sz="2000" dirty="0">
                <a:solidFill>
                  <a:schemeClr val="tx1"/>
                </a:solidFill>
              </a:rPr>
              <a:t>lähtö Iitin lukiolta lentokentälle linja-autokuljetuksella (koulu maksaa).</a:t>
            </a:r>
            <a:br>
              <a:rPr lang="fi-FI" sz="2000" dirty="0">
                <a:solidFill>
                  <a:schemeClr val="tx1"/>
                </a:solidFill>
              </a:rPr>
            </a:br>
            <a:r>
              <a:rPr lang="fi-FI" sz="2000" dirty="0">
                <a:solidFill>
                  <a:schemeClr val="tx1"/>
                </a:solidFill>
              </a:rPr>
              <a:t>- Klo 8.30 lento Helsingistä (AY765), perillä Wienissä (Itävallan aikaa) klo 10.30 (AY768)</a:t>
            </a:r>
            <a:br>
              <a:rPr lang="fi-FI" sz="2000" dirty="0">
                <a:solidFill>
                  <a:schemeClr val="tx1"/>
                </a:solidFill>
              </a:rPr>
            </a:br>
            <a:r>
              <a:rPr lang="fi-FI" sz="2000" dirty="0">
                <a:solidFill>
                  <a:schemeClr val="tx1"/>
                </a:solidFill>
              </a:rPr>
              <a:t>- Matkustus </a:t>
            </a:r>
            <a:r>
              <a:rPr lang="fi-FI" sz="2000" dirty="0" smtClean="0">
                <a:solidFill>
                  <a:schemeClr val="tx1"/>
                </a:solidFill>
              </a:rPr>
              <a:t>keskustaan </a:t>
            </a:r>
            <a:r>
              <a:rPr lang="fi-FI" sz="2000" dirty="0">
                <a:solidFill>
                  <a:schemeClr val="tx1"/>
                </a:solidFill>
              </a:rPr>
              <a:t/>
            </a:r>
            <a:br>
              <a:rPr lang="fi-FI" sz="2000" dirty="0">
                <a:solidFill>
                  <a:schemeClr val="tx1"/>
                </a:solidFill>
              </a:rPr>
            </a:br>
            <a:r>
              <a:rPr lang="fi-FI" sz="2000" dirty="0">
                <a:solidFill>
                  <a:schemeClr val="tx1"/>
                </a:solidFill>
              </a:rPr>
              <a:t>- Majoittuminen, </a:t>
            </a:r>
            <a:r>
              <a:rPr lang="fi-FI" sz="2000" b="1" dirty="0">
                <a:solidFill>
                  <a:schemeClr val="tx1"/>
                </a:solidFill>
              </a:rPr>
              <a:t>JUGENDHERBERGE WIEN-MYRTHENGASSE</a:t>
            </a:r>
            <a:r>
              <a:rPr lang="fi-FI" sz="2000" dirty="0">
                <a:solidFill>
                  <a:schemeClr val="tx1"/>
                </a:solidFill>
              </a:rPr>
              <a:t/>
            </a:r>
            <a:br>
              <a:rPr lang="fi-FI" sz="2000" dirty="0">
                <a:solidFill>
                  <a:schemeClr val="tx1"/>
                </a:solidFill>
              </a:rPr>
            </a:br>
            <a:r>
              <a:rPr lang="fi-FI" sz="2000" dirty="0">
                <a:solidFill>
                  <a:schemeClr val="tx1"/>
                </a:solidFill>
              </a:rPr>
              <a:t>- Lounas (esim. keittolounas 3 - 4 euroa)</a:t>
            </a:r>
            <a:br>
              <a:rPr lang="fi-FI" sz="2000" dirty="0">
                <a:solidFill>
                  <a:schemeClr val="tx1"/>
                </a:solidFill>
              </a:rPr>
            </a:br>
            <a:r>
              <a:rPr lang="fi-FI" sz="2000" dirty="0">
                <a:solidFill>
                  <a:schemeClr val="tx1"/>
                </a:solidFill>
              </a:rPr>
              <a:t>- </a:t>
            </a:r>
            <a:r>
              <a:rPr lang="fi-FI" sz="2000" b="1" dirty="0">
                <a:solidFill>
                  <a:schemeClr val="tx1"/>
                </a:solidFill>
              </a:rPr>
              <a:t>Kaupunkikierros Jana </a:t>
            </a:r>
            <a:r>
              <a:rPr lang="fi-FI" sz="2000" dirty="0" smtClean="0">
                <a:solidFill>
                  <a:schemeClr val="tx1"/>
                </a:solidFill>
              </a:rPr>
              <a:t>– </a:t>
            </a:r>
            <a:r>
              <a:rPr lang="fi-FI" sz="2000" dirty="0" err="1" smtClean="0">
                <a:solidFill>
                  <a:schemeClr val="tx1"/>
                </a:solidFill>
              </a:rPr>
              <a:t>Stephansdom</a:t>
            </a:r>
            <a:r>
              <a:rPr lang="fi-FI" sz="2000" dirty="0" smtClean="0">
                <a:solidFill>
                  <a:schemeClr val="tx1"/>
                </a:solidFill>
              </a:rPr>
              <a:t>, keskusta</a:t>
            </a:r>
            <a:r>
              <a:rPr lang="fi-FI" sz="2000" dirty="0">
                <a:solidFill>
                  <a:schemeClr val="tx1"/>
                </a:solidFill>
              </a:rPr>
              <a:t/>
            </a:r>
            <a:br>
              <a:rPr lang="fi-FI" sz="2000" dirty="0">
                <a:solidFill>
                  <a:schemeClr val="tx1"/>
                </a:solidFill>
              </a:rPr>
            </a:br>
            <a:r>
              <a:rPr lang="fi-FI" sz="2000" dirty="0">
                <a:solidFill>
                  <a:schemeClr val="tx1"/>
                </a:solidFill>
              </a:rPr>
              <a:t>- </a:t>
            </a:r>
            <a:r>
              <a:rPr lang="fi-FI" sz="2000" b="1" dirty="0" err="1">
                <a:solidFill>
                  <a:schemeClr val="tx1"/>
                </a:solidFill>
              </a:rPr>
              <a:t>Wiener</a:t>
            </a:r>
            <a:r>
              <a:rPr lang="fi-FI" sz="2000" b="1" dirty="0">
                <a:solidFill>
                  <a:schemeClr val="tx1"/>
                </a:solidFill>
              </a:rPr>
              <a:t> </a:t>
            </a:r>
            <a:r>
              <a:rPr lang="fi-FI" sz="2000" b="1" dirty="0" err="1">
                <a:solidFill>
                  <a:schemeClr val="tx1"/>
                </a:solidFill>
              </a:rPr>
              <a:t>Kaffeehäuserkultur</a:t>
            </a:r>
            <a:r>
              <a:rPr lang="fi-FI" sz="2000" b="1" dirty="0">
                <a:solidFill>
                  <a:schemeClr val="tx1"/>
                </a:solidFill>
              </a:rPr>
              <a:t> </a:t>
            </a:r>
            <a:r>
              <a:rPr lang="fi-FI" sz="2000" dirty="0">
                <a:solidFill>
                  <a:schemeClr val="tx1"/>
                </a:solidFill>
              </a:rPr>
              <a:t>- </a:t>
            </a:r>
            <a:r>
              <a:rPr lang="fi-FI" sz="2000" dirty="0" err="1">
                <a:solidFill>
                  <a:schemeClr val="tx1"/>
                </a:solidFill>
              </a:rPr>
              <a:t>Kaffee</a:t>
            </a:r>
            <a:r>
              <a:rPr lang="fi-FI" sz="2000" dirty="0">
                <a:solidFill>
                  <a:schemeClr val="tx1"/>
                </a:solidFill>
              </a:rPr>
              <a:t> </a:t>
            </a:r>
            <a:r>
              <a:rPr lang="fi-FI" sz="2000" dirty="0" err="1">
                <a:solidFill>
                  <a:schemeClr val="tx1"/>
                </a:solidFill>
              </a:rPr>
              <a:t>und</a:t>
            </a:r>
            <a:r>
              <a:rPr lang="fi-FI" sz="2000" dirty="0">
                <a:solidFill>
                  <a:schemeClr val="tx1"/>
                </a:solidFill>
              </a:rPr>
              <a:t> </a:t>
            </a:r>
            <a:r>
              <a:rPr lang="fi-FI" sz="2000" dirty="0" err="1">
                <a:solidFill>
                  <a:schemeClr val="tx1"/>
                </a:solidFill>
              </a:rPr>
              <a:t>Kuchen</a:t>
            </a:r>
            <a:r>
              <a:rPr lang="fi-FI" sz="2000" dirty="0">
                <a:solidFill>
                  <a:schemeClr val="tx1"/>
                </a:solidFill>
              </a:rPr>
              <a:t> - Central Café</a:t>
            </a:r>
            <a:br>
              <a:rPr lang="fi-FI" sz="2000" dirty="0">
                <a:solidFill>
                  <a:schemeClr val="tx1"/>
                </a:solidFill>
              </a:rPr>
            </a:br>
            <a:r>
              <a:rPr lang="fi-FI" sz="2000" dirty="0">
                <a:solidFill>
                  <a:schemeClr val="tx1"/>
                </a:solidFill>
              </a:rPr>
              <a:t>- </a:t>
            </a:r>
            <a:r>
              <a:rPr lang="fi-FI" sz="2000" dirty="0" smtClean="0">
                <a:solidFill>
                  <a:schemeClr val="tx1"/>
                </a:solidFill>
              </a:rPr>
              <a:t>Päivän läpikäyntiä </a:t>
            </a:r>
            <a:r>
              <a:rPr lang="fi-FI" sz="2000" dirty="0">
                <a:solidFill>
                  <a:schemeClr val="tx1"/>
                </a:solidFill>
              </a:rPr>
              <a:t>- nukkumaan  (ajoissa nukkumaan, aikainen herätys</a:t>
            </a:r>
            <a:r>
              <a:rPr lang="fi-FI" sz="2400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061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8252"/>
            <a:ext cx="12566073" cy="8408624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812027" y="2662989"/>
            <a:ext cx="9658800" cy="390011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fi-FI" sz="2400" b="1" dirty="0"/>
              <a:t>LAUANTAI </a:t>
            </a:r>
            <a:r>
              <a:rPr lang="fi-FI" sz="2400" b="1" dirty="0" smtClean="0"/>
              <a:t>11.3.2017 </a:t>
            </a:r>
            <a:r>
              <a:rPr lang="fi-FI" sz="2400" b="1" dirty="0" err="1" smtClean="0"/>
              <a:t>Wienkarte</a:t>
            </a:r>
            <a:r>
              <a:rPr lang="fi-FI" sz="2400" b="1" dirty="0"/>
              <a:t/>
            </a:r>
            <a:br>
              <a:rPr lang="fi-FI" sz="2400" b="1" dirty="0"/>
            </a:br>
            <a:r>
              <a:rPr lang="fi-FI" sz="900" b="0" dirty="0">
                <a:effectLst/>
              </a:rPr>
              <a:t/>
            </a:r>
            <a:br>
              <a:rPr lang="fi-FI" sz="900" b="0" dirty="0">
                <a:effectLst/>
              </a:rPr>
            </a:br>
            <a:r>
              <a:rPr lang="fi-FI" sz="2400" dirty="0"/>
              <a:t>- Aamiainen klo 8.00</a:t>
            </a:r>
            <a:r>
              <a:rPr lang="fi-FI" sz="900" b="0" dirty="0">
                <a:effectLst/>
              </a:rPr>
              <a:t/>
            </a:r>
            <a:br>
              <a:rPr lang="fi-FI" sz="900" b="0" dirty="0">
                <a:effectLst/>
              </a:rPr>
            </a:br>
            <a:r>
              <a:rPr lang="fi-FI" sz="2400" dirty="0"/>
              <a:t>- </a:t>
            </a:r>
            <a:r>
              <a:rPr lang="fi-FI" sz="2400" dirty="0" smtClean="0"/>
              <a:t>Jättikirppis - </a:t>
            </a:r>
            <a:r>
              <a:rPr lang="fi-FI" sz="2400" dirty="0" err="1" smtClean="0"/>
              <a:t>Naschmarkt</a:t>
            </a:r>
            <a:r>
              <a:rPr lang="fi-FI" sz="2400" dirty="0" smtClean="0"/>
              <a:t> </a:t>
            </a:r>
            <a:r>
              <a:rPr lang="fi-FI" sz="2400" dirty="0"/>
              <a:t>(</a:t>
            </a:r>
            <a:r>
              <a:rPr lang="fi-FI" sz="2400" dirty="0" smtClean="0"/>
              <a:t>kuuluisa herkkutori) </a:t>
            </a:r>
            <a:r>
              <a:rPr lang="fi-FI" sz="2400" dirty="0"/>
              <a:t>- lähellä </a:t>
            </a:r>
            <a:r>
              <a:rPr lang="fi-FI" sz="2400" dirty="0" err="1" smtClean="0"/>
              <a:t>Art</a:t>
            </a:r>
            <a:r>
              <a:rPr lang="fi-FI" sz="2400" dirty="0" smtClean="0"/>
              <a:t> </a:t>
            </a:r>
            <a:r>
              <a:rPr lang="fi-FI" sz="2400" dirty="0" err="1" smtClean="0"/>
              <a:t>Nouveau</a:t>
            </a:r>
            <a:r>
              <a:rPr lang="fi-FI" sz="2400" dirty="0" smtClean="0"/>
              <a:t>   julkisivut, </a:t>
            </a:r>
            <a:r>
              <a:rPr lang="fi-FI" sz="2400" dirty="0" err="1" smtClean="0"/>
              <a:t>Karlsplatzin</a:t>
            </a:r>
            <a:r>
              <a:rPr lang="fi-FI" sz="2400" dirty="0" smtClean="0"/>
              <a:t> asema, </a:t>
            </a:r>
            <a:r>
              <a:rPr lang="fi-FI" sz="2400" dirty="0" err="1" smtClean="0"/>
              <a:t>Secession</a:t>
            </a:r>
            <a:r>
              <a:rPr lang="fi-FI" sz="900" b="0" dirty="0">
                <a:effectLst/>
              </a:rPr>
              <a:t/>
            </a:r>
            <a:br>
              <a:rPr lang="fi-FI" sz="900" b="0" dirty="0">
                <a:effectLst/>
              </a:rPr>
            </a:br>
            <a:r>
              <a:rPr lang="fi-FI" sz="2400" dirty="0"/>
              <a:t>- </a:t>
            </a:r>
            <a:r>
              <a:rPr lang="fi-FI" sz="2400" dirty="0" err="1" smtClean="0"/>
              <a:t>Hundertwasserhäuser</a:t>
            </a:r>
            <a:r>
              <a:rPr lang="fi-FI" sz="2400" dirty="0" smtClean="0"/>
              <a:t> -&gt; </a:t>
            </a:r>
            <a:r>
              <a:rPr lang="fi-FI" sz="2400" dirty="0" err="1" smtClean="0"/>
              <a:t>Kunst</a:t>
            </a:r>
            <a:r>
              <a:rPr lang="fi-FI" sz="2400" dirty="0" smtClean="0"/>
              <a:t> </a:t>
            </a:r>
            <a:r>
              <a:rPr lang="fi-FI" sz="2400" dirty="0" err="1" smtClean="0"/>
              <a:t>Haus</a:t>
            </a:r>
            <a:r>
              <a:rPr lang="fi-FI" sz="2400" dirty="0" smtClean="0"/>
              <a:t> Wien - Lounas </a:t>
            </a:r>
            <a:br>
              <a:rPr lang="fi-FI" sz="2400" dirty="0" smtClean="0"/>
            </a:br>
            <a:r>
              <a:rPr lang="fi-FI" sz="2400" dirty="0"/>
              <a:t/>
            </a:r>
            <a:br>
              <a:rPr lang="fi-FI" sz="2400" dirty="0"/>
            </a:br>
            <a:r>
              <a:rPr lang="fi-FI" sz="2400" dirty="0" smtClean="0"/>
              <a:t>-  </a:t>
            </a:r>
            <a:r>
              <a:rPr lang="fi-FI" sz="2400" dirty="0" smtClean="0"/>
              <a:t>Keskusta: </a:t>
            </a:r>
            <a:r>
              <a:rPr lang="fi-FI" sz="2400" dirty="0" err="1" smtClean="0"/>
              <a:t>Amazing</a:t>
            </a:r>
            <a:r>
              <a:rPr lang="fi-FI" sz="2400" dirty="0" smtClean="0"/>
              <a:t> </a:t>
            </a:r>
            <a:r>
              <a:rPr lang="fi-FI" sz="2400" dirty="0" err="1" smtClean="0"/>
              <a:t>Race</a:t>
            </a:r>
            <a:r>
              <a:rPr lang="fi-FI" sz="2400" dirty="0" smtClean="0"/>
              <a:t> -peli</a:t>
            </a:r>
            <a:br>
              <a:rPr lang="fi-FI" sz="2400" dirty="0" smtClean="0"/>
            </a:br>
            <a:r>
              <a:rPr lang="fi-FI" sz="2400" dirty="0" smtClean="0"/>
              <a:t>- </a:t>
            </a:r>
            <a:r>
              <a:rPr lang="fi-FI" sz="2400" dirty="0" err="1" smtClean="0"/>
              <a:t>Naturhistorisches</a:t>
            </a:r>
            <a:r>
              <a:rPr lang="fi-FI" sz="2400" dirty="0" smtClean="0"/>
              <a:t> </a:t>
            </a:r>
            <a:r>
              <a:rPr lang="fi-FI" sz="2400" dirty="0" err="1" smtClean="0"/>
              <a:t>Museum</a:t>
            </a:r>
            <a:r>
              <a:rPr lang="fi-FI" sz="2400" dirty="0" smtClean="0"/>
              <a:t> (</a:t>
            </a:r>
            <a:r>
              <a:rPr lang="fi-FI" sz="2400" dirty="0" err="1" smtClean="0"/>
              <a:t>geöffnet</a:t>
            </a:r>
            <a:r>
              <a:rPr lang="fi-FI" sz="2400" dirty="0" smtClean="0"/>
              <a:t> 9.30 – 18.30)</a:t>
            </a:r>
            <a:r>
              <a:rPr lang="fi-FI" sz="900" b="0" dirty="0">
                <a:effectLst/>
              </a:rPr>
              <a:t/>
            </a:r>
            <a:br>
              <a:rPr lang="fi-FI" sz="900" b="0" dirty="0">
                <a:effectLst/>
              </a:rPr>
            </a:br>
            <a:r>
              <a:rPr lang="fi-FI" sz="2400" dirty="0"/>
              <a:t>- </a:t>
            </a:r>
            <a:r>
              <a:rPr lang="fi-FI" sz="2400" dirty="0" smtClean="0"/>
              <a:t>Elokuvat</a:t>
            </a:r>
            <a:r>
              <a:rPr lang="fi-FI" sz="900" b="0" dirty="0">
                <a:effectLst/>
              </a:rPr>
              <a:t/>
            </a:r>
            <a:br>
              <a:rPr lang="fi-FI" sz="900" b="0" dirty="0">
                <a:effectLst/>
              </a:rPr>
            </a:br>
            <a:r>
              <a:rPr lang="fi-FI" sz="2400" dirty="0"/>
              <a:t>- </a:t>
            </a:r>
            <a:r>
              <a:rPr lang="fi-FI" sz="2400" dirty="0" smtClean="0"/>
              <a:t>Päivän läpikäyntiä </a:t>
            </a:r>
            <a:r>
              <a:rPr lang="fi-FI" sz="2400" dirty="0"/>
              <a:t>ja nukkumaan</a:t>
            </a:r>
            <a:endParaRPr lang="fi-FI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0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50"/>
            <a:ext cx="12192000" cy="69723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5963" y="675410"/>
            <a:ext cx="9288643" cy="333511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fi-FI" sz="2400" b="1" dirty="0"/>
              <a:t>SUNNUNTAI 12.3.2017  </a:t>
            </a:r>
            <a:r>
              <a:rPr lang="fi-FI" sz="2400" b="1" dirty="0" err="1" smtClean="0"/>
              <a:t>Wienkarte</a:t>
            </a:r>
            <a:r>
              <a:rPr lang="fi-FI" sz="2400" b="1" dirty="0"/>
              <a:t>     </a:t>
            </a:r>
            <a:r>
              <a:rPr lang="fi-FI" sz="2400" b="1" dirty="0" smtClean="0"/>
              <a:t/>
            </a:r>
            <a:br>
              <a:rPr lang="fi-FI" sz="2400" b="1" dirty="0" smtClean="0"/>
            </a:br>
            <a:r>
              <a:rPr lang="fi-FI" sz="2400" b="1" dirty="0"/>
              <a:t>                                                                                   </a:t>
            </a:r>
            <a:r>
              <a:rPr lang="fi-FI" sz="1000" b="0" dirty="0">
                <a:effectLst/>
              </a:rPr>
              <a:t/>
            </a:r>
            <a:br>
              <a:rPr lang="fi-FI" sz="1000" b="0" dirty="0">
                <a:effectLst/>
              </a:rPr>
            </a:br>
            <a:r>
              <a:rPr lang="fi-FI" sz="2400" dirty="0"/>
              <a:t>- Aamiainen </a:t>
            </a:r>
            <a:r>
              <a:rPr lang="fi-FI" sz="2400" dirty="0" err="1"/>
              <a:t>Jugendherbergissä</a:t>
            </a:r>
            <a:r>
              <a:rPr lang="fi-FI" sz="2400" dirty="0"/>
              <a:t> klo 9.00</a:t>
            </a:r>
            <a:r>
              <a:rPr lang="fi-FI" sz="1000" b="0" dirty="0">
                <a:effectLst/>
              </a:rPr>
              <a:t/>
            </a:r>
            <a:br>
              <a:rPr lang="fi-FI" sz="1000" b="0" dirty="0">
                <a:effectLst/>
              </a:rPr>
            </a:br>
            <a:r>
              <a:rPr lang="fi-FI" sz="2400" dirty="0"/>
              <a:t>- </a:t>
            </a:r>
            <a:r>
              <a:rPr lang="fi-FI" sz="2400" dirty="0" err="1" smtClean="0"/>
              <a:t>Schönbrunn</a:t>
            </a:r>
            <a:r>
              <a:rPr lang="fi-FI" sz="2400" dirty="0" smtClean="0"/>
              <a:t> + </a:t>
            </a:r>
            <a:r>
              <a:rPr lang="fi-FI" sz="2400" dirty="0" err="1" smtClean="0"/>
              <a:t>picknick</a:t>
            </a:r>
            <a:r>
              <a:rPr lang="fi-FI" sz="2400" dirty="0" smtClean="0"/>
              <a:t> linnan puistossa</a:t>
            </a:r>
            <a:r>
              <a:rPr lang="fi-FI" sz="1000" b="0" dirty="0">
                <a:effectLst/>
              </a:rPr>
              <a:t/>
            </a:r>
            <a:br>
              <a:rPr lang="fi-FI" sz="1000" b="0" dirty="0">
                <a:effectLst/>
              </a:rPr>
            </a:br>
            <a:r>
              <a:rPr lang="fi-FI" sz="1000" b="0" dirty="0" smtClean="0">
                <a:effectLst/>
              </a:rPr>
              <a:t/>
            </a:r>
            <a:br>
              <a:rPr lang="fi-FI" sz="1000" b="0" dirty="0" smtClean="0">
                <a:effectLst/>
              </a:rPr>
            </a:br>
            <a:r>
              <a:rPr lang="fi-FI" sz="2400" dirty="0" smtClean="0"/>
              <a:t>- Lounas</a:t>
            </a:r>
            <a:br>
              <a:rPr lang="fi-FI" sz="2400" dirty="0" smtClean="0"/>
            </a:br>
            <a:r>
              <a:rPr lang="fi-FI" sz="2400" dirty="0" smtClean="0"/>
              <a:t>- </a:t>
            </a:r>
            <a:r>
              <a:rPr lang="fi-FI" sz="2400" dirty="0" err="1" smtClean="0"/>
              <a:t>Belvedere</a:t>
            </a:r>
            <a:r>
              <a:rPr lang="fi-FI" sz="2400" dirty="0" smtClean="0"/>
              <a:t> – Gustav </a:t>
            </a:r>
            <a:r>
              <a:rPr lang="fi-FI" sz="2400" dirty="0" err="1" smtClean="0"/>
              <a:t>Klimt</a:t>
            </a:r>
            <a:r>
              <a:rPr lang="fi-FI" sz="2400" dirty="0" smtClean="0"/>
              <a:t> Suudelma</a:t>
            </a:r>
            <a:br>
              <a:rPr lang="fi-FI" sz="2400" dirty="0" smtClean="0"/>
            </a:br>
            <a:r>
              <a:rPr lang="fi-FI" sz="2400" dirty="0" smtClean="0"/>
              <a:t>- </a:t>
            </a:r>
            <a:r>
              <a:rPr lang="fi-FI" sz="2400" dirty="0" err="1" smtClean="0"/>
              <a:t>Amazing</a:t>
            </a:r>
            <a:r>
              <a:rPr lang="fi-FI" sz="2400" dirty="0" smtClean="0"/>
              <a:t> </a:t>
            </a:r>
            <a:r>
              <a:rPr lang="fi-FI" sz="2400" dirty="0" err="1" smtClean="0"/>
              <a:t>Race</a:t>
            </a:r>
            <a:r>
              <a:rPr lang="fi-FI" sz="2400" dirty="0" smtClean="0"/>
              <a:t> – peli keskustassa</a:t>
            </a:r>
            <a:br>
              <a:rPr lang="fi-FI" sz="2400" dirty="0" smtClean="0"/>
            </a:br>
            <a:r>
              <a:rPr lang="fi-FI" sz="1000" b="0" dirty="0">
                <a:effectLst/>
              </a:rPr>
              <a:t/>
            </a:r>
            <a:br>
              <a:rPr lang="fi-FI" sz="1000" b="0" dirty="0">
                <a:effectLst/>
              </a:rPr>
            </a:br>
            <a:r>
              <a:rPr lang="fi-FI" sz="2400" dirty="0"/>
              <a:t>- </a:t>
            </a:r>
            <a:r>
              <a:rPr lang="fi-FI" sz="2400" dirty="0" err="1" smtClean="0"/>
              <a:t>Haus</a:t>
            </a:r>
            <a:r>
              <a:rPr lang="fi-FI" sz="2400" dirty="0" smtClean="0"/>
              <a:t> </a:t>
            </a:r>
            <a:r>
              <a:rPr lang="fi-FI" sz="2400" dirty="0" err="1" smtClean="0"/>
              <a:t>der</a:t>
            </a:r>
            <a:r>
              <a:rPr lang="fi-FI" sz="2400" dirty="0" smtClean="0"/>
              <a:t> </a:t>
            </a:r>
            <a:r>
              <a:rPr lang="fi-FI" sz="2400" dirty="0" err="1" smtClean="0"/>
              <a:t>Musik</a:t>
            </a:r>
            <a:r>
              <a:rPr lang="fi-FI" sz="2400" dirty="0" smtClean="0"/>
              <a:t> – interaktiivinen musiikkimuseo, </a:t>
            </a:r>
            <a:r>
              <a:rPr lang="fi-FI" sz="2400" dirty="0" smtClean="0"/>
              <a:t>klo 18.00 (avoinna </a:t>
            </a:r>
            <a:r>
              <a:rPr lang="fi-FI" sz="2400" dirty="0" smtClean="0"/>
              <a:t>klo 22 </a:t>
            </a:r>
            <a:r>
              <a:rPr lang="fi-FI" sz="2400" dirty="0" smtClean="0"/>
              <a:t>asti)</a:t>
            </a:r>
            <a:r>
              <a:rPr lang="fi-FI" sz="1000" b="0" dirty="0">
                <a:effectLst/>
              </a:rPr>
              <a:t/>
            </a:r>
            <a:br>
              <a:rPr lang="fi-FI" sz="1000" b="0" dirty="0">
                <a:effectLst/>
              </a:rPr>
            </a:br>
            <a:r>
              <a:rPr lang="fi-FI" sz="2400" dirty="0"/>
              <a:t>- </a:t>
            </a:r>
            <a:r>
              <a:rPr lang="fi-FI" sz="2400" dirty="0" smtClean="0"/>
              <a:t>Päivän läpikäyntiä </a:t>
            </a:r>
            <a:r>
              <a:rPr lang="fi-FI" sz="2400" dirty="0"/>
              <a:t>ja nukkumaan</a:t>
            </a:r>
            <a:endParaRPr lang="fi-FI" sz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51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372108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451123" y="2390274"/>
            <a:ext cx="8628582" cy="371722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fi-FI" sz="2400" b="1" dirty="0" smtClean="0"/>
              <a:t/>
            </a:r>
            <a:br>
              <a:rPr lang="fi-FI" sz="2400" b="1" dirty="0" smtClean="0"/>
            </a:br>
            <a:r>
              <a:rPr lang="fi-FI" sz="2400" b="1" dirty="0"/>
              <a:t/>
            </a:r>
            <a:br>
              <a:rPr lang="fi-FI" sz="2400" b="1" dirty="0"/>
            </a:br>
            <a:r>
              <a:rPr lang="fi-FI" sz="2400" b="1" dirty="0" smtClean="0"/>
              <a:t/>
            </a:r>
            <a:br>
              <a:rPr lang="fi-FI" sz="2400" b="1" dirty="0" smtClean="0"/>
            </a:br>
            <a:r>
              <a:rPr lang="fi-FI" sz="2400" b="1" dirty="0"/>
              <a:t> </a:t>
            </a:r>
            <a:r>
              <a:rPr lang="fi-FI" sz="2400" b="1" dirty="0" smtClean="0"/>
              <a:t> MAANANTAI 13.3.2017 </a:t>
            </a:r>
            <a:r>
              <a:rPr lang="fi-FI" sz="2400" b="1" dirty="0" err="1" smtClean="0"/>
              <a:t>Wienkarte</a:t>
            </a:r>
            <a:r>
              <a:rPr lang="fi-FI" sz="2400" b="1" dirty="0"/>
              <a:t/>
            </a:r>
            <a:br>
              <a:rPr lang="fi-FI" sz="2400" b="1" dirty="0"/>
            </a:br>
            <a:r>
              <a:rPr lang="fi-FI" sz="1000" b="0" dirty="0">
                <a:effectLst/>
              </a:rPr>
              <a:t/>
            </a:r>
            <a:br>
              <a:rPr lang="fi-FI" sz="1000" b="0" dirty="0">
                <a:effectLst/>
              </a:rPr>
            </a:br>
            <a:r>
              <a:rPr lang="fi-FI" sz="2400" dirty="0"/>
              <a:t>- Aamiainen klo 9.00</a:t>
            </a:r>
            <a:r>
              <a:rPr lang="fi-FI" sz="1000" b="0" dirty="0">
                <a:effectLst/>
              </a:rPr>
              <a:t/>
            </a:r>
            <a:br>
              <a:rPr lang="fi-FI" sz="1000" b="0" dirty="0">
                <a:effectLst/>
              </a:rPr>
            </a:br>
            <a:r>
              <a:rPr lang="fi-FI" sz="2400" dirty="0"/>
              <a:t>- Kuvataide - </a:t>
            </a:r>
            <a:r>
              <a:rPr lang="fi-FI" sz="2400" dirty="0" err="1"/>
              <a:t>Leopoldmuseum</a:t>
            </a:r>
            <a:r>
              <a:rPr lang="fi-FI" sz="2400" dirty="0"/>
              <a:t> - Gustaf </a:t>
            </a:r>
            <a:r>
              <a:rPr lang="fi-FI" sz="2400" dirty="0" err="1"/>
              <a:t>Klimt</a:t>
            </a:r>
            <a:r>
              <a:rPr lang="fi-FI" sz="2400" dirty="0"/>
              <a:t> </a:t>
            </a:r>
            <a:r>
              <a:rPr lang="fi-FI" sz="1000" b="0" dirty="0">
                <a:effectLst/>
              </a:rPr>
              <a:t/>
            </a:r>
            <a:br>
              <a:rPr lang="fi-FI" sz="1000" b="0" dirty="0">
                <a:effectLst/>
              </a:rPr>
            </a:br>
            <a:r>
              <a:rPr lang="fi-FI" sz="2400" dirty="0"/>
              <a:t>- Lounas </a:t>
            </a:r>
            <a:r>
              <a:rPr lang="fi-FI" sz="2400" dirty="0" err="1"/>
              <a:t>Museumsquarter</a:t>
            </a:r>
            <a:r>
              <a:rPr lang="fi-FI" sz="2400" dirty="0"/>
              <a:t> -ravintolassa </a:t>
            </a:r>
            <a:r>
              <a:rPr lang="fi-FI" sz="2400" dirty="0" smtClean="0"/>
              <a:t/>
            </a:r>
            <a:br>
              <a:rPr lang="fi-FI" sz="2400" dirty="0" smtClean="0"/>
            </a:br>
            <a:r>
              <a:rPr lang="fi-FI" sz="2400" dirty="0"/>
              <a:t/>
            </a:r>
            <a:br>
              <a:rPr lang="fi-FI" sz="2400" dirty="0"/>
            </a:br>
            <a:r>
              <a:rPr lang="fi-FI" sz="2400" dirty="0"/>
              <a:t>- </a:t>
            </a:r>
            <a:r>
              <a:rPr lang="fi-FI" sz="2400" dirty="0" err="1"/>
              <a:t>Hofburg</a:t>
            </a:r>
            <a:r>
              <a:rPr lang="fi-FI" sz="2400" dirty="0"/>
              <a:t>, Sissi, Time Travel </a:t>
            </a:r>
            <a:r>
              <a:rPr lang="fi-FI" sz="2400" dirty="0" err="1"/>
              <a:t>Vienna</a:t>
            </a:r>
            <a:r>
              <a:rPr lang="fi-FI" sz="2400" dirty="0"/>
              <a:t> -show, </a:t>
            </a:r>
            <a:r>
              <a:rPr lang="fi-FI" sz="2400" dirty="0" err="1"/>
              <a:t>Spanische</a:t>
            </a:r>
            <a:r>
              <a:rPr lang="fi-FI" sz="2400" dirty="0"/>
              <a:t> </a:t>
            </a:r>
            <a:r>
              <a:rPr lang="fi-FI" sz="2400" dirty="0" err="1"/>
              <a:t>Hofreitschule</a:t>
            </a:r>
            <a:r>
              <a:rPr lang="fi-FI" sz="2400" dirty="0" smtClean="0"/>
              <a:t/>
            </a:r>
            <a:br>
              <a:rPr lang="fi-FI" sz="2400" dirty="0" smtClean="0"/>
            </a:br>
            <a:r>
              <a:rPr lang="fi-FI" sz="1000" b="0" dirty="0">
                <a:effectLst/>
              </a:rPr>
              <a:t/>
            </a:r>
            <a:br>
              <a:rPr lang="fi-FI" sz="1000" b="0" dirty="0">
                <a:effectLst/>
              </a:rPr>
            </a:br>
            <a:r>
              <a:rPr lang="fi-FI" sz="2400" dirty="0"/>
              <a:t>- Wieniläisen koulun konsertti illalla (</a:t>
            </a:r>
            <a:r>
              <a:rPr lang="fi-FI" sz="2400" dirty="0" err="1"/>
              <a:t>Wiener</a:t>
            </a:r>
            <a:r>
              <a:rPr lang="fi-FI" sz="2400" dirty="0"/>
              <a:t> </a:t>
            </a:r>
            <a:r>
              <a:rPr lang="fi-FI" sz="2400" dirty="0" err="1"/>
              <a:t>Philhamoniker</a:t>
            </a:r>
            <a:r>
              <a:rPr lang="fi-FI" sz="2400" dirty="0"/>
              <a:t> -sali) Lippu noin 14 Euroa (das </a:t>
            </a:r>
            <a:r>
              <a:rPr lang="fi-FI" sz="2400" dirty="0" err="1"/>
              <a:t>Programm</a:t>
            </a:r>
            <a:r>
              <a:rPr lang="fi-FI" sz="2400" dirty="0"/>
              <a:t>: Anton </a:t>
            </a:r>
            <a:r>
              <a:rPr lang="fi-FI" sz="2400" dirty="0" err="1"/>
              <a:t>Bruckner</a:t>
            </a:r>
            <a:r>
              <a:rPr lang="fi-FI" sz="2400" dirty="0"/>
              <a:t> - 4.Symphonie </a:t>
            </a:r>
            <a:r>
              <a:rPr lang="fi-FI" sz="2400" dirty="0" err="1"/>
              <a:t>und</a:t>
            </a:r>
            <a:r>
              <a:rPr lang="fi-FI" sz="2400" dirty="0"/>
              <a:t> Franz Schubert - </a:t>
            </a:r>
            <a:r>
              <a:rPr lang="fi-FI" sz="2400" dirty="0" err="1"/>
              <a:t>Messe</a:t>
            </a:r>
            <a:r>
              <a:rPr lang="fi-FI" sz="2400" dirty="0"/>
              <a:t> </a:t>
            </a:r>
            <a:r>
              <a:rPr lang="fi-FI" sz="2400" dirty="0" err="1"/>
              <a:t>Nr</a:t>
            </a:r>
            <a:r>
              <a:rPr lang="fi-FI" sz="2400" dirty="0"/>
              <a:t> 6.)</a:t>
            </a:r>
            <a:r>
              <a:rPr lang="fi-FI" sz="1000" b="0" dirty="0">
                <a:effectLst/>
              </a:rPr>
              <a:t/>
            </a:r>
            <a:br>
              <a:rPr lang="fi-FI" sz="1000" b="0" dirty="0">
                <a:effectLst/>
              </a:rPr>
            </a:br>
            <a:r>
              <a:rPr lang="fi-FI" sz="2400" dirty="0"/>
              <a:t>- Yhteinen ruokailu </a:t>
            </a:r>
            <a:r>
              <a:rPr lang="fi-FI" sz="2400" dirty="0" smtClean="0"/>
              <a:t> </a:t>
            </a:r>
            <a:r>
              <a:rPr lang="fi-FI" sz="2400" dirty="0" err="1" smtClean="0"/>
              <a:t>Wiener</a:t>
            </a:r>
            <a:r>
              <a:rPr lang="fi-FI" sz="2400" dirty="0" smtClean="0"/>
              <a:t> </a:t>
            </a:r>
            <a:r>
              <a:rPr lang="fi-FI" sz="2400" dirty="0" err="1" smtClean="0"/>
              <a:t>Schnitzel</a:t>
            </a:r>
            <a:r>
              <a:rPr lang="fi-FI" sz="2400" dirty="0" smtClean="0"/>
              <a:t> </a:t>
            </a:r>
            <a:r>
              <a:rPr lang="fi-FI" sz="2400" dirty="0" err="1" smtClean="0"/>
              <a:t>Figlmüller</a:t>
            </a:r>
            <a:endParaRPr lang="fi-FI" sz="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19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346" y="-723899"/>
            <a:ext cx="7692749" cy="506028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722" y="3402419"/>
            <a:ext cx="7638653" cy="3455581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53" y="0"/>
            <a:ext cx="4572000" cy="342900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52" y="3429000"/>
            <a:ext cx="6132374" cy="3429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67994" y="2200939"/>
            <a:ext cx="7293234" cy="295190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fi-FI" sz="2400" b="1" dirty="0"/>
              <a:t>TIISTAI 14.3.2017</a:t>
            </a:r>
            <a:br>
              <a:rPr lang="fi-FI" sz="2400" b="1" dirty="0"/>
            </a:br>
            <a:r>
              <a:rPr lang="fi-FI" sz="1000" b="0" dirty="0">
                <a:effectLst/>
              </a:rPr>
              <a:t/>
            </a:r>
            <a:br>
              <a:rPr lang="fi-FI" sz="1000" b="0" dirty="0">
                <a:effectLst/>
              </a:rPr>
            </a:br>
            <a:r>
              <a:rPr lang="fi-FI" sz="2400" dirty="0"/>
              <a:t>- Aamiainen klo 9.00</a:t>
            </a:r>
            <a:br>
              <a:rPr lang="fi-FI" sz="2400" dirty="0"/>
            </a:br>
            <a:r>
              <a:rPr lang="fi-FI" sz="2400" dirty="0"/>
              <a:t>- </a:t>
            </a:r>
            <a:r>
              <a:rPr lang="fi-FI" sz="2400" dirty="0" err="1" smtClean="0"/>
              <a:t>Amazing</a:t>
            </a:r>
            <a:r>
              <a:rPr lang="fi-FI" sz="2400" dirty="0" smtClean="0"/>
              <a:t> </a:t>
            </a:r>
            <a:r>
              <a:rPr lang="fi-FI" sz="2400" dirty="0" err="1" smtClean="0"/>
              <a:t>Race</a:t>
            </a:r>
            <a:r>
              <a:rPr lang="fi-FI" sz="2400" dirty="0" smtClean="0"/>
              <a:t> – tehtävä loppuun</a:t>
            </a:r>
            <a:r>
              <a:rPr lang="fi-FI" sz="2400" dirty="0"/>
              <a:t/>
            </a:r>
            <a:br>
              <a:rPr lang="fi-FI" sz="2400" dirty="0"/>
            </a:br>
            <a:r>
              <a:rPr lang="fi-FI" sz="2400" dirty="0"/>
              <a:t>- </a:t>
            </a:r>
            <a:r>
              <a:rPr lang="fi-FI" sz="2400" dirty="0" err="1" smtClean="0"/>
              <a:t>Kunsthistorisches</a:t>
            </a:r>
            <a:r>
              <a:rPr lang="fi-FI" sz="2400" dirty="0" smtClean="0"/>
              <a:t> </a:t>
            </a:r>
            <a:r>
              <a:rPr lang="fi-FI" sz="2400" dirty="0" err="1" smtClean="0"/>
              <a:t>Museum</a:t>
            </a:r>
            <a:r>
              <a:rPr lang="fi-FI" sz="2400" dirty="0" smtClean="0"/>
              <a:t> (</a:t>
            </a:r>
            <a:r>
              <a:rPr lang="fi-FI" sz="2400" dirty="0" err="1" smtClean="0"/>
              <a:t>geöffnet</a:t>
            </a:r>
            <a:r>
              <a:rPr lang="fi-FI" sz="2400" dirty="0" smtClean="0"/>
              <a:t> 10 – 18)</a:t>
            </a:r>
            <a:r>
              <a:rPr lang="fi-FI" sz="2400" dirty="0" smtClean="0"/>
              <a:t/>
            </a:r>
            <a:br>
              <a:rPr lang="fi-FI" sz="2400" dirty="0" smtClean="0"/>
            </a:br>
            <a:r>
              <a:rPr lang="fi-FI" sz="2400" dirty="0" smtClean="0"/>
              <a:t>- tehtäviä kaupungilla, valokuvaus yms.</a:t>
            </a:r>
            <a:r>
              <a:rPr lang="fi-FI" sz="2400" dirty="0"/>
              <a:t/>
            </a:r>
            <a:br>
              <a:rPr lang="fi-FI" sz="2400" dirty="0"/>
            </a:br>
            <a:r>
              <a:rPr lang="fi-FI" sz="2400" dirty="0"/>
              <a:t>- Lähtö lentokentälle n. klo </a:t>
            </a:r>
            <a:r>
              <a:rPr lang="fi-FI" sz="2400" dirty="0" smtClean="0"/>
              <a:t>16.00 yhteistaksi </a:t>
            </a:r>
            <a:r>
              <a:rPr lang="fi-FI" sz="2400" dirty="0"/>
              <a:t/>
            </a:r>
            <a:br>
              <a:rPr lang="fi-FI" sz="2400" dirty="0"/>
            </a:br>
            <a:r>
              <a:rPr lang="fi-FI" sz="2400" dirty="0"/>
              <a:t>- Lento Suomeen klo 19.15 - 22.45 (AY 768)</a:t>
            </a:r>
            <a:br>
              <a:rPr lang="fi-FI" sz="2400" dirty="0"/>
            </a:br>
            <a:r>
              <a:rPr lang="fi-FI" sz="2400" dirty="0"/>
              <a:t>- Bussikuljetus lukiolle 23.30 - 01.00</a:t>
            </a:r>
          </a:p>
        </p:txBody>
      </p:sp>
    </p:spTree>
    <p:extLst>
      <p:ext uri="{BB962C8B-B14F-4D97-AF65-F5344CB8AC3E}">
        <p14:creationId xmlns:p14="http://schemas.microsoft.com/office/powerpoint/2010/main" val="5537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350"/>
            <a:ext cx="12192000" cy="741045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98651" y="3483167"/>
            <a:ext cx="8724389" cy="302190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fi-FI" sz="2800" b="1" dirty="0"/>
              <a:t>Matkatehtävät</a:t>
            </a:r>
            <a:br>
              <a:rPr lang="fi-FI" sz="2800" b="1" dirty="0"/>
            </a:br>
            <a:r>
              <a:rPr lang="fi-FI" sz="1050" b="0" dirty="0">
                <a:effectLst/>
              </a:rPr>
              <a:t/>
            </a:r>
            <a:br>
              <a:rPr lang="fi-FI" sz="1050" b="0" dirty="0">
                <a:effectLst/>
              </a:rPr>
            </a:br>
            <a:r>
              <a:rPr lang="fi-FI" sz="2800" dirty="0"/>
              <a:t>- Kuvataidetehtävä (Tarja Lehtivarjo)</a:t>
            </a:r>
            <a:br>
              <a:rPr lang="fi-FI" sz="2800" dirty="0"/>
            </a:br>
            <a:r>
              <a:rPr lang="fi-FI" sz="2800" dirty="0"/>
              <a:t>- Historiatehtävä (Matti Rantonen)</a:t>
            </a:r>
            <a:br>
              <a:rPr lang="fi-FI" sz="2800" dirty="0"/>
            </a:br>
            <a:r>
              <a:rPr lang="fi-FI" sz="2800" dirty="0"/>
              <a:t>- Valokuvaustehtäviä päivittäin</a:t>
            </a:r>
            <a:br>
              <a:rPr lang="fi-FI" sz="2800" dirty="0"/>
            </a:br>
            <a:r>
              <a:rPr lang="fi-FI" sz="2800" dirty="0"/>
              <a:t>- Kielitehtäviä kaupungilla</a:t>
            </a:r>
            <a:br>
              <a:rPr lang="fi-FI" sz="2800" dirty="0"/>
            </a:br>
            <a:r>
              <a:rPr lang="fi-FI" sz="2800" dirty="0"/>
              <a:t>- Matkapäiväkirja pareittain (&gt; sivut </a:t>
            </a:r>
            <a:r>
              <a:rPr lang="fi-FI" sz="2800" dirty="0" err="1"/>
              <a:t>Pedanettiin</a:t>
            </a:r>
            <a:r>
              <a:rPr lang="fi-FI" sz="2800" dirty="0"/>
              <a:t>)</a:t>
            </a:r>
            <a:br>
              <a:rPr lang="fi-FI" sz="2800" dirty="0"/>
            </a:b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237574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239</TotalTime>
  <Words>170</Words>
  <Application>Microsoft Office PowerPoint</Application>
  <PresentationFormat>Laajakuva</PresentationFormat>
  <Paragraphs>49</Paragraphs>
  <Slides>11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Office-teema</vt:lpstr>
      <vt:lpstr>Wien 10.3. – 14.3.2017</vt:lpstr>
      <vt:lpstr>Musiikki</vt:lpstr>
      <vt:lpstr>   </vt:lpstr>
      <vt:lpstr>PERJANTAI 10.3.2017   - Klo 4.30  lähtö Iitin lukiolta lentokentälle linja-autokuljetuksella (koulu maksaa). - Klo 8.30 lento Helsingistä (AY765), perillä Wienissä (Itävallan aikaa) klo 10.30 (AY768) - Matkustus keskustaan  - Majoittuminen, JUGENDHERBERGE WIEN-MYRTHENGASSE - Lounas (esim. keittolounas 3 - 4 euroa) - Kaupunkikierros Jana – Stephansdom, keskusta - Wiener Kaffeehäuserkultur - Kaffee und Kuchen - Central Café - Päivän läpikäyntiä - nukkumaan  (ajoissa nukkumaan, aikainen herätys)</vt:lpstr>
      <vt:lpstr>LAUANTAI 11.3.2017 Wienkarte  - Aamiainen klo 8.00 - Jättikirppis - Naschmarkt (kuuluisa herkkutori) - lähellä Art Nouveau   julkisivut, Karlsplatzin asema, Secession - Hundertwasserhäuser -&gt; Kunst Haus Wien - Lounas   -  Keskusta: Amazing Race -peli - Naturhistorisches Museum (geöffnet 9.30 – 18.30) - Elokuvat - Päivän läpikäyntiä ja nukkumaan</vt:lpstr>
      <vt:lpstr>SUNNUNTAI 12.3.2017  Wienkarte                                                                                          - Aamiainen Jugendherbergissä klo 9.00 - Schönbrunn + picknick linnan puistossa  - Lounas - Belvedere – Gustav Klimt Suudelma - Amazing Race – peli keskustassa  - Haus der Musik – interaktiivinen musiikkimuseo, klo 18.00 (avoinna klo 22 asti) - Päivän läpikäyntiä ja nukkumaan</vt:lpstr>
      <vt:lpstr>     MAANANTAI 13.3.2017 Wienkarte  - Aamiainen klo 9.00 - Kuvataide - Leopoldmuseum - Gustaf Klimt  - Lounas Museumsquarter -ravintolassa   - Hofburg, Sissi, Time Travel Vienna -show, Spanische Hofreitschule  - Wieniläisen koulun konsertti illalla (Wiener Philhamoniker -sali) Lippu noin 14 Euroa (das Programm: Anton Bruckner - 4.Symphonie und Franz Schubert - Messe Nr 6.) - Yhteinen ruokailu  Wiener Schnitzel Figlmüller</vt:lpstr>
      <vt:lpstr>TIISTAI 14.3.2017  - Aamiainen klo 9.00 - Amazing Race – tehtävä loppuun - Kunsthistorisches Museum (geöffnet 10 – 18) - tehtäviä kaupungilla, valokuvaus yms. - Lähtö lentokentälle n. klo 16.00 yhteistaksi  - Lento Suomeen klo 19.15 - 22.45 (AY 768) - Bussikuljetus lukiolle 23.30 - 01.00</vt:lpstr>
      <vt:lpstr>Matkatehtävät  - Kuvataidetehtävä (Tarja Lehtivarjo) - Historiatehtävä (Matti Rantonen) - Valokuvaustehtäviä päivittäin - Kielitehtäviä kaupungilla - Matkapäiväkirja pareittain (&gt; sivut Pedanettiin) </vt:lpstr>
      <vt:lpstr>MATKA/MATKATAVARA VAKUUTUS  EUROOPPALAINEN SAIRASVAKUUTUSKORTTI  PASSI </vt:lpstr>
      <vt:lpstr> Vesipulloa kannattaa kuljettaa mukana!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Wien 10. – 14.3.2017</dc:title>
  <dc:creator>Mailis</dc:creator>
  <cp:lastModifiedBy>Maija-Liisa Salonurmi</cp:lastModifiedBy>
  <cp:revision>32</cp:revision>
  <cp:lastPrinted>2017-02-08T10:37:11Z</cp:lastPrinted>
  <dcterms:created xsi:type="dcterms:W3CDTF">2017-02-05T19:39:44Z</dcterms:created>
  <dcterms:modified xsi:type="dcterms:W3CDTF">2017-02-24T08:00:07Z</dcterms:modified>
</cp:coreProperties>
</file>