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7" r:id="rId1"/>
  </p:sldMasterIdLst>
  <p:sldIdLst>
    <p:sldId id="256" r:id="rId2"/>
    <p:sldId id="257" r:id="rId3"/>
    <p:sldId id="265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342CB8-E2CD-B2EC-D8B3-D960C0466A0E}" v="3354" dt="2020-03-29T18:03:40.720"/>
    <p1510:client id="{AB30CAEB-DBFC-04C6-FA0F-34E19FEC029E}" v="72" dt="2020-03-26T15:20:45.397"/>
    <p1510:client id="{E7649516-3809-0948-C8BA-3BB923781E4B}" v="1544" dt="2020-03-29T16:56:28.9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1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ja Harjunen" userId="S::katja.harjunen@edu.rauma.fi::3efb9293-3628-44ad-961a-0c252b0a3105" providerId="AD" clId="Web-{7B342CB8-E2CD-B2EC-D8B3-D960C0466A0E}"/>
    <pc:docChg chg="addSld delSld modSld">
      <pc:chgData name="Katja Harjunen" userId="S::katja.harjunen@edu.rauma.fi::3efb9293-3628-44ad-961a-0c252b0a3105" providerId="AD" clId="Web-{7B342CB8-E2CD-B2EC-D8B3-D960C0466A0E}" dt="2020-03-29T18:03:40.720" v="3344" actId="20577"/>
      <pc:docMkLst>
        <pc:docMk/>
      </pc:docMkLst>
      <pc:sldChg chg="modSp">
        <pc:chgData name="Katja Harjunen" userId="S::katja.harjunen@edu.rauma.fi::3efb9293-3628-44ad-961a-0c252b0a3105" providerId="AD" clId="Web-{7B342CB8-E2CD-B2EC-D8B3-D960C0466A0E}" dt="2020-03-29T18:03:40.720" v="3343" actId="20577"/>
        <pc:sldMkLst>
          <pc:docMk/>
          <pc:sldMk cId="1445465801" sldId="256"/>
        </pc:sldMkLst>
        <pc:spChg chg="mod">
          <ac:chgData name="Katja Harjunen" userId="S::katja.harjunen@edu.rauma.fi::3efb9293-3628-44ad-961a-0c252b0a3105" providerId="AD" clId="Web-{7B342CB8-E2CD-B2EC-D8B3-D960C0466A0E}" dt="2020-03-29T18:03:40.720" v="3343" actId="20577"/>
          <ac:spMkLst>
            <pc:docMk/>
            <pc:sldMk cId="1445465801" sldId="256"/>
            <ac:spMk id="2" creationId="{00000000-0000-0000-0000-000000000000}"/>
          </ac:spMkLst>
        </pc:spChg>
      </pc:sldChg>
      <pc:sldChg chg="del">
        <pc:chgData name="Katja Harjunen" userId="S::katja.harjunen@edu.rauma.fi::3efb9293-3628-44ad-961a-0c252b0a3105" providerId="AD" clId="Web-{7B342CB8-E2CD-B2EC-D8B3-D960C0466A0E}" dt="2020-03-29T17:13:18.812" v="243"/>
        <pc:sldMkLst>
          <pc:docMk/>
          <pc:sldMk cId="1913599778" sldId="259"/>
        </pc:sldMkLst>
      </pc:sldChg>
      <pc:sldChg chg="modSp del">
        <pc:chgData name="Katja Harjunen" userId="S::katja.harjunen@edu.rauma.fi::3efb9293-3628-44ad-961a-0c252b0a3105" providerId="AD" clId="Web-{7B342CB8-E2CD-B2EC-D8B3-D960C0466A0E}" dt="2020-03-29T17:22:42.750" v="255"/>
        <pc:sldMkLst>
          <pc:docMk/>
          <pc:sldMk cId="680556564" sldId="260"/>
        </pc:sldMkLst>
        <pc:spChg chg="mod">
          <ac:chgData name="Katja Harjunen" userId="S::katja.harjunen@edu.rauma.fi::3efb9293-3628-44ad-961a-0c252b0a3105" providerId="AD" clId="Web-{7B342CB8-E2CD-B2EC-D8B3-D960C0466A0E}" dt="2020-03-29T17:22:22.250" v="252" actId="20577"/>
          <ac:spMkLst>
            <pc:docMk/>
            <pc:sldMk cId="680556564" sldId="260"/>
            <ac:spMk id="3" creationId="{0DA8C14B-D199-4391-8AAD-875500A6EA22}"/>
          </ac:spMkLst>
        </pc:spChg>
      </pc:sldChg>
      <pc:sldChg chg="modSp new">
        <pc:chgData name="Katja Harjunen" userId="S::katja.harjunen@edu.rauma.fi::3efb9293-3628-44ad-961a-0c252b0a3105" providerId="AD" clId="Web-{7B342CB8-E2CD-B2EC-D8B3-D960C0466A0E}" dt="2020-03-29T17:12:31.828" v="241" actId="20577"/>
        <pc:sldMkLst>
          <pc:docMk/>
          <pc:sldMk cId="1572279575" sldId="261"/>
        </pc:sldMkLst>
        <pc:spChg chg="mod">
          <ac:chgData name="Katja Harjunen" userId="S::katja.harjunen@edu.rauma.fi::3efb9293-3628-44ad-961a-0c252b0a3105" providerId="AD" clId="Web-{7B342CB8-E2CD-B2EC-D8B3-D960C0466A0E}" dt="2020-03-29T17:04:12.374" v="84" actId="20577"/>
          <ac:spMkLst>
            <pc:docMk/>
            <pc:sldMk cId="1572279575" sldId="261"/>
            <ac:spMk id="2" creationId="{131B97C6-816F-4EDE-B0C0-43314A4A29BC}"/>
          </ac:spMkLst>
        </pc:spChg>
        <pc:spChg chg="mod">
          <ac:chgData name="Katja Harjunen" userId="S::katja.harjunen@edu.rauma.fi::3efb9293-3628-44ad-961a-0c252b0a3105" providerId="AD" clId="Web-{7B342CB8-E2CD-B2EC-D8B3-D960C0466A0E}" dt="2020-03-29T17:04:42.530" v="87" actId="20577"/>
          <ac:spMkLst>
            <pc:docMk/>
            <pc:sldMk cId="1572279575" sldId="261"/>
            <ac:spMk id="3" creationId="{7FEB7198-7682-402B-8388-CABACA74CE03}"/>
          </ac:spMkLst>
        </pc:spChg>
        <pc:spChg chg="mod">
          <ac:chgData name="Katja Harjunen" userId="S::katja.harjunen@edu.rauma.fi::3efb9293-3628-44ad-961a-0c252b0a3105" providerId="AD" clId="Web-{7B342CB8-E2CD-B2EC-D8B3-D960C0466A0E}" dt="2020-03-29T17:08:32.905" v="154" actId="20577"/>
          <ac:spMkLst>
            <pc:docMk/>
            <pc:sldMk cId="1572279575" sldId="261"/>
            <ac:spMk id="4" creationId="{6E03D11B-2D37-453E-A653-DF0F265EF5E5}"/>
          </ac:spMkLst>
        </pc:spChg>
        <pc:spChg chg="mod">
          <ac:chgData name="Katja Harjunen" userId="S::katja.harjunen@edu.rauma.fi::3efb9293-3628-44ad-961a-0c252b0a3105" providerId="AD" clId="Web-{7B342CB8-E2CD-B2EC-D8B3-D960C0466A0E}" dt="2020-03-29T17:08:55.968" v="157" actId="20577"/>
          <ac:spMkLst>
            <pc:docMk/>
            <pc:sldMk cId="1572279575" sldId="261"/>
            <ac:spMk id="5" creationId="{556483B8-EB89-4A2E-9BF4-A116BAEB79E3}"/>
          </ac:spMkLst>
        </pc:spChg>
        <pc:spChg chg="mod">
          <ac:chgData name="Katja Harjunen" userId="S::katja.harjunen@edu.rauma.fi::3efb9293-3628-44ad-961a-0c252b0a3105" providerId="AD" clId="Web-{7B342CB8-E2CD-B2EC-D8B3-D960C0466A0E}" dt="2020-03-29T17:09:40.312" v="198" actId="20577"/>
          <ac:spMkLst>
            <pc:docMk/>
            <pc:sldMk cId="1572279575" sldId="261"/>
            <ac:spMk id="6" creationId="{81199E25-456F-4B52-BDB4-F0F739C38F61}"/>
          </ac:spMkLst>
        </pc:spChg>
        <pc:spChg chg="mod">
          <ac:chgData name="Katja Harjunen" userId="S::katja.harjunen@edu.rauma.fi::3efb9293-3628-44ad-961a-0c252b0a3105" providerId="AD" clId="Web-{7B342CB8-E2CD-B2EC-D8B3-D960C0466A0E}" dt="2020-03-29T17:11:03.296" v="206" actId="20577"/>
          <ac:spMkLst>
            <pc:docMk/>
            <pc:sldMk cId="1572279575" sldId="261"/>
            <ac:spMk id="7" creationId="{5DA8013A-76E7-4807-B6CD-E38C5FAD299D}"/>
          </ac:spMkLst>
        </pc:spChg>
        <pc:spChg chg="mod">
          <ac:chgData name="Katja Harjunen" userId="S::katja.harjunen@edu.rauma.fi::3efb9293-3628-44ad-961a-0c252b0a3105" providerId="AD" clId="Web-{7B342CB8-E2CD-B2EC-D8B3-D960C0466A0E}" dt="2020-03-29T17:12:31.828" v="241" actId="20577"/>
          <ac:spMkLst>
            <pc:docMk/>
            <pc:sldMk cId="1572279575" sldId="261"/>
            <ac:spMk id="8" creationId="{FFC28717-B6B9-42BA-B2FD-1289AF4EFC46}"/>
          </ac:spMkLst>
        </pc:spChg>
      </pc:sldChg>
      <pc:sldChg chg="modSp new">
        <pc:chgData name="Katja Harjunen" userId="S::katja.harjunen@edu.rauma.fi::3efb9293-3628-44ad-961a-0c252b0a3105" providerId="AD" clId="Web-{7B342CB8-E2CD-B2EC-D8B3-D960C0466A0E}" dt="2020-03-29T17:36:02.204" v="1558" actId="20577"/>
        <pc:sldMkLst>
          <pc:docMk/>
          <pc:sldMk cId="2865935700" sldId="262"/>
        </pc:sldMkLst>
        <pc:spChg chg="mod">
          <ac:chgData name="Katja Harjunen" userId="S::katja.harjunen@edu.rauma.fi::3efb9293-3628-44ad-961a-0c252b0a3105" providerId="AD" clId="Web-{7B342CB8-E2CD-B2EC-D8B3-D960C0466A0E}" dt="2020-03-29T17:23:08.031" v="271" actId="20577"/>
          <ac:spMkLst>
            <pc:docMk/>
            <pc:sldMk cId="2865935700" sldId="262"/>
            <ac:spMk id="2" creationId="{DF07D9BB-6753-49AD-B442-CA7858E45435}"/>
          </ac:spMkLst>
        </pc:spChg>
        <pc:spChg chg="mod">
          <ac:chgData name="Katja Harjunen" userId="S::katja.harjunen@edu.rauma.fi::3efb9293-3628-44ad-961a-0c252b0a3105" providerId="AD" clId="Web-{7B342CB8-E2CD-B2EC-D8B3-D960C0466A0E}" dt="2020-03-29T17:36:02.204" v="1558" actId="20577"/>
          <ac:spMkLst>
            <pc:docMk/>
            <pc:sldMk cId="2865935700" sldId="262"/>
            <ac:spMk id="3" creationId="{4FEF0B12-93C0-4090-8C09-1A4FA645F9DA}"/>
          </ac:spMkLst>
        </pc:spChg>
      </pc:sldChg>
      <pc:sldChg chg="modSp new">
        <pc:chgData name="Katja Harjunen" userId="S::katja.harjunen@edu.rauma.fi::3efb9293-3628-44ad-961a-0c252b0a3105" providerId="AD" clId="Web-{7B342CB8-E2CD-B2EC-D8B3-D960C0466A0E}" dt="2020-03-29T17:47:20.845" v="2509" actId="20577"/>
        <pc:sldMkLst>
          <pc:docMk/>
          <pc:sldMk cId="3184826682" sldId="263"/>
        </pc:sldMkLst>
        <pc:spChg chg="mod">
          <ac:chgData name="Katja Harjunen" userId="S::katja.harjunen@edu.rauma.fi::3efb9293-3628-44ad-961a-0c252b0a3105" providerId="AD" clId="Web-{7B342CB8-E2CD-B2EC-D8B3-D960C0466A0E}" dt="2020-03-29T17:38:09.688" v="1582" actId="20577"/>
          <ac:spMkLst>
            <pc:docMk/>
            <pc:sldMk cId="3184826682" sldId="263"/>
            <ac:spMk id="2" creationId="{3CA37ED2-AA20-415B-8571-1DE571253697}"/>
          </ac:spMkLst>
        </pc:spChg>
        <pc:spChg chg="mod">
          <ac:chgData name="Katja Harjunen" userId="S::katja.harjunen@edu.rauma.fi::3efb9293-3628-44ad-961a-0c252b0a3105" providerId="AD" clId="Web-{7B342CB8-E2CD-B2EC-D8B3-D960C0466A0E}" dt="2020-03-29T17:47:20.845" v="2509" actId="20577"/>
          <ac:spMkLst>
            <pc:docMk/>
            <pc:sldMk cId="3184826682" sldId="263"/>
            <ac:spMk id="3" creationId="{F834D809-140D-4302-815F-2E640001A2C4}"/>
          </ac:spMkLst>
        </pc:spChg>
      </pc:sldChg>
      <pc:sldChg chg="modSp new">
        <pc:chgData name="Katja Harjunen" userId="S::katja.harjunen@edu.rauma.fi::3efb9293-3628-44ad-961a-0c252b0a3105" providerId="AD" clId="Web-{7B342CB8-E2CD-B2EC-D8B3-D960C0466A0E}" dt="2020-03-29T17:59:55.251" v="3306" actId="20577"/>
        <pc:sldMkLst>
          <pc:docMk/>
          <pc:sldMk cId="1449458709" sldId="264"/>
        </pc:sldMkLst>
        <pc:spChg chg="mod">
          <ac:chgData name="Katja Harjunen" userId="S::katja.harjunen@edu.rauma.fi::3efb9293-3628-44ad-961a-0c252b0a3105" providerId="AD" clId="Web-{7B342CB8-E2CD-B2EC-D8B3-D960C0466A0E}" dt="2020-03-29T17:47:51.282" v="2550" actId="20577"/>
          <ac:spMkLst>
            <pc:docMk/>
            <pc:sldMk cId="1449458709" sldId="264"/>
            <ac:spMk id="2" creationId="{23C01029-DEFC-47CA-ABFA-BD7F3D499E75}"/>
          </ac:spMkLst>
        </pc:spChg>
        <pc:spChg chg="mod">
          <ac:chgData name="Katja Harjunen" userId="S::katja.harjunen@edu.rauma.fi::3efb9293-3628-44ad-961a-0c252b0a3105" providerId="AD" clId="Web-{7B342CB8-E2CD-B2EC-D8B3-D960C0466A0E}" dt="2020-03-29T17:53:42.626" v="2882" actId="20577"/>
          <ac:spMkLst>
            <pc:docMk/>
            <pc:sldMk cId="1449458709" sldId="264"/>
            <ac:spMk id="3" creationId="{647A7F1D-0115-41B9-9853-B3875E16CE07}"/>
          </ac:spMkLst>
        </pc:spChg>
        <pc:spChg chg="mod">
          <ac:chgData name="Katja Harjunen" userId="S::katja.harjunen@edu.rauma.fi::3efb9293-3628-44ad-961a-0c252b0a3105" providerId="AD" clId="Web-{7B342CB8-E2CD-B2EC-D8B3-D960C0466A0E}" dt="2020-03-29T17:56:24.751" v="3032" actId="20577"/>
          <ac:spMkLst>
            <pc:docMk/>
            <pc:sldMk cId="1449458709" sldId="264"/>
            <ac:spMk id="4" creationId="{B5B92862-F6D5-48A3-9D0D-80B1B7C2415D}"/>
          </ac:spMkLst>
        </pc:spChg>
        <pc:spChg chg="mod">
          <ac:chgData name="Katja Harjunen" userId="S::katja.harjunen@edu.rauma.fi::3efb9293-3628-44ad-961a-0c252b0a3105" providerId="AD" clId="Web-{7B342CB8-E2CD-B2EC-D8B3-D960C0466A0E}" dt="2020-03-29T17:48:11.266" v="2555" actId="20577"/>
          <ac:spMkLst>
            <pc:docMk/>
            <pc:sldMk cId="1449458709" sldId="264"/>
            <ac:spMk id="5" creationId="{E4C5D9B0-2DA2-44DD-B98E-3FD649E6FDB0}"/>
          </ac:spMkLst>
        </pc:spChg>
        <pc:spChg chg="mod">
          <ac:chgData name="Katja Harjunen" userId="S::katja.harjunen@edu.rauma.fi::3efb9293-3628-44ad-961a-0c252b0a3105" providerId="AD" clId="Web-{7B342CB8-E2CD-B2EC-D8B3-D960C0466A0E}" dt="2020-03-29T17:58:42.329" v="3201" actId="20577"/>
          <ac:spMkLst>
            <pc:docMk/>
            <pc:sldMk cId="1449458709" sldId="264"/>
            <ac:spMk id="6" creationId="{66D29A26-2B45-4799-832C-0C70E9091375}"/>
          </ac:spMkLst>
        </pc:spChg>
        <pc:spChg chg="mod">
          <ac:chgData name="Katja Harjunen" userId="S::katja.harjunen@edu.rauma.fi::3efb9293-3628-44ad-961a-0c252b0a3105" providerId="AD" clId="Web-{7B342CB8-E2CD-B2EC-D8B3-D960C0466A0E}" dt="2020-03-29T17:48:17.423" v="2557" actId="20577"/>
          <ac:spMkLst>
            <pc:docMk/>
            <pc:sldMk cId="1449458709" sldId="264"/>
            <ac:spMk id="7" creationId="{C59B2448-739E-4297-B4C0-EBE72B2715AE}"/>
          </ac:spMkLst>
        </pc:spChg>
        <pc:spChg chg="mod">
          <ac:chgData name="Katja Harjunen" userId="S::katja.harjunen@edu.rauma.fi::3efb9293-3628-44ad-961a-0c252b0a3105" providerId="AD" clId="Web-{7B342CB8-E2CD-B2EC-D8B3-D960C0466A0E}" dt="2020-03-29T17:59:55.251" v="3306" actId="20577"/>
          <ac:spMkLst>
            <pc:docMk/>
            <pc:sldMk cId="1449458709" sldId="264"/>
            <ac:spMk id="8" creationId="{84DBF7E0-D5E0-4F1C-BE4F-C358B3118F51}"/>
          </ac:spMkLst>
        </pc:spChg>
      </pc:sldChg>
    </pc:docChg>
  </pc:docChgLst>
  <pc:docChgLst>
    <pc:chgData name="Katja Harjunen" userId="S::katja.harjunen@edu.rauma.fi::3efb9293-3628-44ad-961a-0c252b0a3105" providerId="AD" clId="Web-{E7649516-3809-0948-C8BA-3BB923781E4B}"/>
    <pc:docChg chg="addSld modSld">
      <pc:chgData name="Katja Harjunen" userId="S::katja.harjunen@edu.rauma.fi::3efb9293-3628-44ad-961a-0c252b0a3105" providerId="AD" clId="Web-{E7649516-3809-0948-C8BA-3BB923781E4B}" dt="2020-03-29T16:56:28.986" v="1542" actId="20577"/>
      <pc:docMkLst>
        <pc:docMk/>
      </pc:docMkLst>
      <pc:sldChg chg="modSp">
        <pc:chgData name="Katja Harjunen" userId="S::katja.harjunen@edu.rauma.fi::3efb9293-3628-44ad-961a-0c252b0a3105" providerId="AD" clId="Web-{E7649516-3809-0948-C8BA-3BB923781E4B}" dt="2020-03-29T16:29:35.931" v="62" actId="20577"/>
        <pc:sldMkLst>
          <pc:docMk/>
          <pc:sldMk cId="1445465801" sldId="256"/>
        </pc:sldMkLst>
        <pc:spChg chg="mod">
          <ac:chgData name="Katja Harjunen" userId="S::katja.harjunen@edu.rauma.fi::3efb9293-3628-44ad-961a-0c252b0a3105" providerId="AD" clId="Web-{E7649516-3809-0948-C8BA-3BB923781E4B}" dt="2020-03-29T16:29:35.931" v="62" actId="20577"/>
          <ac:spMkLst>
            <pc:docMk/>
            <pc:sldMk cId="1445465801" sldId="256"/>
            <ac:spMk id="3" creationId="{00000000-0000-0000-0000-000000000000}"/>
          </ac:spMkLst>
        </pc:spChg>
      </pc:sldChg>
      <pc:sldChg chg="modSp new">
        <pc:chgData name="Katja Harjunen" userId="S::katja.harjunen@edu.rauma.fi::3efb9293-3628-44ad-961a-0c252b0a3105" providerId="AD" clId="Web-{E7649516-3809-0948-C8BA-3BB923781E4B}" dt="2020-03-29T16:38:37.324" v="836" actId="20577"/>
        <pc:sldMkLst>
          <pc:docMk/>
          <pc:sldMk cId="1642369885" sldId="257"/>
        </pc:sldMkLst>
        <pc:spChg chg="mod">
          <ac:chgData name="Katja Harjunen" userId="S::katja.harjunen@edu.rauma.fi::3efb9293-3628-44ad-961a-0c252b0a3105" providerId="AD" clId="Web-{E7649516-3809-0948-C8BA-3BB923781E4B}" dt="2020-03-29T16:29:49.931" v="91" actId="20577"/>
          <ac:spMkLst>
            <pc:docMk/>
            <pc:sldMk cId="1642369885" sldId="257"/>
            <ac:spMk id="2" creationId="{8F6B57CB-B586-4459-B7F1-FEA854AB8171}"/>
          </ac:spMkLst>
        </pc:spChg>
        <pc:spChg chg="mod">
          <ac:chgData name="Katja Harjunen" userId="S::katja.harjunen@edu.rauma.fi::3efb9293-3628-44ad-961a-0c252b0a3105" providerId="AD" clId="Web-{E7649516-3809-0948-C8BA-3BB923781E4B}" dt="2020-03-29T16:38:37.324" v="836" actId="20577"/>
          <ac:spMkLst>
            <pc:docMk/>
            <pc:sldMk cId="1642369885" sldId="257"/>
            <ac:spMk id="3" creationId="{ECB2E05C-69A1-483F-9E21-E5D33FDD27D9}"/>
          </ac:spMkLst>
        </pc:spChg>
      </pc:sldChg>
      <pc:sldChg chg="modSp new">
        <pc:chgData name="Katja Harjunen" userId="S::katja.harjunen@edu.rauma.fi::3efb9293-3628-44ad-961a-0c252b0a3105" providerId="AD" clId="Web-{E7649516-3809-0948-C8BA-3BB923781E4B}" dt="2020-03-29T16:55:23.283" v="1534" actId="20577"/>
        <pc:sldMkLst>
          <pc:docMk/>
          <pc:sldMk cId="3441565062" sldId="258"/>
        </pc:sldMkLst>
        <pc:spChg chg="mod">
          <ac:chgData name="Katja Harjunen" userId="S::katja.harjunen@edu.rauma.fi::3efb9293-3628-44ad-961a-0c252b0a3105" providerId="AD" clId="Web-{E7649516-3809-0948-C8BA-3BB923781E4B}" dt="2020-03-29T16:45:28.764" v="1383" actId="20577"/>
          <ac:spMkLst>
            <pc:docMk/>
            <pc:sldMk cId="3441565062" sldId="258"/>
            <ac:spMk id="2" creationId="{DB405E97-E585-4C18-92F9-B7999440DB1A}"/>
          </ac:spMkLst>
        </pc:spChg>
        <pc:spChg chg="mod">
          <ac:chgData name="Katja Harjunen" userId="S::katja.harjunen@edu.rauma.fi::3efb9293-3628-44ad-961a-0c252b0a3105" providerId="AD" clId="Web-{E7649516-3809-0948-C8BA-3BB923781E4B}" dt="2020-03-29T16:55:23.283" v="1534" actId="20577"/>
          <ac:spMkLst>
            <pc:docMk/>
            <pc:sldMk cId="3441565062" sldId="258"/>
            <ac:spMk id="3" creationId="{ADDA9FF2-2B9F-4C5A-A0A8-96C9585F10D4}"/>
          </ac:spMkLst>
        </pc:spChg>
      </pc:sldChg>
      <pc:sldChg chg="new">
        <pc:chgData name="Katja Harjunen" userId="S::katja.harjunen@edu.rauma.fi::3efb9293-3628-44ad-961a-0c252b0a3105" providerId="AD" clId="Web-{E7649516-3809-0948-C8BA-3BB923781E4B}" dt="2020-03-29T16:55:23.892" v="1536"/>
        <pc:sldMkLst>
          <pc:docMk/>
          <pc:sldMk cId="1913599778" sldId="259"/>
        </pc:sldMkLst>
      </pc:sldChg>
      <pc:sldChg chg="modSp new">
        <pc:chgData name="Katja Harjunen" userId="S::katja.harjunen@edu.rauma.fi::3efb9293-3628-44ad-961a-0c252b0a3105" providerId="AD" clId="Web-{E7649516-3809-0948-C8BA-3BB923781E4B}" dt="2020-03-29T16:56:28.986" v="1541" actId="20577"/>
        <pc:sldMkLst>
          <pc:docMk/>
          <pc:sldMk cId="680556564" sldId="260"/>
        </pc:sldMkLst>
        <pc:spChg chg="mod">
          <ac:chgData name="Katja Harjunen" userId="S::katja.harjunen@edu.rauma.fi::3efb9293-3628-44ad-961a-0c252b0a3105" providerId="AD" clId="Web-{E7649516-3809-0948-C8BA-3BB923781E4B}" dt="2020-03-29T16:56:28.986" v="1541" actId="20577"/>
          <ac:spMkLst>
            <pc:docMk/>
            <pc:sldMk cId="680556564" sldId="260"/>
            <ac:spMk id="3" creationId="{0DA8C14B-D199-4391-8AAD-875500A6EA22}"/>
          </ac:spMkLst>
        </pc:spChg>
      </pc:sldChg>
    </pc:docChg>
  </pc:docChgLst>
  <pc:docChgLst>
    <pc:chgData name="Katja Harjunen" userId="S::katja.harjunen@edu.rauma.fi::3efb9293-3628-44ad-961a-0c252b0a3105" providerId="AD" clId="Web-{AB30CAEB-DBFC-04C6-FA0F-34E19FEC029E}"/>
    <pc:docChg chg="modSld">
      <pc:chgData name="Katja Harjunen" userId="S::katja.harjunen@edu.rauma.fi::3efb9293-3628-44ad-961a-0c252b0a3105" providerId="AD" clId="Web-{AB30CAEB-DBFC-04C6-FA0F-34E19FEC029E}" dt="2020-03-26T15:20:45.397" v="71" actId="20577"/>
      <pc:docMkLst>
        <pc:docMk/>
      </pc:docMkLst>
      <pc:sldChg chg="modSp">
        <pc:chgData name="Katja Harjunen" userId="S::katja.harjunen@edu.rauma.fi::3efb9293-3628-44ad-961a-0c252b0a3105" providerId="AD" clId="Web-{AB30CAEB-DBFC-04C6-FA0F-34E19FEC029E}" dt="2020-03-26T15:20:45.397" v="70" actId="20577"/>
        <pc:sldMkLst>
          <pc:docMk/>
          <pc:sldMk cId="1445465801" sldId="256"/>
        </pc:sldMkLst>
        <pc:spChg chg="mod">
          <ac:chgData name="Katja Harjunen" userId="S::katja.harjunen@edu.rauma.fi::3efb9293-3628-44ad-961a-0c252b0a3105" providerId="AD" clId="Web-{AB30CAEB-DBFC-04C6-FA0F-34E19FEC029E}" dt="2020-03-26T15:20:45.397" v="70" actId="20577"/>
          <ac:spMkLst>
            <pc:docMk/>
            <pc:sldMk cId="1445465801" sldId="256"/>
            <ac:spMk id="2" creationId="{00000000-0000-0000-0000-000000000000}"/>
          </ac:spMkLst>
        </pc:spChg>
        <pc:spChg chg="mod">
          <ac:chgData name="Katja Harjunen" userId="S::katja.harjunen@edu.rauma.fi::3efb9293-3628-44ad-961a-0c252b0a3105" providerId="AD" clId="Web-{AB30CAEB-DBFC-04C6-FA0F-34E19FEC029E}" dt="2020-03-26T15:20:27.913" v="64" actId="20577"/>
          <ac:spMkLst>
            <pc:docMk/>
            <pc:sldMk cId="1445465801" sldId="256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0"/>
            <a:ext cx="12187767" cy="6851650"/>
            <a:chOff x="0" y="0"/>
            <a:chExt cx="5758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>
                <a:gd name="T0" fmla="*/ 149 w 3934"/>
                <a:gd name="T1" fmla="*/ 1505 h 1505"/>
                <a:gd name="T2" fmla="*/ 687 w 3934"/>
                <a:gd name="T3" fmla="*/ 1331 h 1505"/>
                <a:gd name="T4" fmla="*/ 1213 w 3934"/>
                <a:gd name="T5" fmla="*/ 1157 h 1505"/>
                <a:gd name="T6" fmla="*/ 1728 w 3934"/>
                <a:gd name="T7" fmla="*/ 977 h 1505"/>
                <a:gd name="T8" fmla="*/ 2218 w 3934"/>
                <a:gd name="T9" fmla="*/ 792 h 1505"/>
                <a:gd name="T10" fmla="*/ 2457 w 3934"/>
                <a:gd name="T11" fmla="*/ 696 h 1505"/>
                <a:gd name="T12" fmla="*/ 2690 w 3934"/>
                <a:gd name="T13" fmla="*/ 606 h 1505"/>
                <a:gd name="T14" fmla="*/ 2918 w 3934"/>
                <a:gd name="T15" fmla="*/ 510 h 1505"/>
                <a:gd name="T16" fmla="*/ 3139 w 3934"/>
                <a:gd name="T17" fmla="*/ 420 h 1505"/>
                <a:gd name="T18" fmla="*/ 3348 w 3934"/>
                <a:gd name="T19" fmla="*/ 324 h 1505"/>
                <a:gd name="T20" fmla="*/ 3551 w 3934"/>
                <a:gd name="T21" fmla="*/ 234 h 1505"/>
                <a:gd name="T22" fmla="*/ 3749 w 3934"/>
                <a:gd name="T23" fmla="*/ 138 h 1505"/>
                <a:gd name="T24" fmla="*/ 3934 w 3934"/>
                <a:gd name="T25" fmla="*/ 48 h 1505"/>
                <a:gd name="T26" fmla="*/ 3934 w 3934"/>
                <a:gd name="T27" fmla="*/ 0 h 1505"/>
                <a:gd name="T28" fmla="*/ 3743 w 3934"/>
                <a:gd name="T29" fmla="*/ 96 h 1505"/>
                <a:gd name="T30" fmla="*/ 3539 w 3934"/>
                <a:gd name="T31" fmla="*/ 192 h 1505"/>
                <a:gd name="T32" fmla="*/ 3330 w 3934"/>
                <a:gd name="T33" fmla="*/ 288 h 1505"/>
                <a:gd name="T34" fmla="*/ 3115 w 3934"/>
                <a:gd name="T35" fmla="*/ 384 h 1505"/>
                <a:gd name="T36" fmla="*/ 2888 w 3934"/>
                <a:gd name="T37" fmla="*/ 480 h 1505"/>
                <a:gd name="T38" fmla="*/ 2654 w 3934"/>
                <a:gd name="T39" fmla="*/ 576 h 1505"/>
                <a:gd name="T40" fmla="*/ 2409 w 3934"/>
                <a:gd name="T41" fmla="*/ 672 h 1505"/>
                <a:gd name="T42" fmla="*/ 2164 w 3934"/>
                <a:gd name="T43" fmla="*/ 768 h 1505"/>
                <a:gd name="T44" fmla="*/ 1907 w 3934"/>
                <a:gd name="T45" fmla="*/ 864 h 1505"/>
                <a:gd name="T46" fmla="*/ 1650 w 3934"/>
                <a:gd name="T47" fmla="*/ 960 h 1505"/>
                <a:gd name="T48" fmla="*/ 1112 w 3934"/>
                <a:gd name="T49" fmla="*/ 1145 h 1505"/>
                <a:gd name="T50" fmla="*/ 562 w 3934"/>
                <a:gd name="T51" fmla="*/ 1331 h 1505"/>
                <a:gd name="T52" fmla="*/ 0 w 3934"/>
                <a:gd name="T53" fmla="*/ 1505 h 1505"/>
                <a:gd name="T54" fmla="*/ 149 w 3934"/>
                <a:gd name="T55" fmla="*/ 1505 h 1505"/>
                <a:gd name="T56" fmla="*/ 149 w 3934"/>
                <a:gd name="T57" fmla="*/ 1505 h 1505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800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>
                <a:gd name="T0" fmla="*/ 132 w 1728"/>
                <a:gd name="T1" fmla="*/ 689 h 689"/>
                <a:gd name="T2" fmla="*/ 550 w 1728"/>
                <a:gd name="T3" fmla="*/ 527 h 689"/>
                <a:gd name="T4" fmla="*/ 963 w 1728"/>
                <a:gd name="T5" fmla="*/ 365 h 689"/>
                <a:gd name="T6" fmla="*/ 1160 w 1728"/>
                <a:gd name="T7" fmla="*/ 287 h 689"/>
                <a:gd name="T8" fmla="*/ 1357 w 1728"/>
                <a:gd name="T9" fmla="*/ 203 h 689"/>
                <a:gd name="T10" fmla="*/ 1549 w 1728"/>
                <a:gd name="T11" fmla="*/ 126 h 689"/>
                <a:gd name="T12" fmla="*/ 1728 w 1728"/>
                <a:gd name="T13" fmla="*/ 48 h 689"/>
                <a:gd name="T14" fmla="*/ 1728 w 1728"/>
                <a:gd name="T15" fmla="*/ 0 h 689"/>
                <a:gd name="T16" fmla="*/ 1531 w 1728"/>
                <a:gd name="T17" fmla="*/ 84 h 689"/>
                <a:gd name="T18" fmla="*/ 1327 w 1728"/>
                <a:gd name="T19" fmla="*/ 167 h 689"/>
                <a:gd name="T20" fmla="*/ 1118 w 1728"/>
                <a:gd name="T21" fmla="*/ 257 h 689"/>
                <a:gd name="T22" fmla="*/ 903 w 1728"/>
                <a:gd name="T23" fmla="*/ 341 h 689"/>
                <a:gd name="T24" fmla="*/ 454 w 1728"/>
                <a:gd name="T25" fmla="*/ 515 h 689"/>
                <a:gd name="T26" fmla="*/ 0 w 1728"/>
                <a:gd name="T27" fmla="*/ 689 h 689"/>
                <a:gd name="T28" fmla="*/ 132 w 1728"/>
                <a:gd name="T29" fmla="*/ 689 h 689"/>
                <a:gd name="T30" fmla="*/ 132 w 1728"/>
                <a:gd name="T31" fmla="*/ 689 h 68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800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>
                <a:gd name="T0" fmla="*/ 5561 w 5561"/>
                <a:gd name="T1" fmla="*/ 929 h 3447"/>
                <a:gd name="T2" fmla="*/ 5537 w 5561"/>
                <a:gd name="T3" fmla="*/ 773 h 3447"/>
                <a:gd name="T4" fmla="*/ 5453 w 5561"/>
                <a:gd name="T5" fmla="*/ 629 h 3447"/>
                <a:gd name="T6" fmla="*/ 5327 w 5561"/>
                <a:gd name="T7" fmla="*/ 492 h 3447"/>
                <a:gd name="T8" fmla="*/ 5148 w 5561"/>
                <a:gd name="T9" fmla="*/ 366 h 3447"/>
                <a:gd name="T10" fmla="*/ 4921 w 5561"/>
                <a:gd name="T11" fmla="*/ 252 h 3447"/>
                <a:gd name="T12" fmla="*/ 4652 w 5561"/>
                <a:gd name="T13" fmla="*/ 144 h 3447"/>
                <a:gd name="T14" fmla="*/ 4341 w 5561"/>
                <a:gd name="T15" fmla="*/ 48 h 3447"/>
                <a:gd name="T16" fmla="*/ 4000 w 5561"/>
                <a:gd name="T17" fmla="*/ 0 h 3447"/>
                <a:gd name="T18" fmla="*/ 4359 w 5561"/>
                <a:gd name="T19" fmla="*/ 90 h 3447"/>
                <a:gd name="T20" fmla="*/ 4670 w 5561"/>
                <a:gd name="T21" fmla="*/ 192 h 3447"/>
                <a:gd name="T22" fmla="*/ 4933 w 5561"/>
                <a:gd name="T23" fmla="*/ 306 h 3447"/>
                <a:gd name="T24" fmla="*/ 5148 w 5561"/>
                <a:gd name="T25" fmla="*/ 426 h 3447"/>
                <a:gd name="T26" fmla="*/ 5315 w 5561"/>
                <a:gd name="T27" fmla="*/ 557 h 3447"/>
                <a:gd name="T28" fmla="*/ 5429 w 5561"/>
                <a:gd name="T29" fmla="*/ 701 h 3447"/>
                <a:gd name="T30" fmla="*/ 5489 w 5561"/>
                <a:gd name="T31" fmla="*/ 851 h 3447"/>
                <a:gd name="T32" fmla="*/ 5489 w 5561"/>
                <a:gd name="T33" fmla="*/ 1013 h 3447"/>
                <a:gd name="T34" fmla="*/ 5441 w 5561"/>
                <a:gd name="T35" fmla="*/ 1163 h 3447"/>
                <a:gd name="T36" fmla="*/ 5345 w 5561"/>
                <a:gd name="T37" fmla="*/ 1319 h 3447"/>
                <a:gd name="T38" fmla="*/ 5202 w 5561"/>
                <a:gd name="T39" fmla="*/ 1475 h 3447"/>
                <a:gd name="T40" fmla="*/ 5017 w 5561"/>
                <a:gd name="T41" fmla="*/ 1630 h 3447"/>
                <a:gd name="T42" fmla="*/ 4789 w 5561"/>
                <a:gd name="T43" fmla="*/ 1786 h 3447"/>
                <a:gd name="T44" fmla="*/ 4526 w 5561"/>
                <a:gd name="T45" fmla="*/ 1948 h 3447"/>
                <a:gd name="T46" fmla="*/ 4215 w 5561"/>
                <a:gd name="T47" fmla="*/ 2104 h 3447"/>
                <a:gd name="T48" fmla="*/ 3875 w 5561"/>
                <a:gd name="T49" fmla="*/ 2260 h 3447"/>
                <a:gd name="T50" fmla="*/ 3498 w 5561"/>
                <a:gd name="T51" fmla="*/ 2416 h 3447"/>
                <a:gd name="T52" fmla="*/ 3085 w 5561"/>
                <a:gd name="T53" fmla="*/ 2566 h 3447"/>
                <a:gd name="T54" fmla="*/ 2643 w 5561"/>
                <a:gd name="T55" fmla="*/ 2715 h 3447"/>
                <a:gd name="T56" fmla="*/ 2164 w 5561"/>
                <a:gd name="T57" fmla="*/ 2865 h 3447"/>
                <a:gd name="T58" fmla="*/ 1662 w 5561"/>
                <a:gd name="T59" fmla="*/ 3009 h 3447"/>
                <a:gd name="T60" fmla="*/ 1136 w 5561"/>
                <a:gd name="T61" fmla="*/ 3147 h 3447"/>
                <a:gd name="T62" fmla="*/ 580 w 5561"/>
                <a:gd name="T63" fmla="*/ 3279 h 3447"/>
                <a:gd name="T64" fmla="*/ 0 w 5561"/>
                <a:gd name="T65" fmla="*/ 3447 h 3447"/>
                <a:gd name="T66" fmla="*/ 867 w 5561"/>
                <a:gd name="T67" fmla="*/ 3249 h 3447"/>
                <a:gd name="T68" fmla="*/ 1417 w 5561"/>
                <a:gd name="T69" fmla="*/ 3105 h 3447"/>
                <a:gd name="T70" fmla="*/ 1937 w 5561"/>
                <a:gd name="T71" fmla="*/ 2961 h 3447"/>
                <a:gd name="T72" fmla="*/ 2434 w 5561"/>
                <a:gd name="T73" fmla="*/ 2817 h 3447"/>
                <a:gd name="T74" fmla="*/ 2900 w 5561"/>
                <a:gd name="T75" fmla="*/ 2668 h 3447"/>
                <a:gd name="T76" fmla="*/ 3330 w 5561"/>
                <a:gd name="T77" fmla="*/ 2512 h 3447"/>
                <a:gd name="T78" fmla="*/ 3731 w 5561"/>
                <a:gd name="T79" fmla="*/ 2356 h 3447"/>
                <a:gd name="T80" fmla="*/ 4096 w 5561"/>
                <a:gd name="T81" fmla="*/ 2200 h 3447"/>
                <a:gd name="T82" fmla="*/ 4425 w 5561"/>
                <a:gd name="T83" fmla="*/ 2038 h 3447"/>
                <a:gd name="T84" fmla="*/ 4718 w 5561"/>
                <a:gd name="T85" fmla="*/ 1876 h 3447"/>
                <a:gd name="T86" fmla="*/ 4969 w 5561"/>
                <a:gd name="T87" fmla="*/ 1720 h 3447"/>
                <a:gd name="T88" fmla="*/ 5178 w 5561"/>
                <a:gd name="T89" fmla="*/ 1559 h 3447"/>
                <a:gd name="T90" fmla="*/ 5339 w 5561"/>
                <a:gd name="T91" fmla="*/ 1397 h 3447"/>
                <a:gd name="T92" fmla="*/ 5459 w 5561"/>
                <a:gd name="T93" fmla="*/ 1241 h 3447"/>
                <a:gd name="T94" fmla="*/ 5537 w 5561"/>
                <a:gd name="T95" fmla="*/ 1085 h 3447"/>
                <a:gd name="T96" fmla="*/ 5555 w 5561"/>
                <a:gd name="T97" fmla="*/ 1007 h 344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800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i-FI" sz="1800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>
                <a:gd name="T0" fmla="*/ 5740 w 5740"/>
                <a:gd name="T1" fmla="*/ 0 h 2098"/>
                <a:gd name="T2" fmla="*/ 5638 w 5740"/>
                <a:gd name="T3" fmla="*/ 72 h 2098"/>
                <a:gd name="T4" fmla="*/ 5537 w 5740"/>
                <a:gd name="T5" fmla="*/ 138 h 2098"/>
                <a:gd name="T6" fmla="*/ 5423 w 5740"/>
                <a:gd name="T7" fmla="*/ 210 h 2098"/>
                <a:gd name="T8" fmla="*/ 5304 w 5740"/>
                <a:gd name="T9" fmla="*/ 276 h 2098"/>
                <a:gd name="T10" fmla="*/ 5052 w 5740"/>
                <a:gd name="T11" fmla="*/ 414 h 2098"/>
                <a:gd name="T12" fmla="*/ 4777 w 5740"/>
                <a:gd name="T13" fmla="*/ 552 h 2098"/>
                <a:gd name="T14" fmla="*/ 4478 w 5740"/>
                <a:gd name="T15" fmla="*/ 690 h 2098"/>
                <a:gd name="T16" fmla="*/ 4162 w 5740"/>
                <a:gd name="T17" fmla="*/ 827 h 2098"/>
                <a:gd name="T18" fmla="*/ 3827 w 5740"/>
                <a:gd name="T19" fmla="*/ 959 h 2098"/>
                <a:gd name="T20" fmla="*/ 3468 w 5740"/>
                <a:gd name="T21" fmla="*/ 1091 h 2098"/>
                <a:gd name="T22" fmla="*/ 3091 w 5740"/>
                <a:gd name="T23" fmla="*/ 1223 h 2098"/>
                <a:gd name="T24" fmla="*/ 2697 w 5740"/>
                <a:gd name="T25" fmla="*/ 1355 h 2098"/>
                <a:gd name="T26" fmla="*/ 2284 w 5740"/>
                <a:gd name="T27" fmla="*/ 1481 h 2098"/>
                <a:gd name="T28" fmla="*/ 1860 w 5740"/>
                <a:gd name="T29" fmla="*/ 1601 h 2098"/>
                <a:gd name="T30" fmla="*/ 1417 w 5740"/>
                <a:gd name="T31" fmla="*/ 1721 h 2098"/>
                <a:gd name="T32" fmla="*/ 957 w 5740"/>
                <a:gd name="T33" fmla="*/ 1834 h 2098"/>
                <a:gd name="T34" fmla="*/ 484 w 5740"/>
                <a:gd name="T35" fmla="*/ 1948 h 2098"/>
                <a:gd name="T36" fmla="*/ 0 w 5740"/>
                <a:gd name="T37" fmla="*/ 2056 h 2098"/>
                <a:gd name="T38" fmla="*/ 0 w 5740"/>
                <a:gd name="T39" fmla="*/ 2098 h 2098"/>
                <a:gd name="T40" fmla="*/ 478 w 5740"/>
                <a:gd name="T41" fmla="*/ 1990 h 2098"/>
                <a:gd name="T42" fmla="*/ 951 w 5740"/>
                <a:gd name="T43" fmla="*/ 1882 h 2098"/>
                <a:gd name="T44" fmla="*/ 1405 w 5740"/>
                <a:gd name="T45" fmla="*/ 1763 h 2098"/>
                <a:gd name="T46" fmla="*/ 1842 w 5740"/>
                <a:gd name="T47" fmla="*/ 1649 h 2098"/>
                <a:gd name="T48" fmla="*/ 2266 w 5740"/>
                <a:gd name="T49" fmla="*/ 1523 h 2098"/>
                <a:gd name="T50" fmla="*/ 2679 w 5740"/>
                <a:gd name="T51" fmla="*/ 1397 h 2098"/>
                <a:gd name="T52" fmla="*/ 3067 w 5740"/>
                <a:gd name="T53" fmla="*/ 1271 h 2098"/>
                <a:gd name="T54" fmla="*/ 3444 w 5740"/>
                <a:gd name="T55" fmla="*/ 1139 h 2098"/>
                <a:gd name="T56" fmla="*/ 3803 w 5740"/>
                <a:gd name="T57" fmla="*/ 1007 h 2098"/>
                <a:gd name="T58" fmla="*/ 4138 w 5740"/>
                <a:gd name="T59" fmla="*/ 875 h 2098"/>
                <a:gd name="T60" fmla="*/ 4460 w 5740"/>
                <a:gd name="T61" fmla="*/ 737 h 2098"/>
                <a:gd name="T62" fmla="*/ 4759 w 5740"/>
                <a:gd name="T63" fmla="*/ 600 h 2098"/>
                <a:gd name="T64" fmla="*/ 5040 w 5740"/>
                <a:gd name="T65" fmla="*/ 462 h 2098"/>
                <a:gd name="T66" fmla="*/ 5292 w 5740"/>
                <a:gd name="T67" fmla="*/ 324 h 2098"/>
                <a:gd name="T68" fmla="*/ 5531 w 5740"/>
                <a:gd name="T69" fmla="*/ 186 h 2098"/>
                <a:gd name="T70" fmla="*/ 5740 w 5740"/>
                <a:gd name="T71" fmla="*/ 48 h 2098"/>
                <a:gd name="T72" fmla="*/ 5740 w 5740"/>
                <a:gd name="T73" fmla="*/ 0 h 2098"/>
                <a:gd name="T74" fmla="*/ 5740 w 5740"/>
                <a:gd name="T75" fmla="*/ 0 h 209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800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>
                <a:gd name="T0" fmla="*/ 1955 w 1955"/>
                <a:gd name="T1" fmla="*/ 485 h 1265"/>
                <a:gd name="T2" fmla="*/ 1901 w 1955"/>
                <a:gd name="T3" fmla="*/ 390 h 1265"/>
                <a:gd name="T4" fmla="*/ 1770 w 1955"/>
                <a:gd name="T5" fmla="*/ 306 h 1265"/>
                <a:gd name="T6" fmla="*/ 1579 w 1955"/>
                <a:gd name="T7" fmla="*/ 228 h 1265"/>
                <a:gd name="T8" fmla="*/ 1327 w 1955"/>
                <a:gd name="T9" fmla="*/ 162 h 1265"/>
                <a:gd name="T10" fmla="*/ 1010 w 1955"/>
                <a:gd name="T11" fmla="*/ 102 h 1265"/>
                <a:gd name="T12" fmla="*/ 646 w 1955"/>
                <a:gd name="T13" fmla="*/ 54 h 1265"/>
                <a:gd name="T14" fmla="*/ 227 w 1955"/>
                <a:gd name="T15" fmla="*/ 18 h 1265"/>
                <a:gd name="T16" fmla="*/ 0 w 1955"/>
                <a:gd name="T17" fmla="*/ 12 h 1265"/>
                <a:gd name="T18" fmla="*/ 431 w 1955"/>
                <a:gd name="T19" fmla="*/ 48 h 1265"/>
                <a:gd name="T20" fmla="*/ 813 w 1955"/>
                <a:gd name="T21" fmla="*/ 90 h 1265"/>
                <a:gd name="T22" fmla="*/ 1148 w 1955"/>
                <a:gd name="T23" fmla="*/ 144 h 1265"/>
                <a:gd name="T24" fmla="*/ 1423 w 1955"/>
                <a:gd name="T25" fmla="*/ 204 h 1265"/>
                <a:gd name="T26" fmla="*/ 1638 w 1955"/>
                <a:gd name="T27" fmla="*/ 276 h 1265"/>
                <a:gd name="T28" fmla="*/ 1794 w 1955"/>
                <a:gd name="T29" fmla="*/ 360 h 1265"/>
                <a:gd name="T30" fmla="*/ 1883 w 1955"/>
                <a:gd name="T31" fmla="*/ 443 h 1265"/>
                <a:gd name="T32" fmla="*/ 1901 w 1955"/>
                <a:gd name="T33" fmla="*/ 539 h 1265"/>
                <a:gd name="T34" fmla="*/ 1854 w 1955"/>
                <a:gd name="T35" fmla="*/ 629 h 1265"/>
                <a:gd name="T36" fmla="*/ 1746 w 1955"/>
                <a:gd name="T37" fmla="*/ 719 h 1265"/>
                <a:gd name="T38" fmla="*/ 1579 w 1955"/>
                <a:gd name="T39" fmla="*/ 809 h 1265"/>
                <a:gd name="T40" fmla="*/ 1357 w 1955"/>
                <a:gd name="T41" fmla="*/ 899 h 1265"/>
                <a:gd name="T42" fmla="*/ 1088 w 1955"/>
                <a:gd name="T43" fmla="*/ 989 h 1265"/>
                <a:gd name="T44" fmla="*/ 765 w 1955"/>
                <a:gd name="T45" fmla="*/ 1073 h 1265"/>
                <a:gd name="T46" fmla="*/ 407 w 1955"/>
                <a:gd name="T47" fmla="*/ 1157 h 1265"/>
                <a:gd name="T48" fmla="*/ 0 w 1955"/>
                <a:gd name="T49" fmla="*/ 1241 h 1265"/>
                <a:gd name="T50" fmla="*/ 215 w 1955"/>
                <a:gd name="T51" fmla="*/ 1223 h 1265"/>
                <a:gd name="T52" fmla="*/ 610 w 1955"/>
                <a:gd name="T53" fmla="*/ 1139 h 1265"/>
                <a:gd name="T54" fmla="*/ 957 w 1955"/>
                <a:gd name="T55" fmla="*/ 1049 h 1265"/>
                <a:gd name="T56" fmla="*/ 1262 w 1955"/>
                <a:gd name="T57" fmla="*/ 959 h 1265"/>
                <a:gd name="T58" fmla="*/ 1513 w 1955"/>
                <a:gd name="T59" fmla="*/ 863 h 1265"/>
                <a:gd name="T60" fmla="*/ 1716 w 1955"/>
                <a:gd name="T61" fmla="*/ 767 h 1265"/>
                <a:gd name="T62" fmla="*/ 1860 w 1955"/>
                <a:gd name="T63" fmla="*/ 677 h 1265"/>
                <a:gd name="T64" fmla="*/ 1937 w 1955"/>
                <a:gd name="T65" fmla="*/ 581 h 1265"/>
                <a:gd name="T66" fmla="*/ 1955 w 1955"/>
                <a:gd name="T67" fmla="*/ 533 h 126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800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>
                <a:gd name="T0" fmla="*/ 4694 w 4694"/>
                <a:gd name="T1" fmla="*/ 797 h 2901"/>
                <a:gd name="T2" fmla="*/ 4664 w 4694"/>
                <a:gd name="T3" fmla="*/ 665 h 2901"/>
                <a:gd name="T4" fmla="*/ 4586 w 4694"/>
                <a:gd name="T5" fmla="*/ 540 h 2901"/>
                <a:gd name="T6" fmla="*/ 4466 w 4694"/>
                <a:gd name="T7" fmla="*/ 426 h 2901"/>
                <a:gd name="T8" fmla="*/ 4299 w 4694"/>
                <a:gd name="T9" fmla="*/ 312 h 2901"/>
                <a:gd name="T10" fmla="*/ 4084 w 4694"/>
                <a:gd name="T11" fmla="*/ 216 h 2901"/>
                <a:gd name="T12" fmla="*/ 3833 w 4694"/>
                <a:gd name="T13" fmla="*/ 120 h 2901"/>
                <a:gd name="T14" fmla="*/ 3540 w 4694"/>
                <a:gd name="T15" fmla="*/ 36 h 2901"/>
                <a:gd name="T16" fmla="*/ 3205 w 4694"/>
                <a:gd name="T17" fmla="*/ 0 h 2901"/>
                <a:gd name="T18" fmla="*/ 3540 w 4694"/>
                <a:gd name="T19" fmla="*/ 78 h 2901"/>
                <a:gd name="T20" fmla="*/ 3833 w 4694"/>
                <a:gd name="T21" fmla="*/ 162 h 2901"/>
                <a:gd name="T22" fmla="*/ 4084 w 4694"/>
                <a:gd name="T23" fmla="*/ 258 h 2901"/>
                <a:gd name="T24" fmla="*/ 4287 w 4694"/>
                <a:gd name="T25" fmla="*/ 366 h 2901"/>
                <a:gd name="T26" fmla="*/ 4443 w 4694"/>
                <a:gd name="T27" fmla="*/ 480 h 2901"/>
                <a:gd name="T28" fmla="*/ 4550 w 4694"/>
                <a:gd name="T29" fmla="*/ 605 h 2901"/>
                <a:gd name="T30" fmla="*/ 4610 w 4694"/>
                <a:gd name="T31" fmla="*/ 737 h 2901"/>
                <a:gd name="T32" fmla="*/ 4610 w 4694"/>
                <a:gd name="T33" fmla="*/ 875 h 2901"/>
                <a:gd name="T34" fmla="*/ 4568 w 4694"/>
                <a:gd name="T35" fmla="*/ 1001 h 2901"/>
                <a:gd name="T36" fmla="*/ 4490 w 4694"/>
                <a:gd name="T37" fmla="*/ 1127 h 2901"/>
                <a:gd name="T38" fmla="*/ 4371 w 4694"/>
                <a:gd name="T39" fmla="*/ 1259 h 2901"/>
                <a:gd name="T40" fmla="*/ 4215 w 4694"/>
                <a:gd name="T41" fmla="*/ 1385 h 2901"/>
                <a:gd name="T42" fmla="*/ 4024 w 4694"/>
                <a:gd name="T43" fmla="*/ 1517 h 2901"/>
                <a:gd name="T44" fmla="*/ 3803 w 4694"/>
                <a:gd name="T45" fmla="*/ 1648 h 2901"/>
                <a:gd name="T46" fmla="*/ 3546 w 4694"/>
                <a:gd name="T47" fmla="*/ 1774 h 2901"/>
                <a:gd name="T48" fmla="*/ 3259 w 4694"/>
                <a:gd name="T49" fmla="*/ 1906 h 2901"/>
                <a:gd name="T50" fmla="*/ 2942 w 4694"/>
                <a:gd name="T51" fmla="*/ 2032 h 2901"/>
                <a:gd name="T52" fmla="*/ 2595 w 4694"/>
                <a:gd name="T53" fmla="*/ 2164 h 2901"/>
                <a:gd name="T54" fmla="*/ 2224 w 4694"/>
                <a:gd name="T55" fmla="*/ 2284 h 2901"/>
                <a:gd name="T56" fmla="*/ 1824 w 4694"/>
                <a:gd name="T57" fmla="*/ 2410 h 2901"/>
                <a:gd name="T58" fmla="*/ 1399 w 4694"/>
                <a:gd name="T59" fmla="*/ 2530 h 2901"/>
                <a:gd name="T60" fmla="*/ 484 w 4694"/>
                <a:gd name="T61" fmla="*/ 2757 h 2901"/>
                <a:gd name="T62" fmla="*/ 0 w 4694"/>
                <a:gd name="T63" fmla="*/ 2901 h 2901"/>
                <a:gd name="T64" fmla="*/ 969 w 4694"/>
                <a:gd name="T65" fmla="*/ 2674 h 2901"/>
                <a:gd name="T66" fmla="*/ 1638 w 4694"/>
                <a:gd name="T67" fmla="*/ 2494 h 2901"/>
                <a:gd name="T68" fmla="*/ 2057 w 4694"/>
                <a:gd name="T69" fmla="*/ 2374 h 2901"/>
                <a:gd name="T70" fmla="*/ 2451 w 4694"/>
                <a:gd name="T71" fmla="*/ 2248 h 2901"/>
                <a:gd name="T72" fmla="*/ 2816 w 4694"/>
                <a:gd name="T73" fmla="*/ 2116 h 2901"/>
                <a:gd name="T74" fmla="*/ 3151 w 4694"/>
                <a:gd name="T75" fmla="*/ 1984 h 2901"/>
                <a:gd name="T76" fmla="*/ 3462 w 4694"/>
                <a:gd name="T77" fmla="*/ 1858 h 2901"/>
                <a:gd name="T78" fmla="*/ 3737 w 4694"/>
                <a:gd name="T79" fmla="*/ 1720 h 2901"/>
                <a:gd name="T80" fmla="*/ 3982 w 4694"/>
                <a:gd name="T81" fmla="*/ 1589 h 2901"/>
                <a:gd name="T82" fmla="*/ 4191 w 4694"/>
                <a:gd name="T83" fmla="*/ 1457 h 2901"/>
                <a:gd name="T84" fmla="*/ 4371 w 4694"/>
                <a:gd name="T85" fmla="*/ 1325 h 2901"/>
                <a:gd name="T86" fmla="*/ 4508 w 4694"/>
                <a:gd name="T87" fmla="*/ 1193 h 2901"/>
                <a:gd name="T88" fmla="*/ 4610 w 4694"/>
                <a:gd name="T89" fmla="*/ 1061 h 2901"/>
                <a:gd name="T90" fmla="*/ 4670 w 4694"/>
                <a:gd name="T91" fmla="*/ 935 h 2901"/>
                <a:gd name="T92" fmla="*/ 4688 w 4694"/>
                <a:gd name="T93" fmla="*/ 869 h 2901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800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>
                <a:gd name="T0" fmla="*/ 3761 w 3761"/>
                <a:gd name="T1" fmla="*/ 719 h 2356"/>
                <a:gd name="T2" fmla="*/ 3731 w 3761"/>
                <a:gd name="T3" fmla="*/ 599 h 2356"/>
                <a:gd name="T4" fmla="*/ 3653 w 3761"/>
                <a:gd name="T5" fmla="*/ 486 h 2356"/>
                <a:gd name="T6" fmla="*/ 3522 w 3761"/>
                <a:gd name="T7" fmla="*/ 378 h 2356"/>
                <a:gd name="T8" fmla="*/ 3348 w 3761"/>
                <a:gd name="T9" fmla="*/ 282 h 2356"/>
                <a:gd name="T10" fmla="*/ 3127 w 3761"/>
                <a:gd name="T11" fmla="*/ 192 h 2356"/>
                <a:gd name="T12" fmla="*/ 2864 w 3761"/>
                <a:gd name="T13" fmla="*/ 108 h 2356"/>
                <a:gd name="T14" fmla="*/ 2559 w 3761"/>
                <a:gd name="T15" fmla="*/ 36 h 2356"/>
                <a:gd name="T16" fmla="*/ 2230 w 3761"/>
                <a:gd name="T17" fmla="*/ 0 h 2356"/>
                <a:gd name="T18" fmla="*/ 2577 w 3761"/>
                <a:gd name="T19" fmla="*/ 72 h 2356"/>
                <a:gd name="T20" fmla="*/ 2876 w 3761"/>
                <a:gd name="T21" fmla="*/ 150 h 2356"/>
                <a:gd name="T22" fmla="*/ 3139 w 3761"/>
                <a:gd name="T23" fmla="*/ 234 h 2356"/>
                <a:gd name="T24" fmla="*/ 3348 w 3761"/>
                <a:gd name="T25" fmla="*/ 330 h 2356"/>
                <a:gd name="T26" fmla="*/ 3516 w 3761"/>
                <a:gd name="T27" fmla="*/ 432 h 2356"/>
                <a:gd name="T28" fmla="*/ 3623 w 3761"/>
                <a:gd name="T29" fmla="*/ 545 h 2356"/>
                <a:gd name="T30" fmla="*/ 3683 w 3761"/>
                <a:gd name="T31" fmla="*/ 665 h 2356"/>
                <a:gd name="T32" fmla="*/ 3689 w 3761"/>
                <a:gd name="T33" fmla="*/ 791 h 2356"/>
                <a:gd name="T34" fmla="*/ 3653 w 3761"/>
                <a:gd name="T35" fmla="*/ 887 h 2356"/>
                <a:gd name="T36" fmla="*/ 3593 w 3761"/>
                <a:gd name="T37" fmla="*/ 989 h 2356"/>
                <a:gd name="T38" fmla="*/ 3498 w 3761"/>
                <a:gd name="T39" fmla="*/ 1091 h 2356"/>
                <a:gd name="T40" fmla="*/ 3372 w 3761"/>
                <a:gd name="T41" fmla="*/ 1187 h 2356"/>
                <a:gd name="T42" fmla="*/ 3223 w 3761"/>
                <a:gd name="T43" fmla="*/ 1289 h 2356"/>
                <a:gd name="T44" fmla="*/ 3043 w 3761"/>
                <a:gd name="T45" fmla="*/ 1391 h 2356"/>
                <a:gd name="T46" fmla="*/ 2834 w 3761"/>
                <a:gd name="T47" fmla="*/ 1493 h 2356"/>
                <a:gd name="T48" fmla="*/ 2607 w 3761"/>
                <a:gd name="T49" fmla="*/ 1589 h 2356"/>
                <a:gd name="T50" fmla="*/ 2075 w 3761"/>
                <a:gd name="T51" fmla="*/ 1786 h 2356"/>
                <a:gd name="T52" fmla="*/ 1459 w 3761"/>
                <a:gd name="T53" fmla="*/ 1972 h 2356"/>
                <a:gd name="T54" fmla="*/ 765 w 3761"/>
                <a:gd name="T55" fmla="*/ 2158 h 2356"/>
                <a:gd name="T56" fmla="*/ 0 w 3761"/>
                <a:gd name="T57" fmla="*/ 2326 h 2356"/>
                <a:gd name="T58" fmla="*/ 401 w 3761"/>
                <a:gd name="T59" fmla="*/ 2272 h 2356"/>
                <a:gd name="T60" fmla="*/ 1142 w 3761"/>
                <a:gd name="T61" fmla="*/ 2092 h 2356"/>
                <a:gd name="T62" fmla="*/ 1812 w 3761"/>
                <a:gd name="T63" fmla="*/ 1900 h 2356"/>
                <a:gd name="T64" fmla="*/ 2392 w 3761"/>
                <a:gd name="T65" fmla="*/ 1702 h 2356"/>
                <a:gd name="T66" fmla="*/ 2649 w 3761"/>
                <a:gd name="T67" fmla="*/ 1607 h 2356"/>
                <a:gd name="T68" fmla="*/ 2882 w 3761"/>
                <a:gd name="T69" fmla="*/ 1505 h 2356"/>
                <a:gd name="T70" fmla="*/ 3091 w 3761"/>
                <a:gd name="T71" fmla="*/ 1403 h 2356"/>
                <a:gd name="T72" fmla="*/ 3277 w 3761"/>
                <a:gd name="T73" fmla="*/ 1301 h 2356"/>
                <a:gd name="T74" fmla="*/ 3432 w 3761"/>
                <a:gd name="T75" fmla="*/ 1193 h 2356"/>
                <a:gd name="T76" fmla="*/ 3558 w 3761"/>
                <a:gd name="T77" fmla="*/ 1091 h 2356"/>
                <a:gd name="T78" fmla="*/ 3653 w 3761"/>
                <a:gd name="T79" fmla="*/ 989 h 2356"/>
                <a:gd name="T80" fmla="*/ 3719 w 3761"/>
                <a:gd name="T81" fmla="*/ 887 h 2356"/>
                <a:gd name="T82" fmla="*/ 3755 w 3761"/>
                <a:gd name="T83" fmla="*/ 785 h 235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800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>
                <a:gd name="T0" fmla="*/ 2924 w 2924"/>
                <a:gd name="T1" fmla="*/ 647 h 1846"/>
                <a:gd name="T2" fmla="*/ 2876 w 2924"/>
                <a:gd name="T3" fmla="*/ 528 h 1846"/>
                <a:gd name="T4" fmla="*/ 2750 w 2924"/>
                <a:gd name="T5" fmla="*/ 414 h 1846"/>
                <a:gd name="T6" fmla="*/ 2559 w 2924"/>
                <a:gd name="T7" fmla="*/ 318 h 1846"/>
                <a:gd name="T8" fmla="*/ 2302 w 2924"/>
                <a:gd name="T9" fmla="*/ 228 h 1846"/>
                <a:gd name="T10" fmla="*/ 1985 w 2924"/>
                <a:gd name="T11" fmla="*/ 150 h 1846"/>
                <a:gd name="T12" fmla="*/ 1608 w 2924"/>
                <a:gd name="T13" fmla="*/ 78 h 1846"/>
                <a:gd name="T14" fmla="*/ 1178 w 2924"/>
                <a:gd name="T15" fmla="*/ 24 h 1846"/>
                <a:gd name="T16" fmla="*/ 694 w 2924"/>
                <a:gd name="T17" fmla="*/ 0 h 1846"/>
                <a:gd name="T18" fmla="*/ 1190 w 2924"/>
                <a:gd name="T19" fmla="*/ 48 h 1846"/>
                <a:gd name="T20" fmla="*/ 1626 w 2924"/>
                <a:gd name="T21" fmla="*/ 108 h 1846"/>
                <a:gd name="T22" fmla="*/ 2009 w 2924"/>
                <a:gd name="T23" fmla="*/ 180 h 1846"/>
                <a:gd name="T24" fmla="*/ 2326 w 2924"/>
                <a:gd name="T25" fmla="*/ 264 h 1846"/>
                <a:gd name="T26" fmla="*/ 2571 w 2924"/>
                <a:gd name="T27" fmla="*/ 360 h 1846"/>
                <a:gd name="T28" fmla="*/ 2750 w 2924"/>
                <a:gd name="T29" fmla="*/ 468 h 1846"/>
                <a:gd name="T30" fmla="*/ 2846 w 2924"/>
                <a:gd name="T31" fmla="*/ 587 h 1846"/>
                <a:gd name="T32" fmla="*/ 2864 w 2924"/>
                <a:gd name="T33" fmla="*/ 713 h 1846"/>
                <a:gd name="T34" fmla="*/ 2840 w 2924"/>
                <a:gd name="T35" fmla="*/ 785 h 1846"/>
                <a:gd name="T36" fmla="*/ 2792 w 2924"/>
                <a:gd name="T37" fmla="*/ 857 h 1846"/>
                <a:gd name="T38" fmla="*/ 2625 w 2924"/>
                <a:gd name="T39" fmla="*/ 1001 h 1846"/>
                <a:gd name="T40" fmla="*/ 2368 w 2924"/>
                <a:gd name="T41" fmla="*/ 1145 h 1846"/>
                <a:gd name="T42" fmla="*/ 2033 w 2924"/>
                <a:gd name="T43" fmla="*/ 1289 h 1846"/>
                <a:gd name="T44" fmla="*/ 1626 w 2924"/>
                <a:gd name="T45" fmla="*/ 1433 h 1846"/>
                <a:gd name="T46" fmla="*/ 1142 w 2924"/>
                <a:gd name="T47" fmla="*/ 1571 h 1846"/>
                <a:gd name="T48" fmla="*/ 604 w 2924"/>
                <a:gd name="T49" fmla="*/ 1702 h 1846"/>
                <a:gd name="T50" fmla="*/ 0 w 2924"/>
                <a:gd name="T51" fmla="*/ 1828 h 1846"/>
                <a:gd name="T52" fmla="*/ 311 w 2924"/>
                <a:gd name="T53" fmla="*/ 1780 h 1846"/>
                <a:gd name="T54" fmla="*/ 897 w 2924"/>
                <a:gd name="T55" fmla="*/ 1648 h 1846"/>
                <a:gd name="T56" fmla="*/ 1417 w 2924"/>
                <a:gd name="T57" fmla="*/ 1511 h 1846"/>
                <a:gd name="T58" fmla="*/ 1871 w 2924"/>
                <a:gd name="T59" fmla="*/ 1367 h 1846"/>
                <a:gd name="T60" fmla="*/ 2254 w 2924"/>
                <a:gd name="T61" fmla="*/ 1223 h 1846"/>
                <a:gd name="T62" fmla="*/ 2559 w 2924"/>
                <a:gd name="T63" fmla="*/ 1079 h 1846"/>
                <a:gd name="T64" fmla="*/ 2774 w 2924"/>
                <a:gd name="T65" fmla="*/ 929 h 1846"/>
                <a:gd name="T66" fmla="*/ 2876 w 2924"/>
                <a:gd name="T67" fmla="*/ 815 h 1846"/>
                <a:gd name="T68" fmla="*/ 2912 w 2924"/>
                <a:gd name="T69" fmla="*/ 743 h 1846"/>
                <a:gd name="T70" fmla="*/ 2924 w 2924"/>
                <a:gd name="T71" fmla="*/ 707 h 184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800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>
                <a:gd name="T0" fmla="*/ 1399 w 1488"/>
                <a:gd name="T1" fmla="*/ 204 h 204"/>
                <a:gd name="T2" fmla="*/ 0 w 1488"/>
                <a:gd name="T3" fmla="*/ 18 h 204"/>
                <a:gd name="T4" fmla="*/ 77 w 1488"/>
                <a:gd name="T5" fmla="*/ 0 h 204"/>
                <a:gd name="T6" fmla="*/ 1488 w 1488"/>
                <a:gd name="T7" fmla="*/ 186 h 204"/>
                <a:gd name="T8" fmla="*/ 1399 w 1488"/>
                <a:gd name="T9" fmla="*/ 204 h 204"/>
                <a:gd name="T10" fmla="*/ 1399 w 1488"/>
                <a:gd name="T11" fmla="*/ 204 h 20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800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fi-FI" altLang="fi-FI" sz="1800"/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fi-FI" altLang="fi-FI" sz="1800"/>
            </a:p>
          </p:txBody>
        </p:sp>
        <p:grpSp>
          <p:nvGrpSpPr>
            <p:cNvPr id="17" name="Group 15"/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18" name="Freeform 16"/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>
                  <a:gd name="T0" fmla="*/ 47 w 47"/>
                  <a:gd name="T1" fmla="*/ 6 h 6"/>
                  <a:gd name="T2" fmla="*/ 0 w 47"/>
                  <a:gd name="T3" fmla="*/ 0 h 6"/>
                  <a:gd name="T4" fmla="*/ 0 w 47"/>
                  <a:gd name="T5" fmla="*/ 0 h 6"/>
                  <a:gd name="T6" fmla="*/ 47 w 47"/>
                  <a:gd name="T7" fmla="*/ 6 h 6"/>
                  <a:gd name="T8" fmla="*/ 47 w 47"/>
                  <a:gd name="T9" fmla="*/ 6 h 6"/>
                  <a:gd name="T10" fmla="*/ 47 w 47"/>
                  <a:gd name="T11" fmla="*/ 6 h 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>
                  <a:gd name="T0" fmla="*/ 0 w 323"/>
                  <a:gd name="T1" fmla="*/ 24 h 162"/>
                  <a:gd name="T2" fmla="*/ 6 w 323"/>
                  <a:gd name="T3" fmla="*/ 24 h 162"/>
                  <a:gd name="T4" fmla="*/ 12 w 323"/>
                  <a:gd name="T5" fmla="*/ 18 h 162"/>
                  <a:gd name="T6" fmla="*/ 48 w 323"/>
                  <a:gd name="T7" fmla="*/ 6 h 162"/>
                  <a:gd name="T8" fmla="*/ 101 w 323"/>
                  <a:gd name="T9" fmla="*/ 0 h 162"/>
                  <a:gd name="T10" fmla="*/ 137 w 323"/>
                  <a:gd name="T11" fmla="*/ 6 h 162"/>
                  <a:gd name="T12" fmla="*/ 173 w 323"/>
                  <a:gd name="T13" fmla="*/ 18 h 162"/>
                  <a:gd name="T14" fmla="*/ 239 w 323"/>
                  <a:gd name="T15" fmla="*/ 54 h 162"/>
                  <a:gd name="T16" fmla="*/ 287 w 323"/>
                  <a:gd name="T17" fmla="*/ 90 h 162"/>
                  <a:gd name="T18" fmla="*/ 317 w 323"/>
                  <a:gd name="T19" fmla="*/ 114 h 162"/>
                  <a:gd name="T20" fmla="*/ 323 w 323"/>
                  <a:gd name="T21" fmla="*/ 126 h 162"/>
                  <a:gd name="T22" fmla="*/ 323 w 323"/>
                  <a:gd name="T23" fmla="*/ 126 h 162"/>
                  <a:gd name="T24" fmla="*/ 221 w 323"/>
                  <a:gd name="T25" fmla="*/ 162 h 162"/>
                  <a:gd name="T26" fmla="*/ 0 w 323"/>
                  <a:gd name="T27" fmla="*/ 24 h 162"/>
                  <a:gd name="T28" fmla="*/ 0 w 323"/>
                  <a:gd name="T29" fmla="*/ 24 h 162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20" name="Freeform 18"/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>
                  <a:gd name="T0" fmla="*/ 1166 w 1250"/>
                  <a:gd name="T1" fmla="*/ 641 h 923"/>
                  <a:gd name="T2" fmla="*/ 1166 w 1250"/>
                  <a:gd name="T3" fmla="*/ 473 h 923"/>
                  <a:gd name="T4" fmla="*/ 1136 w 1250"/>
                  <a:gd name="T5" fmla="*/ 384 h 923"/>
                  <a:gd name="T6" fmla="*/ 1112 w 1250"/>
                  <a:gd name="T7" fmla="*/ 288 h 923"/>
                  <a:gd name="T8" fmla="*/ 1053 w 1250"/>
                  <a:gd name="T9" fmla="*/ 174 h 923"/>
                  <a:gd name="T10" fmla="*/ 981 w 1250"/>
                  <a:gd name="T11" fmla="*/ 96 h 923"/>
                  <a:gd name="T12" fmla="*/ 963 w 1250"/>
                  <a:gd name="T13" fmla="*/ 72 h 923"/>
                  <a:gd name="T14" fmla="*/ 891 w 1250"/>
                  <a:gd name="T15" fmla="*/ 18 h 923"/>
                  <a:gd name="T16" fmla="*/ 819 w 1250"/>
                  <a:gd name="T17" fmla="*/ 6 h 923"/>
                  <a:gd name="T18" fmla="*/ 712 w 1250"/>
                  <a:gd name="T19" fmla="*/ 24 h 923"/>
                  <a:gd name="T20" fmla="*/ 664 w 1250"/>
                  <a:gd name="T21" fmla="*/ 42 h 923"/>
                  <a:gd name="T22" fmla="*/ 568 w 1250"/>
                  <a:gd name="T23" fmla="*/ 120 h 923"/>
                  <a:gd name="T24" fmla="*/ 532 w 1250"/>
                  <a:gd name="T25" fmla="*/ 228 h 923"/>
                  <a:gd name="T26" fmla="*/ 509 w 1250"/>
                  <a:gd name="T27" fmla="*/ 348 h 923"/>
                  <a:gd name="T28" fmla="*/ 431 w 1250"/>
                  <a:gd name="T29" fmla="*/ 479 h 923"/>
                  <a:gd name="T30" fmla="*/ 413 w 1250"/>
                  <a:gd name="T31" fmla="*/ 539 h 923"/>
                  <a:gd name="T32" fmla="*/ 353 w 1250"/>
                  <a:gd name="T33" fmla="*/ 599 h 923"/>
                  <a:gd name="T34" fmla="*/ 305 w 1250"/>
                  <a:gd name="T35" fmla="*/ 629 h 923"/>
                  <a:gd name="T36" fmla="*/ 293 w 1250"/>
                  <a:gd name="T37" fmla="*/ 635 h 923"/>
                  <a:gd name="T38" fmla="*/ 257 w 1250"/>
                  <a:gd name="T39" fmla="*/ 677 h 923"/>
                  <a:gd name="T40" fmla="*/ 150 w 1250"/>
                  <a:gd name="T41" fmla="*/ 797 h 923"/>
                  <a:gd name="T42" fmla="*/ 54 w 1250"/>
                  <a:gd name="T43" fmla="*/ 839 h 923"/>
                  <a:gd name="T44" fmla="*/ 156 w 1250"/>
                  <a:gd name="T45" fmla="*/ 905 h 923"/>
                  <a:gd name="T46" fmla="*/ 240 w 1250"/>
                  <a:gd name="T47" fmla="*/ 869 h 923"/>
                  <a:gd name="T48" fmla="*/ 640 w 1250"/>
                  <a:gd name="T49" fmla="*/ 827 h 923"/>
                  <a:gd name="T50" fmla="*/ 700 w 1250"/>
                  <a:gd name="T51" fmla="*/ 725 h 923"/>
                  <a:gd name="T52" fmla="*/ 694 w 1250"/>
                  <a:gd name="T53" fmla="*/ 611 h 923"/>
                  <a:gd name="T54" fmla="*/ 778 w 1250"/>
                  <a:gd name="T55" fmla="*/ 551 h 923"/>
                  <a:gd name="T56" fmla="*/ 879 w 1250"/>
                  <a:gd name="T57" fmla="*/ 449 h 923"/>
                  <a:gd name="T58" fmla="*/ 909 w 1250"/>
                  <a:gd name="T59" fmla="*/ 414 h 923"/>
                  <a:gd name="T60" fmla="*/ 975 w 1250"/>
                  <a:gd name="T61" fmla="*/ 318 h 923"/>
                  <a:gd name="T62" fmla="*/ 1023 w 1250"/>
                  <a:gd name="T63" fmla="*/ 336 h 923"/>
                  <a:gd name="T64" fmla="*/ 1118 w 1250"/>
                  <a:gd name="T65" fmla="*/ 617 h 923"/>
                  <a:gd name="T66" fmla="*/ 1112 w 1250"/>
                  <a:gd name="T67" fmla="*/ 689 h 923"/>
                  <a:gd name="T68" fmla="*/ 1148 w 1250"/>
                  <a:gd name="T69" fmla="*/ 749 h 923"/>
                  <a:gd name="T70" fmla="*/ 1202 w 1250"/>
                  <a:gd name="T71" fmla="*/ 713 h 923"/>
                  <a:gd name="T72" fmla="*/ 1238 w 1250"/>
                  <a:gd name="T73" fmla="*/ 749 h 923"/>
                  <a:gd name="T74" fmla="*/ 1250 w 1250"/>
                  <a:gd name="T75" fmla="*/ 743 h 923"/>
                  <a:gd name="T76" fmla="*/ 694 w 1250"/>
                  <a:gd name="T77" fmla="*/ 264 h 923"/>
                  <a:gd name="T78" fmla="*/ 784 w 1250"/>
                  <a:gd name="T79" fmla="*/ 372 h 923"/>
                  <a:gd name="T80" fmla="*/ 766 w 1250"/>
                  <a:gd name="T81" fmla="*/ 443 h 923"/>
                  <a:gd name="T82" fmla="*/ 706 w 1250"/>
                  <a:gd name="T83" fmla="*/ 515 h 923"/>
                  <a:gd name="T84" fmla="*/ 658 w 1250"/>
                  <a:gd name="T85" fmla="*/ 569 h 923"/>
                  <a:gd name="T86" fmla="*/ 616 w 1250"/>
                  <a:gd name="T87" fmla="*/ 593 h 923"/>
                  <a:gd name="T88" fmla="*/ 574 w 1250"/>
                  <a:gd name="T89" fmla="*/ 617 h 923"/>
                  <a:gd name="T90" fmla="*/ 562 w 1250"/>
                  <a:gd name="T91" fmla="*/ 707 h 923"/>
                  <a:gd name="T92" fmla="*/ 353 w 1250"/>
                  <a:gd name="T93" fmla="*/ 755 h 923"/>
                  <a:gd name="T94" fmla="*/ 389 w 1250"/>
                  <a:gd name="T95" fmla="*/ 641 h 923"/>
                  <a:gd name="T96" fmla="*/ 425 w 1250"/>
                  <a:gd name="T97" fmla="*/ 647 h 923"/>
                  <a:gd name="T98" fmla="*/ 443 w 1250"/>
                  <a:gd name="T99" fmla="*/ 617 h 923"/>
                  <a:gd name="T100" fmla="*/ 568 w 1250"/>
                  <a:gd name="T101" fmla="*/ 515 h 923"/>
                  <a:gd name="T102" fmla="*/ 616 w 1250"/>
                  <a:gd name="T103" fmla="*/ 473 h 923"/>
                  <a:gd name="T104" fmla="*/ 640 w 1250"/>
                  <a:gd name="T105" fmla="*/ 396 h 923"/>
                  <a:gd name="T106" fmla="*/ 640 w 1250"/>
                  <a:gd name="T107" fmla="*/ 378 h 923"/>
                  <a:gd name="T108" fmla="*/ 664 w 1250"/>
                  <a:gd name="T109" fmla="*/ 270 h 923"/>
                  <a:gd name="T110" fmla="*/ 682 w 1250"/>
                  <a:gd name="T111" fmla="*/ 192 h 923"/>
                  <a:gd name="T112" fmla="*/ 694 w 1250"/>
                  <a:gd name="T113" fmla="*/ 264 h 923"/>
                  <a:gd name="T114" fmla="*/ 532 w 1250"/>
                  <a:gd name="T115" fmla="*/ 455 h 923"/>
                  <a:gd name="T116" fmla="*/ 634 w 1250"/>
                  <a:gd name="T117" fmla="*/ 803 h 923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21" name="Freeform 19"/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>
                  <a:gd name="T0" fmla="*/ 12 w 47"/>
                  <a:gd name="T1" fmla="*/ 72 h 78"/>
                  <a:gd name="T2" fmla="*/ 18 w 47"/>
                  <a:gd name="T3" fmla="*/ 60 h 78"/>
                  <a:gd name="T4" fmla="*/ 24 w 47"/>
                  <a:gd name="T5" fmla="*/ 54 h 78"/>
                  <a:gd name="T6" fmla="*/ 47 w 47"/>
                  <a:gd name="T7" fmla="*/ 0 h 78"/>
                  <a:gd name="T8" fmla="*/ 0 w 47"/>
                  <a:gd name="T9" fmla="*/ 78 h 78"/>
                  <a:gd name="T10" fmla="*/ 12 w 47"/>
                  <a:gd name="T11" fmla="*/ 72 h 78"/>
                  <a:gd name="T12" fmla="*/ 12 w 47"/>
                  <a:gd name="T13" fmla="*/ 72 h 7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>
                  <a:gd name="T0" fmla="*/ 29 w 149"/>
                  <a:gd name="T1" fmla="*/ 96 h 419"/>
                  <a:gd name="T2" fmla="*/ 41 w 149"/>
                  <a:gd name="T3" fmla="*/ 126 h 419"/>
                  <a:gd name="T4" fmla="*/ 29 w 149"/>
                  <a:gd name="T5" fmla="*/ 161 h 419"/>
                  <a:gd name="T6" fmla="*/ 47 w 149"/>
                  <a:gd name="T7" fmla="*/ 149 h 419"/>
                  <a:gd name="T8" fmla="*/ 53 w 149"/>
                  <a:gd name="T9" fmla="*/ 347 h 419"/>
                  <a:gd name="T10" fmla="*/ 65 w 149"/>
                  <a:gd name="T11" fmla="*/ 371 h 419"/>
                  <a:gd name="T12" fmla="*/ 65 w 149"/>
                  <a:gd name="T13" fmla="*/ 377 h 419"/>
                  <a:gd name="T14" fmla="*/ 65 w 149"/>
                  <a:gd name="T15" fmla="*/ 389 h 419"/>
                  <a:gd name="T16" fmla="*/ 77 w 149"/>
                  <a:gd name="T17" fmla="*/ 395 h 419"/>
                  <a:gd name="T18" fmla="*/ 101 w 149"/>
                  <a:gd name="T19" fmla="*/ 407 h 419"/>
                  <a:gd name="T20" fmla="*/ 125 w 149"/>
                  <a:gd name="T21" fmla="*/ 413 h 419"/>
                  <a:gd name="T22" fmla="*/ 149 w 149"/>
                  <a:gd name="T23" fmla="*/ 419 h 419"/>
                  <a:gd name="T24" fmla="*/ 125 w 149"/>
                  <a:gd name="T25" fmla="*/ 395 h 419"/>
                  <a:gd name="T26" fmla="*/ 77 w 149"/>
                  <a:gd name="T27" fmla="*/ 365 h 419"/>
                  <a:gd name="T28" fmla="*/ 77 w 149"/>
                  <a:gd name="T29" fmla="*/ 365 h 419"/>
                  <a:gd name="T30" fmla="*/ 77 w 149"/>
                  <a:gd name="T31" fmla="*/ 353 h 419"/>
                  <a:gd name="T32" fmla="*/ 83 w 149"/>
                  <a:gd name="T33" fmla="*/ 329 h 419"/>
                  <a:gd name="T34" fmla="*/ 83 w 149"/>
                  <a:gd name="T35" fmla="*/ 293 h 419"/>
                  <a:gd name="T36" fmla="*/ 83 w 149"/>
                  <a:gd name="T37" fmla="*/ 257 h 419"/>
                  <a:gd name="T38" fmla="*/ 83 w 149"/>
                  <a:gd name="T39" fmla="*/ 221 h 419"/>
                  <a:gd name="T40" fmla="*/ 77 w 149"/>
                  <a:gd name="T41" fmla="*/ 185 h 419"/>
                  <a:gd name="T42" fmla="*/ 65 w 149"/>
                  <a:gd name="T43" fmla="*/ 155 h 419"/>
                  <a:gd name="T44" fmla="*/ 59 w 149"/>
                  <a:gd name="T45" fmla="*/ 143 h 419"/>
                  <a:gd name="T46" fmla="*/ 53 w 149"/>
                  <a:gd name="T47" fmla="*/ 137 h 419"/>
                  <a:gd name="T48" fmla="*/ 53 w 149"/>
                  <a:gd name="T49" fmla="*/ 120 h 419"/>
                  <a:gd name="T50" fmla="*/ 53 w 149"/>
                  <a:gd name="T51" fmla="*/ 108 h 419"/>
                  <a:gd name="T52" fmla="*/ 47 w 149"/>
                  <a:gd name="T53" fmla="*/ 90 h 419"/>
                  <a:gd name="T54" fmla="*/ 35 w 149"/>
                  <a:gd name="T55" fmla="*/ 54 h 419"/>
                  <a:gd name="T56" fmla="*/ 23 w 149"/>
                  <a:gd name="T57" fmla="*/ 18 h 419"/>
                  <a:gd name="T58" fmla="*/ 17 w 149"/>
                  <a:gd name="T59" fmla="*/ 6 h 419"/>
                  <a:gd name="T60" fmla="*/ 17 w 149"/>
                  <a:gd name="T61" fmla="*/ 0 h 419"/>
                  <a:gd name="T62" fmla="*/ 0 w 149"/>
                  <a:gd name="T63" fmla="*/ 6 h 419"/>
                  <a:gd name="T64" fmla="*/ 6 w 149"/>
                  <a:gd name="T65" fmla="*/ 114 h 419"/>
                  <a:gd name="T66" fmla="*/ 29 w 149"/>
                  <a:gd name="T67" fmla="*/ 96 h 419"/>
                  <a:gd name="T68" fmla="*/ 29 w 149"/>
                  <a:gd name="T69" fmla="*/ 96 h 419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>
                  <a:gd name="T0" fmla="*/ 102 w 167"/>
                  <a:gd name="T1" fmla="*/ 18 h 138"/>
                  <a:gd name="T2" fmla="*/ 96 w 167"/>
                  <a:gd name="T3" fmla="*/ 12 h 138"/>
                  <a:gd name="T4" fmla="*/ 90 w 167"/>
                  <a:gd name="T5" fmla="*/ 0 h 138"/>
                  <a:gd name="T6" fmla="*/ 78 w 167"/>
                  <a:gd name="T7" fmla="*/ 0 h 138"/>
                  <a:gd name="T8" fmla="*/ 66 w 167"/>
                  <a:gd name="T9" fmla="*/ 0 h 138"/>
                  <a:gd name="T10" fmla="*/ 60 w 167"/>
                  <a:gd name="T11" fmla="*/ 0 h 138"/>
                  <a:gd name="T12" fmla="*/ 48 w 167"/>
                  <a:gd name="T13" fmla="*/ 6 h 138"/>
                  <a:gd name="T14" fmla="*/ 36 w 167"/>
                  <a:gd name="T15" fmla="*/ 12 h 138"/>
                  <a:gd name="T16" fmla="*/ 30 w 167"/>
                  <a:gd name="T17" fmla="*/ 12 h 138"/>
                  <a:gd name="T18" fmla="*/ 24 w 167"/>
                  <a:gd name="T19" fmla="*/ 24 h 138"/>
                  <a:gd name="T20" fmla="*/ 18 w 167"/>
                  <a:gd name="T21" fmla="*/ 42 h 138"/>
                  <a:gd name="T22" fmla="*/ 6 w 167"/>
                  <a:gd name="T23" fmla="*/ 66 h 138"/>
                  <a:gd name="T24" fmla="*/ 0 w 167"/>
                  <a:gd name="T25" fmla="*/ 72 h 138"/>
                  <a:gd name="T26" fmla="*/ 42 w 167"/>
                  <a:gd name="T27" fmla="*/ 30 h 138"/>
                  <a:gd name="T28" fmla="*/ 30 w 167"/>
                  <a:gd name="T29" fmla="*/ 66 h 138"/>
                  <a:gd name="T30" fmla="*/ 96 w 167"/>
                  <a:gd name="T31" fmla="*/ 36 h 138"/>
                  <a:gd name="T32" fmla="*/ 120 w 167"/>
                  <a:gd name="T33" fmla="*/ 78 h 138"/>
                  <a:gd name="T34" fmla="*/ 120 w 167"/>
                  <a:gd name="T35" fmla="*/ 54 h 138"/>
                  <a:gd name="T36" fmla="*/ 167 w 167"/>
                  <a:gd name="T37" fmla="*/ 138 h 138"/>
                  <a:gd name="T38" fmla="*/ 167 w 167"/>
                  <a:gd name="T39" fmla="*/ 120 h 138"/>
                  <a:gd name="T40" fmla="*/ 161 w 167"/>
                  <a:gd name="T41" fmla="*/ 102 h 138"/>
                  <a:gd name="T42" fmla="*/ 138 w 167"/>
                  <a:gd name="T43" fmla="*/ 60 h 138"/>
                  <a:gd name="T44" fmla="*/ 114 w 167"/>
                  <a:gd name="T45" fmla="*/ 30 h 138"/>
                  <a:gd name="T46" fmla="*/ 108 w 167"/>
                  <a:gd name="T47" fmla="*/ 24 h 138"/>
                  <a:gd name="T48" fmla="*/ 102 w 167"/>
                  <a:gd name="T49" fmla="*/ 18 h 138"/>
                  <a:gd name="T50" fmla="*/ 102 w 167"/>
                  <a:gd name="T51" fmla="*/ 18 h 138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24" name="Freeform 22"/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>
                  <a:gd name="T0" fmla="*/ 0 w 113"/>
                  <a:gd name="T1" fmla="*/ 0 h 114"/>
                  <a:gd name="T2" fmla="*/ 6 w 113"/>
                  <a:gd name="T3" fmla="*/ 0 h 114"/>
                  <a:gd name="T4" fmla="*/ 24 w 113"/>
                  <a:gd name="T5" fmla="*/ 6 h 114"/>
                  <a:gd name="T6" fmla="*/ 48 w 113"/>
                  <a:gd name="T7" fmla="*/ 18 h 114"/>
                  <a:gd name="T8" fmla="*/ 71 w 113"/>
                  <a:gd name="T9" fmla="*/ 36 h 114"/>
                  <a:gd name="T10" fmla="*/ 83 w 113"/>
                  <a:gd name="T11" fmla="*/ 48 h 114"/>
                  <a:gd name="T12" fmla="*/ 95 w 113"/>
                  <a:gd name="T13" fmla="*/ 66 h 114"/>
                  <a:gd name="T14" fmla="*/ 107 w 113"/>
                  <a:gd name="T15" fmla="*/ 90 h 114"/>
                  <a:gd name="T16" fmla="*/ 113 w 113"/>
                  <a:gd name="T17" fmla="*/ 114 h 114"/>
                  <a:gd name="T18" fmla="*/ 83 w 113"/>
                  <a:gd name="T19" fmla="*/ 66 h 114"/>
                  <a:gd name="T20" fmla="*/ 60 w 113"/>
                  <a:gd name="T21" fmla="*/ 78 h 114"/>
                  <a:gd name="T22" fmla="*/ 71 w 113"/>
                  <a:gd name="T23" fmla="*/ 54 h 114"/>
                  <a:gd name="T24" fmla="*/ 12 w 113"/>
                  <a:gd name="T25" fmla="*/ 78 h 114"/>
                  <a:gd name="T26" fmla="*/ 60 w 113"/>
                  <a:gd name="T27" fmla="*/ 48 h 114"/>
                  <a:gd name="T28" fmla="*/ 60 w 113"/>
                  <a:gd name="T29" fmla="*/ 42 h 114"/>
                  <a:gd name="T30" fmla="*/ 54 w 113"/>
                  <a:gd name="T31" fmla="*/ 30 h 114"/>
                  <a:gd name="T32" fmla="*/ 36 w 113"/>
                  <a:gd name="T33" fmla="*/ 18 h 114"/>
                  <a:gd name="T34" fmla="*/ 0 w 113"/>
                  <a:gd name="T35" fmla="*/ 0 h 114"/>
                  <a:gd name="T36" fmla="*/ 0 w 113"/>
                  <a:gd name="T37" fmla="*/ 0 h 11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25" name="Freeform 23"/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>
                  <a:gd name="T0" fmla="*/ 54 w 66"/>
                  <a:gd name="T1" fmla="*/ 0 h 60"/>
                  <a:gd name="T2" fmla="*/ 42 w 66"/>
                  <a:gd name="T3" fmla="*/ 18 h 60"/>
                  <a:gd name="T4" fmla="*/ 36 w 66"/>
                  <a:gd name="T5" fmla="*/ 6 h 60"/>
                  <a:gd name="T6" fmla="*/ 24 w 66"/>
                  <a:gd name="T7" fmla="*/ 30 h 60"/>
                  <a:gd name="T8" fmla="*/ 18 w 66"/>
                  <a:gd name="T9" fmla="*/ 36 h 60"/>
                  <a:gd name="T10" fmla="*/ 6 w 66"/>
                  <a:gd name="T11" fmla="*/ 48 h 60"/>
                  <a:gd name="T12" fmla="*/ 0 w 66"/>
                  <a:gd name="T13" fmla="*/ 60 h 60"/>
                  <a:gd name="T14" fmla="*/ 12 w 66"/>
                  <a:gd name="T15" fmla="*/ 54 h 60"/>
                  <a:gd name="T16" fmla="*/ 30 w 66"/>
                  <a:gd name="T17" fmla="*/ 36 h 60"/>
                  <a:gd name="T18" fmla="*/ 54 w 66"/>
                  <a:gd name="T19" fmla="*/ 18 h 60"/>
                  <a:gd name="T20" fmla="*/ 66 w 66"/>
                  <a:gd name="T21" fmla="*/ 6 h 60"/>
                  <a:gd name="T22" fmla="*/ 54 w 66"/>
                  <a:gd name="T23" fmla="*/ 0 h 60"/>
                  <a:gd name="T24" fmla="*/ 54 w 66"/>
                  <a:gd name="T25" fmla="*/ 0 h 6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26" name="Freeform 24"/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>
                  <a:gd name="T0" fmla="*/ 131 w 161"/>
                  <a:gd name="T1" fmla="*/ 53 h 179"/>
                  <a:gd name="T2" fmla="*/ 137 w 161"/>
                  <a:gd name="T3" fmla="*/ 53 h 179"/>
                  <a:gd name="T4" fmla="*/ 143 w 161"/>
                  <a:gd name="T5" fmla="*/ 41 h 179"/>
                  <a:gd name="T6" fmla="*/ 155 w 161"/>
                  <a:gd name="T7" fmla="*/ 35 h 179"/>
                  <a:gd name="T8" fmla="*/ 161 w 161"/>
                  <a:gd name="T9" fmla="*/ 24 h 179"/>
                  <a:gd name="T10" fmla="*/ 161 w 161"/>
                  <a:gd name="T11" fmla="*/ 12 h 179"/>
                  <a:gd name="T12" fmla="*/ 161 w 161"/>
                  <a:gd name="T13" fmla="*/ 0 h 179"/>
                  <a:gd name="T14" fmla="*/ 149 w 161"/>
                  <a:gd name="T15" fmla="*/ 24 h 179"/>
                  <a:gd name="T16" fmla="*/ 143 w 161"/>
                  <a:gd name="T17" fmla="*/ 35 h 179"/>
                  <a:gd name="T18" fmla="*/ 131 w 161"/>
                  <a:gd name="T19" fmla="*/ 35 h 179"/>
                  <a:gd name="T20" fmla="*/ 119 w 161"/>
                  <a:gd name="T21" fmla="*/ 41 h 179"/>
                  <a:gd name="T22" fmla="*/ 125 w 161"/>
                  <a:gd name="T23" fmla="*/ 53 h 179"/>
                  <a:gd name="T24" fmla="*/ 95 w 161"/>
                  <a:gd name="T25" fmla="*/ 95 h 179"/>
                  <a:gd name="T26" fmla="*/ 0 w 161"/>
                  <a:gd name="T27" fmla="*/ 137 h 179"/>
                  <a:gd name="T28" fmla="*/ 60 w 161"/>
                  <a:gd name="T29" fmla="*/ 119 h 179"/>
                  <a:gd name="T30" fmla="*/ 54 w 161"/>
                  <a:gd name="T31" fmla="*/ 125 h 179"/>
                  <a:gd name="T32" fmla="*/ 48 w 161"/>
                  <a:gd name="T33" fmla="*/ 131 h 179"/>
                  <a:gd name="T34" fmla="*/ 24 w 161"/>
                  <a:gd name="T35" fmla="*/ 155 h 179"/>
                  <a:gd name="T36" fmla="*/ 12 w 161"/>
                  <a:gd name="T37" fmla="*/ 167 h 179"/>
                  <a:gd name="T38" fmla="*/ 0 w 161"/>
                  <a:gd name="T39" fmla="*/ 173 h 179"/>
                  <a:gd name="T40" fmla="*/ 0 w 161"/>
                  <a:gd name="T41" fmla="*/ 179 h 179"/>
                  <a:gd name="T42" fmla="*/ 6 w 161"/>
                  <a:gd name="T43" fmla="*/ 173 h 179"/>
                  <a:gd name="T44" fmla="*/ 30 w 161"/>
                  <a:gd name="T45" fmla="*/ 155 h 179"/>
                  <a:gd name="T46" fmla="*/ 48 w 161"/>
                  <a:gd name="T47" fmla="*/ 143 h 179"/>
                  <a:gd name="T48" fmla="*/ 71 w 161"/>
                  <a:gd name="T49" fmla="*/ 125 h 179"/>
                  <a:gd name="T50" fmla="*/ 95 w 161"/>
                  <a:gd name="T51" fmla="*/ 107 h 179"/>
                  <a:gd name="T52" fmla="*/ 119 w 161"/>
                  <a:gd name="T53" fmla="*/ 77 h 179"/>
                  <a:gd name="T54" fmla="*/ 131 w 161"/>
                  <a:gd name="T55" fmla="*/ 59 h 179"/>
                  <a:gd name="T56" fmla="*/ 131 w 161"/>
                  <a:gd name="T57" fmla="*/ 53 h 179"/>
                  <a:gd name="T58" fmla="*/ 131 w 161"/>
                  <a:gd name="T59" fmla="*/ 53 h 179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27" name="Freeform 25"/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>
                  <a:gd name="T0" fmla="*/ 24 w 72"/>
                  <a:gd name="T1" fmla="*/ 36 h 54"/>
                  <a:gd name="T2" fmla="*/ 48 w 72"/>
                  <a:gd name="T3" fmla="*/ 24 h 54"/>
                  <a:gd name="T4" fmla="*/ 60 w 72"/>
                  <a:gd name="T5" fmla="*/ 12 h 54"/>
                  <a:gd name="T6" fmla="*/ 66 w 72"/>
                  <a:gd name="T7" fmla="*/ 6 h 54"/>
                  <a:gd name="T8" fmla="*/ 72 w 72"/>
                  <a:gd name="T9" fmla="*/ 0 h 54"/>
                  <a:gd name="T10" fmla="*/ 42 w 72"/>
                  <a:gd name="T11" fmla="*/ 18 h 54"/>
                  <a:gd name="T12" fmla="*/ 30 w 72"/>
                  <a:gd name="T13" fmla="*/ 24 h 54"/>
                  <a:gd name="T14" fmla="*/ 24 w 72"/>
                  <a:gd name="T15" fmla="*/ 24 h 54"/>
                  <a:gd name="T16" fmla="*/ 18 w 72"/>
                  <a:gd name="T17" fmla="*/ 18 h 54"/>
                  <a:gd name="T18" fmla="*/ 12 w 72"/>
                  <a:gd name="T19" fmla="*/ 12 h 54"/>
                  <a:gd name="T20" fmla="*/ 0 w 72"/>
                  <a:gd name="T21" fmla="*/ 54 h 54"/>
                  <a:gd name="T22" fmla="*/ 12 w 72"/>
                  <a:gd name="T23" fmla="*/ 42 h 54"/>
                  <a:gd name="T24" fmla="*/ 24 w 72"/>
                  <a:gd name="T25" fmla="*/ 36 h 54"/>
                  <a:gd name="T26" fmla="*/ 24 w 72"/>
                  <a:gd name="T27" fmla="*/ 36 h 5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28" name="Freeform 26"/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>
                  <a:gd name="T0" fmla="*/ 12 w 12"/>
                  <a:gd name="T1" fmla="*/ 0 h 54"/>
                  <a:gd name="T2" fmla="*/ 0 w 12"/>
                  <a:gd name="T3" fmla="*/ 12 h 54"/>
                  <a:gd name="T4" fmla="*/ 0 w 12"/>
                  <a:gd name="T5" fmla="*/ 18 h 54"/>
                  <a:gd name="T6" fmla="*/ 6 w 12"/>
                  <a:gd name="T7" fmla="*/ 54 h 54"/>
                  <a:gd name="T8" fmla="*/ 12 w 12"/>
                  <a:gd name="T9" fmla="*/ 36 h 54"/>
                  <a:gd name="T10" fmla="*/ 12 w 12"/>
                  <a:gd name="T11" fmla="*/ 18 h 54"/>
                  <a:gd name="T12" fmla="*/ 12 w 12"/>
                  <a:gd name="T13" fmla="*/ 6 h 54"/>
                  <a:gd name="T14" fmla="*/ 12 w 12"/>
                  <a:gd name="T15" fmla="*/ 0 h 54"/>
                  <a:gd name="T16" fmla="*/ 12 w 12"/>
                  <a:gd name="T17" fmla="*/ 0 h 5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29" name="Freeform 27"/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>
                  <a:gd name="T0" fmla="*/ 48 w 48"/>
                  <a:gd name="T1" fmla="*/ 6 h 72"/>
                  <a:gd name="T2" fmla="*/ 48 w 48"/>
                  <a:gd name="T3" fmla="*/ 6 h 72"/>
                  <a:gd name="T4" fmla="*/ 48 w 48"/>
                  <a:gd name="T5" fmla="*/ 6 h 72"/>
                  <a:gd name="T6" fmla="*/ 48 w 48"/>
                  <a:gd name="T7" fmla="*/ 6 h 72"/>
                  <a:gd name="T8" fmla="*/ 6 w 48"/>
                  <a:gd name="T9" fmla="*/ 0 h 72"/>
                  <a:gd name="T10" fmla="*/ 42 w 48"/>
                  <a:gd name="T11" fmla="*/ 12 h 72"/>
                  <a:gd name="T12" fmla="*/ 42 w 48"/>
                  <a:gd name="T13" fmla="*/ 12 h 72"/>
                  <a:gd name="T14" fmla="*/ 0 w 48"/>
                  <a:gd name="T15" fmla="*/ 72 h 72"/>
                  <a:gd name="T16" fmla="*/ 18 w 48"/>
                  <a:gd name="T17" fmla="*/ 54 h 72"/>
                  <a:gd name="T18" fmla="*/ 18 w 48"/>
                  <a:gd name="T19" fmla="*/ 66 h 72"/>
                  <a:gd name="T20" fmla="*/ 48 w 48"/>
                  <a:gd name="T21" fmla="*/ 6 h 72"/>
                  <a:gd name="T22" fmla="*/ 48 w 48"/>
                  <a:gd name="T23" fmla="*/ 6 h 72"/>
                  <a:gd name="T24" fmla="*/ 48 w 48"/>
                  <a:gd name="T25" fmla="*/ 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30" name="Freeform 28"/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>
                  <a:gd name="T0" fmla="*/ 287 w 287"/>
                  <a:gd name="T1" fmla="*/ 0 h 84"/>
                  <a:gd name="T2" fmla="*/ 0 w 287"/>
                  <a:gd name="T3" fmla="*/ 84 h 84"/>
                  <a:gd name="T4" fmla="*/ 168 w 287"/>
                  <a:gd name="T5" fmla="*/ 36 h 84"/>
                  <a:gd name="T6" fmla="*/ 114 w 287"/>
                  <a:gd name="T7" fmla="*/ 60 h 84"/>
                  <a:gd name="T8" fmla="*/ 276 w 287"/>
                  <a:gd name="T9" fmla="*/ 18 h 84"/>
                  <a:gd name="T10" fmla="*/ 287 w 287"/>
                  <a:gd name="T11" fmla="*/ 0 h 84"/>
                  <a:gd name="T12" fmla="*/ 287 w 287"/>
                  <a:gd name="T13" fmla="*/ 0 h 8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31" name="Freeform 29"/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>
                  <a:gd name="T0" fmla="*/ 6 w 66"/>
                  <a:gd name="T1" fmla="*/ 0 h 108"/>
                  <a:gd name="T2" fmla="*/ 66 w 66"/>
                  <a:gd name="T3" fmla="*/ 6 h 108"/>
                  <a:gd name="T4" fmla="*/ 0 w 66"/>
                  <a:gd name="T5" fmla="*/ 84 h 108"/>
                  <a:gd name="T6" fmla="*/ 54 w 66"/>
                  <a:gd name="T7" fmla="*/ 24 h 108"/>
                  <a:gd name="T8" fmla="*/ 6 w 66"/>
                  <a:gd name="T9" fmla="*/ 108 h 108"/>
                  <a:gd name="T10" fmla="*/ 66 w 66"/>
                  <a:gd name="T11" fmla="*/ 6 h 108"/>
                  <a:gd name="T12" fmla="*/ 6 w 66"/>
                  <a:gd name="T13" fmla="*/ 0 h 108"/>
                  <a:gd name="T14" fmla="*/ 6 w 66"/>
                  <a:gd name="T15" fmla="*/ 0 h 10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32" name="Freeform 30"/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>
                  <a:gd name="T0" fmla="*/ 36 w 77"/>
                  <a:gd name="T1" fmla="*/ 0 h 42"/>
                  <a:gd name="T2" fmla="*/ 42 w 77"/>
                  <a:gd name="T3" fmla="*/ 0 h 42"/>
                  <a:gd name="T4" fmla="*/ 60 w 77"/>
                  <a:gd name="T5" fmla="*/ 6 h 42"/>
                  <a:gd name="T6" fmla="*/ 48 w 77"/>
                  <a:gd name="T7" fmla="*/ 6 h 42"/>
                  <a:gd name="T8" fmla="*/ 42 w 77"/>
                  <a:gd name="T9" fmla="*/ 6 h 42"/>
                  <a:gd name="T10" fmla="*/ 60 w 77"/>
                  <a:gd name="T11" fmla="*/ 6 h 42"/>
                  <a:gd name="T12" fmla="*/ 0 w 77"/>
                  <a:gd name="T13" fmla="*/ 24 h 42"/>
                  <a:gd name="T14" fmla="*/ 71 w 77"/>
                  <a:gd name="T15" fmla="*/ 6 h 42"/>
                  <a:gd name="T16" fmla="*/ 66 w 77"/>
                  <a:gd name="T17" fmla="*/ 42 h 42"/>
                  <a:gd name="T18" fmla="*/ 77 w 77"/>
                  <a:gd name="T19" fmla="*/ 6 h 42"/>
                  <a:gd name="T20" fmla="*/ 36 w 77"/>
                  <a:gd name="T21" fmla="*/ 0 h 42"/>
                  <a:gd name="T22" fmla="*/ 36 w 77"/>
                  <a:gd name="T23" fmla="*/ 0 h 4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33" name="Freeform 31"/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>
                  <a:gd name="T0" fmla="*/ 66 w 66"/>
                  <a:gd name="T1" fmla="*/ 6 h 30"/>
                  <a:gd name="T2" fmla="*/ 0 w 66"/>
                  <a:gd name="T3" fmla="*/ 0 h 30"/>
                  <a:gd name="T4" fmla="*/ 54 w 66"/>
                  <a:gd name="T5" fmla="*/ 6 h 30"/>
                  <a:gd name="T6" fmla="*/ 18 w 66"/>
                  <a:gd name="T7" fmla="*/ 18 h 30"/>
                  <a:gd name="T8" fmla="*/ 60 w 66"/>
                  <a:gd name="T9" fmla="*/ 12 h 30"/>
                  <a:gd name="T10" fmla="*/ 60 w 66"/>
                  <a:gd name="T11" fmla="*/ 30 h 30"/>
                  <a:gd name="T12" fmla="*/ 60 w 66"/>
                  <a:gd name="T13" fmla="*/ 30 h 30"/>
                  <a:gd name="T14" fmla="*/ 66 w 66"/>
                  <a:gd name="T15" fmla="*/ 6 h 30"/>
                  <a:gd name="T16" fmla="*/ 66 w 66"/>
                  <a:gd name="T17" fmla="*/ 6 h 3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34" name="Freeform 32"/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>
                  <a:gd name="T0" fmla="*/ 0 w 18"/>
                  <a:gd name="T1" fmla="*/ 24 h 60"/>
                  <a:gd name="T2" fmla="*/ 12 w 18"/>
                  <a:gd name="T3" fmla="*/ 24 h 60"/>
                  <a:gd name="T4" fmla="*/ 12 w 18"/>
                  <a:gd name="T5" fmla="*/ 60 h 60"/>
                  <a:gd name="T6" fmla="*/ 18 w 18"/>
                  <a:gd name="T7" fmla="*/ 18 h 60"/>
                  <a:gd name="T8" fmla="*/ 18 w 18"/>
                  <a:gd name="T9" fmla="*/ 18 h 60"/>
                  <a:gd name="T10" fmla="*/ 18 w 18"/>
                  <a:gd name="T11" fmla="*/ 0 h 60"/>
                  <a:gd name="T12" fmla="*/ 12 w 18"/>
                  <a:gd name="T13" fmla="*/ 18 h 60"/>
                  <a:gd name="T14" fmla="*/ 0 w 18"/>
                  <a:gd name="T15" fmla="*/ 24 h 60"/>
                  <a:gd name="T16" fmla="*/ 0 w 18"/>
                  <a:gd name="T17" fmla="*/ 24 h 6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35" name="Freeform 33"/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>
                  <a:gd name="T0" fmla="*/ 6 w 6"/>
                  <a:gd name="T1" fmla="*/ 0 h 18"/>
                  <a:gd name="T2" fmla="*/ 0 w 6"/>
                  <a:gd name="T3" fmla="*/ 18 h 18"/>
                  <a:gd name="T4" fmla="*/ 6 w 6"/>
                  <a:gd name="T5" fmla="*/ 12 h 18"/>
                  <a:gd name="T6" fmla="*/ 6 w 6"/>
                  <a:gd name="T7" fmla="*/ 0 h 18"/>
                  <a:gd name="T8" fmla="*/ 6 w 6"/>
                  <a:gd name="T9" fmla="*/ 0 h 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36" name="Freeform 34"/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>
                  <a:gd name="T0" fmla="*/ 24 w 30"/>
                  <a:gd name="T1" fmla="*/ 6 h 78"/>
                  <a:gd name="T2" fmla="*/ 18 w 30"/>
                  <a:gd name="T3" fmla="*/ 24 h 78"/>
                  <a:gd name="T4" fmla="*/ 0 w 30"/>
                  <a:gd name="T5" fmla="*/ 18 h 78"/>
                  <a:gd name="T6" fmla="*/ 12 w 30"/>
                  <a:gd name="T7" fmla="*/ 30 h 78"/>
                  <a:gd name="T8" fmla="*/ 6 w 30"/>
                  <a:gd name="T9" fmla="*/ 42 h 78"/>
                  <a:gd name="T10" fmla="*/ 18 w 30"/>
                  <a:gd name="T11" fmla="*/ 78 h 78"/>
                  <a:gd name="T12" fmla="*/ 18 w 30"/>
                  <a:gd name="T13" fmla="*/ 24 h 78"/>
                  <a:gd name="T14" fmla="*/ 24 w 30"/>
                  <a:gd name="T15" fmla="*/ 12 h 78"/>
                  <a:gd name="T16" fmla="*/ 30 w 30"/>
                  <a:gd name="T17" fmla="*/ 6 h 78"/>
                  <a:gd name="T18" fmla="*/ 30 w 30"/>
                  <a:gd name="T19" fmla="*/ 6 h 78"/>
                  <a:gd name="T20" fmla="*/ 12 w 30"/>
                  <a:gd name="T21" fmla="*/ 0 h 78"/>
                  <a:gd name="T22" fmla="*/ 24 w 30"/>
                  <a:gd name="T23" fmla="*/ 6 h 78"/>
                  <a:gd name="T24" fmla="*/ 24 w 30"/>
                  <a:gd name="T25" fmla="*/ 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37" name="Freeform 35"/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>
                  <a:gd name="T0" fmla="*/ 6 w 24"/>
                  <a:gd name="T1" fmla="*/ 0 h 24"/>
                  <a:gd name="T2" fmla="*/ 0 w 24"/>
                  <a:gd name="T3" fmla="*/ 0 h 24"/>
                  <a:gd name="T4" fmla="*/ 6 w 24"/>
                  <a:gd name="T5" fmla="*/ 0 h 24"/>
                  <a:gd name="T6" fmla="*/ 12 w 24"/>
                  <a:gd name="T7" fmla="*/ 6 h 24"/>
                  <a:gd name="T8" fmla="*/ 24 w 24"/>
                  <a:gd name="T9" fmla="*/ 24 h 24"/>
                  <a:gd name="T10" fmla="*/ 24 w 24"/>
                  <a:gd name="T11" fmla="*/ 18 h 24"/>
                  <a:gd name="T12" fmla="*/ 18 w 24"/>
                  <a:gd name="T13" fmla="*/ 6 h 24"/>
                  <a:gd name="T14" fmla="*/ 12 w 24"/>
                  <a:gd name="T15" fmla="*/ 0 h 24"/>
                  <a:gd name="T16" fmla="*/ 6 w 24"/>
                  <a:gd name="T17" fmla="*/ 0 h 24"/>
                  <a:gd name="T18" fmla="*/ 6 w 24"/>
                  <a:gd name="T19" fmla="*/ 0 h 24"/>
                  <a:gd name="T20" fmla="*/ 6 w 24"/>
                  <a:gd name="T21" fmla="*/ 0 h 2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38" name="Freeform 36"/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>
                  <a:gd name="T0" fmla="*/ 215 w 215"/>
                  <a:gd name="T1" fmla="*/ 0 h 216"/>
                  <a:gd name="T2" fmla="*/ 147 w 215"/>
                  <a:gd name="T3" fmla="*/ 36 h 216"/>
                  <a:gd name="T4" fmla="*/ 132 w 215"/>
                  <a:gd name="T5" fmla="*/ 49 h 216"/>
                  <a:gd name="T6" fmla="*/ 104 w 215"/>
                  <a:gd name="T7" fmla="*/ 79 h 216"/>
                  <a:gd name="T8" fmla="*/ 87 w 215"/>
                  <a:gd name="T9" fmla="*/ 114 h 216"/>
                  <a:gd name="T10" fmla="*/ 48 w 215"/>
                  <a:gd name="T11" fmla="*/ 156 h 216"/>
                  <a:gd name="T12" fmla="*/ 42 w 215"/>
                  <a:gd name="T13" fmla="*/ 166 h 216"/>
                  <a:gd name="T14" fmla="*/ 29 w 215"/>
                  <a:gd name="T15" fmla="*/ 177 h 216"/>
                  <a:gd name="T16" fmla="*/ 0 w 215"/>
                  <a:gd name="T17" fmla="*/ 208 h 216"/>
                  <a:gd name="T18" fmla="*/ 48 w 215"/>
                  <a:gd name="T19" fmla="*/ 216 h 216"/>
                  <a:gd name="T20" fmla="*/ 215 w 215"/>
                  <a:gd name="T21" fmla="*/ 0 h 21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39" name="Freeform 37"/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>
                  <a:gd name="T0" fmla="*/ 212 w 212"/>
                  <a:gd name="T1" fmla="*/ 0 h 179"/>
                  <a:gd name="T2" fmla="*/ 144 w 212"/>
                  <a:gd name="T3" fmla="*/ 36 h 179"/>
                  <a:gd name="T4" fmla="*/ 0 w 212"/>
                  <a:gd name="T5" fmla="*/ 179 h 179"/>
                  <a:gd name="T6" fmla="*/ 177 w 212"/>
                  <a:gd name="T7" fmla="*/ 85 h 179"/>
                  <a:gd name="T8" fmla="*/ 212 w 212"/>
                  <a:gd name="T9" fmla="*/ 0 h 17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40" name="Freeform 38"/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>
                  <a:gd name="T0" fmla="*/ 0 w 64"/>
                  <a:gd name="T1" fmla="*/ 22 h 79"/>
                  <a:gd name="T2" fmla="*/ 64 w 64"/>
                  <a:gd name="T3" fmla="*/ 79 h 79"/>
                  <a:gd name="T4" fmla="*/ 60 w 64"/>
                  <a:gd name="T5" fmla="*/ 0 h 79"/>
                  <a:gd name="T6" fmla="*/ 0 w 64"/>
                  <a:gd name="T7" fmla="*/ 22 h 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41" name="Freeform 39"/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>
                  <a:gd name="T0" fmla="*/ 0 w 137"/>
                  <a:gd name="T1" fmla="*/ 0 h 207"/>
                  <a:gd name="T2" fmla="*/ 17 w 137"/>
                  <a:gd name="T3" fmla="*/ 87 h 207"/>
                  <a:gd name="T4" fmla="*/ 69 w 137"/>
                  <a:gd name="T5" fmla="*/ 154 h 207"/>
                  <a:gd name="T6" fmla="*/ 137 w 137"/>
                  <a:gd name="T7" fmla="*/ 207 h 207"/>
                  <a:gd name="T8" fmla="*/ 0 w 137"/>
                  <a:gd name="T9" fmla="*/ 0 h 20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42" name="Freeform 40"/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>
                  <a:gd name="T0" fmla="*/ 0 w 65"/>
                  <a:gd name="T1" fmla="*/ 222 h 222"/>
                  <a:gd name="T2" fmla="*/ 40 w 65"/>
                  <a:gd name="T3" fmla="*/ 142 h 222"/>
                  <a:gd name="T4" fmla="*/ 65 w 65"/>
                  <a:gd name="T5" fmla="*/ 72 h 222"/>
                  <a:gd name="T6" fmla="*/ 7 w 65"/>
                  <a:gd name="T7" fmla="*/ 0 h 222"/>
                  <a:gd name="T8" fmla="*/ 0 w 65"/>
                  <a:gd name="T9" fmla="*/ 222 h 22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</p:grpSp>
      </p:grpSp>
      <p:sp>
        <p:nvSpPr>
          <p:cNvPr id="11305" name="Rectangle 41"/>
          <p:cNvSpPr>
            <a:spLocks noGrp="1" noChangeArrowheads="1"/>
          </p:cNvSpPr>
          <p:nvPr>
            <p:ph type="ctrTitle"/>
          </p:nvPr>
        </p:nvSpPr>
        <p:spPr>
          <a:xfrm>
            <a:off x="914400" y="1447801"/>
            <a:ext cx="103632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11306" name="Rectangle 4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203575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48A87A34-81AB-432B-8DAE-1953F412C126}" type="datetimeFigureOut">
              <a:rPr lang="en-US" smtClean="0"/>
              <a:t>2/9/2021</a:t>
            </a:fld>
            <a:endParaRPr lang="en-US" dirty="0"/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 smtClean="0"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9486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A87A34-81AB-432B-8DAE-1953F412C126}" type="datetimeFigureOut">
              <a:rPr lang="en-US" smtClean="0"/>
              <a:pPr/>
              <a:t>2/9/2021</a:t>
            </a:fld>
            <a:endParaRPr lang="en-US" dirty="0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9875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839200" y="158751"/>
            <a:ext cx="2743200" cy="597217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09600" y="158751"/>
            <a:ext cx="8026400" cy="597217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A87A34-81AB-432B-8DAE-1953F412C126}" type="datetimeFigureOut">
              <a:rPr lang="en-US" smtClean="0"/>
              <a:pPr/>
              <a:t>2/9/2021</a:t>
            </a:fld>
            <a:endParaRPr lang="en-US" dirty="0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57460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152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857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A87A34-81AB-432B-8DAE-1953F412C126}" type="datetimeFigureOut">
              <a:rPr lang="en-US" smtClean="0"/>
              <a:pPr/>
              <a:t>2/9/2021</a:t>
            </a:fld>
            <a:endParaRPr lang="en-US" dirty="0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186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A87A34-81AB-432B-8DAE-1953F412C126}" type="datetimeFigureOut">
              <a:rPr lang="en-US" smtClean="0"/>
              <a:t>2/9/2021</a:t>
            </a:fld>
            <a:endParaRPr lang="en-US" dirty="0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27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A87A34-81AB-432B-8DAE-1953F412C126}" type="datetimeFigureOut">
              <a:rPr lang="en-US" smtClean="0"/>
              <a:pPr/>
              <a:t>2/9/2021</a:t>
            </a:fld>
            <a:endParaRPr lang="en-US" dirty="0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466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A87A34-81AB-432B-8DAE-1953F412C126}" type="datetimeFigureOut">
              <a:rPr lang="en-US" smtClean="0"/>
              <a:pPr/>
              <a:t>2/9/2021</a:t>
            </a:fld>
            <a:endParaRPr lang="en-US" dirty="0"/>
          </a:p>
        </p:txBody>
      </p:sp>
      <p:sp>
        <p:nvSpPr>
          <p:cNvPr id="8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5515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A87A34-81AB-432B-8DAE-1953F412C126}" type="datetimeFigureOut">
              <a:rPr lang="en-US" smtClean="0"/>
              <a:t>2/9/2021</a:t>
            </a:fld>
            <a:endParaRPr lang="en-US" dirty="0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1160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A87A34-81AB-432B-8DAE-1953F412C126}" type="datetimeFigureOut">
              <a:rPr lang="en-US" smtClean="0"/>
              <a:t>2/9/2021</a:t>
            </a:fld>
            <a:endParaRPr lang="en-US" dirty="0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142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A87A34-81AB-432B-8DAE-1953F412C126}" type="datetimeFigureOut">
              <a:rPr lang="en-US" smtClean="0"/>
              <a:pPr/>
              <a:t>2/9/2021</a:t>
            </a:fld>
            <a:endParaRPr lang="en-US" dirty="0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846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Lisää kuva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A87A34-81AB-432B-8DAE-1953F412C126}" type="datetimeFigureOut">
              <a:rPr lang="en-US" smtClean="0"/>
              <a:t>2/9/2021</a:t>
            </a:fld>
            <a:endParaRPr lang="en-US" dirty="0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4789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" y="0"/>
            <a:ext cx="12187767" cy="6851650"/>
            <a:chOff x="0" y="0"/>
            <a:chExt cx="5758" cy="4316"/>
          </a:xfrm>
        </p:grpSpPr>
        <p:sp>
          <p:nvSpPr>
            <p:cNvPr id="1032" name="Freeform 3"/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>
                <a:gd name="T0" fmla="*/ 149 w 3934"/>
                <a:gd name="T1" fmla="*/ 1505 h 1505"/>
                <a:gd name="T2" fmla="*/ 687 w 3934"/>
                <a:gd name="T3" fmla="*/ 1331 h 1505"/>
                <a:gd name="T4" fmla="*/ 1213 w 3934"/>
                <a:gd name="T5" fmla="*/ 1157 h 1505"/>
                <a:gd name="T6" fmla="*/ 1728 w 3934"/>
                <a:gd name="T7" fmla="*/ 977 h 1505"/>
                <a:gd name="T8" fmla="*/ 2218 w 3934"/>
                <a:gd name="T9" fmla="*/ 792 h 1505"/>
                <a:gd name="T10" fmla="*/ 2457 w 3934"/>
                <a:gd name="T11" fmla="*/ 696 h 1505"/>
                <a:gd name="T12" fmla="*/ 2690 w 3934"/>
                <a:gd name="T13" fmla="*/ 606 h 1505"/>
                <a:gd name="T14" fmla="*/ 2918 w 3934"/>
                <a:gd name="T15" fmla="*/ 510 h 1505"/>
                <a:gd name="T16" fmla="*/ 3139 w 3934"/>
                <a:gd name="T17" fmla="*/ 420 h 1505"/>
                <a:gd name="T18" fmla="*/ 3348 w 3934"/>
                <a:gd name="T19" fmla="*/ 324 h 1505"/>
                <a:gd name="T20" fmla="*/ 3551 w 3934"/>
                <a:gd name="T21" fmla="*/ 234 h 1505"/>
                <a:gd name="T22" fmla="*/ 3749 w 3934"/>
                <a:gd name="T23" fmla="*/ 138 h 1505"/>
                <a:gd name="T24" fmla="*/ 3934 w 3934"/>
                <a:gd name="T25" fmla="*/ 48 h 1505"/>
                <a:gd name="T26" fmla="*/ 3934 w 3934"/>
                <a:gd name="T27" fmla="*/ 0 h 1505"/>
                <a:gd name="T28" fmla="*/ 3743 w 3934"/>
                <a:gd name="T29" fmla="*/ 96 h 1505"/>
                <a:gd name="T30" fmla="*/ 3539 w 3934"/>
                <a:gd name="T31" fmla="*/ 192 h 1505"/>
                <a:gd name="T32" fmla="*/ 3330 w 3934"/>
                <a:gd name="T33" fmla="*/ 288 h 1505"/>
                <a:gd name="T34" fmla="*/ 3115 w 3934"/>
                <a:gd name="T35" fmla="*/ 384 h 1505"/>
                <a:gd name="T36" fmla="*/ 2888 w 3934"/>
                <a:gd name="T37" fmla="*/ 480 h 1505"/>
                <a:gd name="T38" fmla="*/ 2654 w 3934"/>
                <a:gd name="T39" fmla="*/ 576 h 1505"/>
                <a:gd name="T40" fmla="*/ 2409 w 3934"/>
                <a:gd name="T41" fmla="*/ 672 h 1505"/>
                <a:gd name="T42" fmla="*/ 2164 w 3934"/>
                <a:gd name="T43" fmla="*/ 768 h 1505"/>
                <a:gd name="T44" fmla="*/ 1907 w 3934"/>
                <a:gd name="T45" fmla="*/ 864 h 1505"/>
                <a:gd name="T46" fmla="*/ 1650 w 3934"/>
                <a:gd name="T47" fmla="*/ 960 h 1505"/>
                <a:gd name="T48" fmla="*/ 1112 w 3934"/>
                <a:gd name="T49" fmla="*/ 1145 h 1505"/>
                <a:gd name="T50" fmla="*/ 562 w 3934"/>
                <a:gd name="T51" fmla="*/ 1331 h 1505"/>
                <a:gd name="T52" fmla="*/ 0 w 3934"/>
                <a:gd name="T53" fmla="*/ 1505 h 1505"/>
                <a:gd name="T54" fmla="*/ 149 w 3934"/>
                <a:gd name="T55" fmla="*/ 1505 h 1505"/>
                <a:gd name="T56" fmla="*/ 149 w 3934"/>
                <a:gd name="T57" fmla="*/ 1505 h 1505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800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>
                <a:gd name="T0" fmla="*/ 132 w 1728"/>
                <a:gd name="T1" fmla="*/ 689 h 689"/>
                <a:gd name="T2" fmla="*/ 550 w 1728"/>
                <a:gd name="T3" fmla="*/ 527 h 689"/>
                <a:gd name="T4" fmla="*/ 963 w 1728"/>
                <a:gd name="T5" fmla="*/ 365 h 689"/>
                <a:gd name="T6" fmla="*/ 1160 w 1728"/>
                <a:gd name="T7" fmla="*/ 287 h 689"/>
                <a:gd name="T8" fmla="*/ 1357 w 1728"/>
                <a:gd name="T9" fmla="*/ 203 h 689"/>
                <a:gd name="T10" fmla="*/ 1549 w 1728"/>
                <a:gd name="T11" fmla="*/ 126 h 689"/>
                <a:gd name="T12" fmla="*/ 1728 w 1728"/>
                <a:gd name="T13" fmla="*/ 48 h 689"/>
                <a:gd name="T14" fmla="*/ 1728 w 1728"/>
                <a:gd name="T15" fmla="*/ 0 h 689"/>
                <a:gd name="T16" fmla="*/ 1531 w 1728"/>
                <a:gd name="T17" fmla="*/ 84 h 689"/>
                <a:gd name="T18" fmla="*/ 1327 w 1728"/>
                <a:gd name="T19" fmla="*/ 167 h 689"/>
                <a:gd name="T20" fmla="*/ 1118 w 1728"/>
                <a:gd name="T21" fmla="*/ 257 h 689"/>
                <a:gd name="T22" fmla="*/ 903 w 1728"/>
                <a:gd name="T23" fmla="*/ 341 h 689"/>
                <a:gd name="T24" fmla="*/ 454 w 1728"/>
                <a:gd name="T25" fmla="*/ 515 h 689"/>
                <a:gd name="T26" fmla="*/ 0 w 1728"/>
                <a:gd name="T27" fmla="*/ 689 h 689"/>
                <a:gd name="T28" fmla="*/ 132 w 1728"/>
                <a:gd name="T29" fmla="*/ 689 h 689"/>
                <a:gd name="T30" fmla="*/ 132 w 1728"/>
                <a:gd name="T31" fmla="*/ 689 h 68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800"/>
            </a:p>
          </p:txBody>
        </p:sp>
        <p:sp>
          <p:nvSpPr>
            <p:cNvPr id="1034" name="Freeform 5"/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>
                <a:gd name="T0" fmla="*/ 5561 w 5561"/>
                <a:gd name="T1" fmla="*/ 929 h 3447"/>
                <a:gd name="T2" fmla="*/ 5537 w 5561"/>
                <a:gd name="T3" fmla="*/ 773 h 3447"/>
                <a:gd name="T4" fmla="*/ 5453 w 5561"/>
                <a:gd name="T5" fmla="*/ 629 h 3447"/>
                <a:gd name="T6" fmla="*/ 5327 w 5561"/>
                <a:gd name="T7" fmla="*/ 492 h 3447"/>
                <a:gd name="T8" fmla="*/ 5148 w 5561"/>
                <a:gd name="T9" fmla="*/ 366 h 3447"/>
                <a:gd name="T10" fmla="*/ 4921 w 5561"/>
                <a:gd name="T11" fmla="*/ 252 h 3447"/>
                <a:gd name="T12" fmla="*/ 4652 w 5561"/>
                <a:gd name="T13" fmla="*/ 144 h 3447"/>
                <a:gd name="T14" fmla="*/ 4341 w 5561"/>
                <a:gd name="T15" fmla="*/ 48 h 3447"/>
                <a:gd name="T16" fmla="*/ 4000 w 5561"/>
                <a:gd name="T17" fmla="*/ 0 h 3447"/>
                <a:gd name="T18" fmla="*/ 4359 w 5561"/>
                <a:gd name="T19" fmla="*/ 90 h 3447"/>
                <a:gd name="T20" fmla="*/ 4670 w 5561"/>
                <a:gd name="T21" fmla="*/ 192 h 3447"/>
                <a:gd name="T22" fmla="*/ 4933 w 5561"/>
                <a:gd name="T23" fmla="*/ 306 h 3447"/>
                <a:gd name="T24" fmla="*/ 5148 w 5561"/>
                <a:gd name="T25" fmla="*/ 426 h 3447"/>
                <a:gd name="T26" fmla="*/ 5315 w 5561"/>
                <a:gd name="T27" fmla="*/ 557 h 3447"/>
                <a:gd name="T28" fmla="*/ 5429 w 5561"/>
                <a:gd name="T29" fmla="*/ 701 h 3447"/>
                <a:gd name="T30" fmla="*/ 5489 w 5561"/>
                <a:gd name="T31" fmla="*/ 851 h 3447"/>
                <a:gd name="T32" fmla="*/ 5489 w 5561"/>
                <a:gd name="T33" fmla="*/ 1013 h 3447"/>
                <a:gd name="T34" fmla="*/ 5441 w 5561"/>
                <a:gd name="T35" fmla="*/ 1163 h 3447"/>
                <a:gd name="T36" fmla="*/ 5345 w 5561"/>
                <a:gd name="T37" fmla="*/ 1319 h 3447"/>
                <a:gd name="T38" fmla="*/ 5202 w 5561"/>
                <a:gd name="T39" fmla="*/ 1475 h 3447"/>
                <a:gd name="T40" fmla="*/ 5017 w 5561"/>
                <a:gd name="T41" fmla="*/ 1630 h 3447"/>
                <a:gd name="T42" fmla="*/ 4789 w 5561"/>
                <a:gd name="T43" fmla="*/ 1786 h 3447"/>
                <a:gd name="T44" fmla="*/ 4526 w 5561"/>
                <a:gd name="T45" fmla="*/ 1948 h 3447"/>
                <a:gd name="T46" fmla="*/ 4215 w 5561"/>
                <a:gd name="T47" fmla="*/ 2104 h 3447"/>
                <a:gd name="T48" fmla="*/ 3875 w 5561"/>
                <a:gd name="T49" fmla="*/ 2260 h 3447"/>
                <a:gd name="T50" fmla="*/ 3498 w 5561"/>
                <a:gd name="T51" fmla="*/ 2416 h 3447"/>
                <a:gd name="T52" fmla="*/ 3085 w 5561"/>
                <a:gd name="T53" fmla="*/ 2566 h 3447"/>
                <a:gd name="T54" fmla="*/ 2643 w 5561"/>
                <a:gd name="T55" fmla="*/ 2715 h 3447"/>
                <a:gd name="T56" fmla="*/ 2164 w 5561"/>
                <a:gd name="T57" fmla="*/ 2865 h 3447"/>
                <a:gd name="T58" fmla="*/ 1662 w 5561"/>
                <a:gd name="T59" fmla="*/ 3009 h 3447"/>
                <a:gd name="T60" fmla="*/ 1136 w 5561"/>
                <a:gd name="T61" fmla="*/ 3147 h 3447"/>
                <a:gd name="T62" fmla="*/ 580 w 5561"/>
                <a:gd name="T63" fmla="*/ 3279 h 3447"/>
                <a:gd name="T64" fmla="*/ 0 w 5561"/>
                <a:gd name="T65" fmla="*/ 3447 h 3447"/>
                <a:gd name="T66" fmla="*/ 867 w 5561"/>
                <a:gd name="T67" fmla="*/ 3249 h 3447"/>
                <a:gd name="T68" fmla="*/ 1417 w 5561"/>
                <a:gd name="T69" fmla="*/ 3105 h 3447"/>
                <a:gd name="T70" fmla="*/ 1937 w 5561"/>
                <a:gd name="T71" fmla="*/ 2961 h 3447"/>
                <a:gd name="T72" fmla="*/ 2434 w 5561"/>
                <a:gd name="T73" fmla="*/ 2817 h 3447"/>
                <a:gd name="T74" fmla="*/ 2900 w 5561"/>
                <a:gd name="T75" fmla="*/ 2668 h 3447"/>
                <a:gd name="T76" fmla="*/ 3330 w 5561"/>
                <a:gd name="T77" fmla="*/ 2512 h 3447"/>
                <a:gd name="T78" fmla="*/ 3731 w 5561"/>
                <a:gd name="T79" fmla="*/ 2356 h 3447"/>
                <a:gd name="T80" fmla="*/ 4096 w 5561"/>
                <a:gd name="T81" fmla="*/ 2200 h 3447"/>
                <a:gd name="T82" fmla="*/ 4425 w 5561"/>
                <a:gd name="T83" fmla="*/ 2038 h 3447"/>
                <a:gd name="T84" fmla="*/ 4718 w 5561"/>
                <a:gd name="T85" fmla="*/ 1876 h 3447"/>
                <a:gd name="T86" fmla="*/ 4969 w 5561"/>
                <a:gd name="T87" fmla="*/ 1720 h 3447"/>
                <a:gd name="T88" fmla="*/ 5178 w 5561"/>
                <a:gd name="T89" fmla="*/ 1559 h 3447"/>
                <a:gd name="T90" fmla="*/ 5339 w 5561"/>
                <a:gd name="T91" fmla="*/ 1397 h 3447"/>
                <a:gd name="T92" fmla="*/ 5459 w 5561"/>
                <a:gd name="T93" fmla="*/ 1241 h 3447"/>
                <a:gd name="T94" fmla="*/ 5537 w 5561"/>
                <a:gd name="T95" fmla="*/ 1085 h 3447"/>
                <a:gd name="T96" fmla="*/ 5555 w 5561"/>
                <a:gd name="T97" fmla="*/ 1007 h 344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800"/>
            </a:p>
          </p:txBody>
        </p:sp>
        <p:sp>
          <p:nvSpPr>
            <p:cNvPr id="10246" name="Freeform 6"/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i-FI" sz="1800"/>
            </a:p>
          </p:txBody>
        </p:sp>
        <p:sp>
          <p:nvSpPr>
            <p:cNvPr id="1036" name="Freeform 7"/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>
                <a:gd name="T0" fmla="*/ 5740 w 5740"/>
                <a:gd name="T1" fmla="*/ 0 h 2098"/>
                <a:gd name="T2" fmla="*/ 5638 w 5740"/>
                <a:gd name="T3" fmla="*/ 72 h 2098"/>
                <a:gd name="T4" fmla="*/ 5537 w 5740"/>
                <a:gd name="T5" fmla="*/ 138 h 2098"/>
                <a:gd name="T6" fmla="*/ 5423 w 5740"/>
                <a:gd name="T7" fmla="*/ 210 h 2098"/>
                <a:gd name="T8" fmla="*/ 5304 w 5740"/>
                <a:gd name="T9" fmla="*/ 276 h 2098"/>
                <a:gd name="T10" fmla="*/ 5052 w 5740"/>
                <a:gd name="T11" fmla="*/ 414 h 2098"/>
                <a:gd name="T12" fmla="*/ 4777 w 5740"/>
                <a:gd name="T13" fmla="*/ 552 h 2098"/>
                <a:gd name="T14" fmla="*/ 4478 w 5740"/>
                <a:gd name="T15" fmla="*/ 690 h 2098"/>
                <a:gd name="T16" fmla="*/ 4162 w 5740"/>
                <a:gd name="T17" fmla="*/ 827 h 2098"/>
                <a:gd name="T18" fmla="*/ 3827 w 5740"/>
                <a:gd name="T19" fmla="*/ 959 h 2098"/>
                <a:gd name="T20" fmla="*/ 3468 w 5740"/>
                <a:gd name="T21" fmla="*/ 1091 h 2098"/>
                <a:gd name="T22" fmla="*/ 3091 w 5740"/>
                <a:gd name="T23" fmla="*/ 1223 h 2098"/>
                <a:gd name="T24" fmla="*/ 2697 w 5740"/>
                <a:gd name="T25" fmla="*/ 1355 h 2098"/>
                <a:gd name="T26" fmla="*/ 2284 w 5740"/>
                <a:gd name="T27" fmla="*/ 1481 h 2098"/>
                <a:gd name="T28" fmla="*/ 1860 w 5740"/>
                <a:gd name="T29" fmla="*/ 1601 h 2098"/>
                <a:gd name="T30" fmla="*/ 1417 w 5740"/>
                <a:gd name="T31" fmla="*/ 1721 h 2098"/>
                <a:gd name="T32" fmla="*/ 957 w 5740"/>
                <a:gd name="T33" fmla="*/ 1834 h 2098"/>
                <a:gd name="T34" fmla="*/ 484 w 5740"/>
                <a:gd name="T35" fmla="*/ 1948 h 2098"/>
                <a:gd name="T36" fmla="*/ 0 w 5740"/>
                <a:gd name="T37" fmla="*/ 2056 h 2098"/>
                <a:gd name="T38" fmla="*/ 0 w 5740"/>
                <a:gd name="T39" fmla="*/ 2098 h 2098"/>
                <a:gd name="T40" fmla="*/ 478 w 5740"/>
                <a:gd name="T41" fmla="*/ 1990 h 2098"/>
                <a:gd name="T42" fmla="*/ 951 w 5740"/>
                <a:gd name="T43" fmla="*/ 1882 h 2098"/>
                <a:gd name="T44" fmla="*/ 1405 w 5740"/>
                <a:gd name="T45" fmla="*/ 1763 h 2098"/>
                <a:gd name="T46" fmla="*/ 1842 w 5740"/>
                <a:gd name="T47" fmla="*/ 1649 h 2098"/>
                <a:gd name="T48" fmla="*/ 2266 w 5740"/>
                <a:gd name="T49" fmla="*/ 1523 h 2098"/>
                <a:gd name="T50" fmla="*/ 2679 w 5740"/>
                <a:gd name="T51" fmla="*/ 1397 h 2098"/>
                <a:gd name="T52" fmla="*/ 3067 w 5740"/>
                <a:gd name="T53" fmla="*/ 1271 h 2098"/>
                <a:gd name="T54" fmla="*/ 3444 w 5740"/>
                <a:gd name="T55" fmla="*/ 1139 h 2098"/>
                <a:gd name="T56" fmla="*/ 3803 w 5740"/>
                <a:gd name="T57" fmla="*/ 1007 h 2098"/>
                <a:gd name="T58" fmla="*/ 4138 w 5740"/>
                <a:gd name="T59" fmla="*/ 875 h 2098"/>
                <a:gd name="T60" fmla="*/ 4460 w 5740"/>
                <a:gd name="T61" fmla="*/ 737 h 2098"/>
                <a:gd name="T62" fmla="*/ 4759 w 5740"/>
                <a:gd name="T63" fmla="*/ 600 h 2098"/>
                <a:gd name="T64" fmla="*/ 5040 w 5740"/>
                <a:gd name="T65" fmla="*/ 462 h 2098"/>
                <a:gd name="T66" fmla="*/ 5292 w 5740"/>
                <a:gd name="T67" fmla="*/ 324 h 2098"/>
                <a:gd name="T68" fmla="*/ 5531 w 5740"/>
                <a:gd name="T69" fmla="*/ 186 h 2098"/>
                <a:gd name="T70" fmla="*/ 5740 w 5740"/>
                <a:gd name="T71" fmla="*/ 48 h 2098"/>
                <a:gd name="T72" fmla="*/ 5740 w 5740"/>
                <a:gd name="T73" fmla="*/ 0 h 2098"/>
                <a:gd name="T74" fmla="*/ 5740 w 5740"/>
                <a:gd name="T75" fmla="*/ 0 h 209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800"/>
            </a:p>
          </p:txBody>
        </p:sp>
        <p:sp>
          <p:nvSpPr>
            <p:cNvPr id="1037" name="Freeform 8"/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>
                <a:gd name="T0" fmla="*/ 1955 w 1955"/>
                <a:gd name="T1" fmla="*/ 485 h 1265"/>
                <a:gd name="T2" fmla="*/ 1901 w 1955"/>
                <a:gd name="T3" fmla="*/ 390 h 1265"/>
                <a:gd name="T4" fmla="*/ 1770 w 1955"/>
                <a:gd name="T5" fmla="*/ 306 h 1265"/>
                <a:gd name="T6" fmla="*/ 1579 w 1955"/>
                <a:gd name="T7" fmla="*/ 228 h 1265"/>
                <a:gd name="T8" fmla="*/ 1327 w 1955"/>
                <a:gd name="T9" fmla="*/ 162 h 1265"/>
                <a:gd name="T10" fmla="*/ 1010 w 1955"/>
                <a:gd name="T11" fmla="*/ 102 h 1265"/>
                <a:gd name="T12" fmla="*/ 646 w 1955"/>
                <a:gd name="T13" fmla="*/ 54 h 1265"/>
                <a:gd name="T14" fmla="*/ 227 w 1955"/>
                <a:gd name="T15" fmla="*/ 18 h 1265"/>
                <a:gd name="T16" fmla="*/ 0 w 1955"/>
                <a:gd name="T17" fmla="*/ 12 h 1265"/>
                <a:gd name="T18" fmla="*/ 431 w 1955"/>
                <a:gd name="T19" fmla="*/ 48 h 1265"/>
                <a:gd name="T20" fmla="*/ 813 w 1955"/>
                <a:gd name="T21" fmla="*/ 90 h 1265"/>
                <a:gd name="T22" fmla="*/ 1148 w 1955"/>
                <a:gd name="T23" fmla="*/ 144 h 1265"/>
                <a:gd name="T24" fmla="*/ 1423 w 1955"/>
                <a:gd name="T25" fmla="*/ 204 h 1265"/>
                <a:gd name="T26" fmla="*/ 1638 w 1955"/>
                <a:gd name="T27" fmla="*/ 276 h 1265"/>
                <a:gd name="T28" fmla="*/ 1794 w 1955"/>
                <a:gd name="T29" fmla="*/ 360 h 1265"/>
                <a:gd name="T30" fmla="*/ 1883 w 1955"/>
                <a:gd name="T31" fmla="*/ 443 h 1265"/>
                <a:gd name="T32" fmla="*/ 1901 w 1955"/>
                <a:gd name="T33" fmla="*/ 539 h 1265"/>
                <a:gd name="T34" fmla="*/ 1854 w 1955"/>
                <a:gd name="T35" fmla="*/ 629 h 1265"/>
                <a:gd name="T36" fmla="*/ 1746 w 1955"/>
                <a:gd name="T37" fmla="*/ 719 h 1265"/>
                <a:gd name="T38" fmla="*/ 1579 w 1955"/>
                <a:gd name="T39" fmla="*/ 809 h 1265"/>
                <a:gd name="T40" fmla="*/ 1357 w 1955"/>
                <a:gd name="T41" fmla="*/ 899 h 1265"/>
                <a:gd name="T42" fmla="*/ 1088 w 1955"/>
                <a:gd name="T43" fmla="*/ 989 h 1265"/>
                <a:gd name="T44" fmla="*/ 765 w 1955"/>
                <a:gd name="T45" fmla="*/ 1073 h 1265"/>
                <a:gd name="T46" fmla="*/ 407 w 1955"/>
                <a:gd name="T47" fmla="*/ 1157 h 1265"/>
                <a:gd name="T48" fmla="*/ 0 w 1955"/>
                <a:gd name="T49" fmla="*/ 1241 h 1265"/>
                <a:gd name="T50" fmla="*/ 215 w 1955"/>
                <a:gd name="T51" fmla="*/ 1223 h 1265"/>
                <a:gd name="T52" fmla="*/ 610 w 1955"/>
                <a:gd name="T53" fmla="*/ 1139 h 1265"/>
                <a:gd name="T54" fmla="*/ 957 w 1955"/>
                <a:gd name="T55" fmla="*/ 1049 h 1265"/>
                <a:gd name="T56" fmla="*/ 1262 w 1955"/>
                <a:gd name="T57" fmla="*/ 959 h 1265"/>
                <a:gd name="T58" fmla="*/ 1513 w 1955"/>
                <a:gd name="T59" fmla="*/ 863 h 1265"/>
                <a:gd name="T60" fmla="*/ 1716 w 1955"/>
                <a:gd name="T61" fmla="*/ 767 h 1265"/>
                <a:gd name="T62" fmla="*/ 1860 w 1955"/>
                <a:gd name="T63" fmla="*/ 677 h 1265"/>
                <a:gd name="T64" fmla="*/ 1937 w 1955"/>
                <a:gd name="T65" fmla="*/ 581 h 1265"/>
                <a:gd name="T66" fmla="*/ 1955 w 1955"/>
                <a:gd name="T67" fmla="*/ 533 h 126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800"/>
            </a:p>
          </p:txBody>
        </p:sp>
        <p:sp>
          <p:nvSpPr>
            <p:cNvPr id="1038" name="Freeform 9"/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>
                <a:gd name="T0" fmla="*/ 4694 w 4694"/>
                <a:gd name="T1" fmla="*/ 797 h 2901"/>
                <a:gd name="T2" fmla="*/ 4664 w 4694"/>
                <a:gd name="T3" fmla="*/ 665 h 2901"/>
                <a:gd name="T4" fmla="*/ 4586 w 4694"/>
                <a:gd name="T5" fmla="*/ 540 h 2901"/>
                <a:gd name="T6" fmla="*/ 4466 w 4694"/>
                <a:gd name="T7" fmla="*/ 426 h 2901"/>
                <a:gd name="T8" fmla="*/ 4299 w 4694"/>
                <a:gd name="T9" fmla="*/ 312 h 2901"/>
                <a:gd name="T10" fmla="*/ 4084 w 4694"/>
                <a:gd name="T11" fmla="*/ 216 h 2901"/>
                <a:gd name="T12" fmla="*/ 3833 w 4694"/>
                <a:gd name="T13" fmla="*/ 120 h 2901"/>
                <a:gd name="T14" fmla="*/ 3540 w 4694"/>
                <a:gd name="T15" fmla="*/ 36 h 2901"/>
                <a:gd name="T16" fmla="*/ 3205 w 4694"/>
                <a:gd name="T17" fmla="*/ 0 h 2901"/>
                <a:gd name="T18" fmla="*/ 3540 w 4694"/>
                <a:gd name="T19" fmla="*/ 78 h 2901"/>
                <a:gd name="T20" fmla="*/ 3833 w 4694"/>
                <a:gd name="T21" fmla="*/ 162 h 2901"/>
                <a:gd name="T22" fmla="*/ 4084 w 4694"/>
                <a:gd name="T23" fmla="*/ 258 h 2901"/>
                <a:gd name="T24" fmla="*/ 4287 w 4694"/>
                <a:gd name="T25" fmla="*/ 366 h 2901"/>
                <a:gd name="T26" fmla="*/ 4443 w 4694"/>
                <a:gd name="T27" fmla="*/ 480 h 2901"/>
                <a:gd name="T28" fmla="*/ 4550 w 4694"/>
                <a:gd name="T29" fmla="*/ 605 h 2901"/>
                <a:gd name="T30" fmla="*/ 4610 w 4694"/>
                <a:gd name="T31" fmla="*/ 737 h 2901"/>
                <a:gd name="T32" fmla="*/ 4610 w 4694"/>
                <a:gd name="T33" fmla="*/ 875 h 2901"/>
                <a:gd name="T34" fmla="*/ 4568 w 4694"/>
                <a:gd name="T35" fmla="*/ 1001 h 2901"/>
                <a:gd name="T36" fmla="*/ 4490 w 4694"/>
                <a:gd name="T37" fmla="*/ 1127 h 2901"/>
                <a:gd name="T38" fmla="*/ 4371 w 4694"/>
                <a:gd name="T39" fmla="*/ 1259 h 2901"/>
                <a:gd name="T40" fmla="*/ 4215 w 4694"/>
                <a:gd name="T41" fmla="*/ 1385 h 2901"/>
                <a:gd name="T42" fmla="*/ 4024 w 4694"/>
                <a:gd name="T43" fmla="*/ 1517 h 2901"/>
                <a:gd name="T44" fmla="*/ 3803 w 4694"/>
                <a:gd name="T45" fmla="*/ 1648 h 2901"/>
                <a:gd name="T46" fmla="*/ 3546 w 4694"/>
                <a:gd name="T47" fmla="*/ 1774 h 2901"/>
                <a:gd name="T48" fmla="*/ 3259 w 4694"/>
                <a:gd name="T49" fmla="*/ 1906 h 2901"/>
                <a:gd name="T50" fmla="*/ 2942 w 4694"/>
                <a:gd name="T51" fmla="*/ 2032 h 2901"/>
                <a:gd name="T52" fmla="*/ 2595 w 4694"/>
                <a:gd name="T53" fmla="*/ 2164 h 2901"/>
                <a:gd name="T54" fmla="*/ 2224 w 4694"/>
                <a:gd name="T55" fmla="*/ 2284 h 2901"/>
                <a:gd name="T56" fmla="*/ 1824 w 4694"/>
                <a:gd name="T57" fmla="*/ 2410 h 2901"/>
                <a:gd name="T58" fmla="*/ 1399 w 4694"/>
                <a:gd name="T59" fmla="*/ 2530 h 2901"/>
                <a:gd name="T60" fmla="*/ 484 w 4694"/>
                <a:gd name="T61" fmla="*/ 2757 h 2901"/>
                <a:gd name="T62" fmla="*/ 0 w 4694"/>
                <a:gd name="T63" fmla="*/ 2901 h 2901"/>
                <a:gd name="T64" fmla="*/ 969 w 4694"/>
                <a:gd name="T65" fmla="*/ 2674 h 2901"/>
                <a:gd name="T66" fmla="*/ 1638 w 4694"/>
                <a:gd name="T67" fmla="*/ 2494 h 2901"/>
                <a:gd name="T68" fmla="*/ 2057 w 4694"/>
                <a:gd name="T69" fmla="*/ 2374 h 2901"/>
                <a:gd name="T70" fmla="*/ 2451 w 4694"/>
                <a:gd name="T71" fmla="*/ 2248 h 2901"/>
                <a:gd name="T72" fmla="*/ 2816 w 4694"/>
                <a:gd name="T73" fmla="*/ 2116 h 2901"/>
                <a:gd name="T74" fmla="*/ 3151 w 4694"/>
                <a:gd name="T75" fmla="*/ 1984 h 2901"/>
                <a:gd name="T76" fmla="*/ 3462 w 4694"/>
                <a:gd name="T77" fmla="*/ 1858 h 2901"/>
                <a:gd name="T78" fmla="*/ 3737 w 4694"/>
                <a:gd name="T79" fmla="*/ 1720 h 2901"/>
                <a:gd name="T80" fmla="*/ 3982 w 4694"/>
                <a:gd name="T81" fmla="*/ 1589 h 2901"/>
                <a:gd name="T82" fmla="*/ 4191 w 4694"/>
                <a:gd name="T83" fmla="*/ 1457 h 2901"/>
                <a:gd name="T84" fmla="*/ 4371 w 4694"/>
                <a:gd name="T85" fmla="*/ 1325 h 2901"/>
                <a:gd name="T86" fmla="*/ 4508 w 4694"/>
                <a:gd name="T87" fmla="*/ 1193 h 2901"/>
                <a:gd name="T88" fmla="*/ 4610 w 4694"/>
                <a:gd name="T89" fmla="*/ 1061 h 2901"/>
                <a:gd name="T90" fmla="*/ 4670 w 4694"/>
                <a:gd name="T91" fmla="*/ 935 h 2901"/>
                <a:gd name="T92" fmla="*/ 4688 w 4694"/>
                <a:gd name="T93" fmla="*/ 869 h 2901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800"/>
            </a:p>
          </p:txBody>
        </p:sp>
        <p:sp>
          <p:nvSpPr>
            <p:cNvPr id="1039" name="Freeform 10"/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>
                <a:gd name="T0" fmla="*/ 3761 w 3761"/>
                <a:gd name="T1" fmla="*/ 719 h 2356"/>
                <a:gd name="T2" fmla="*/ 3731 w 3761"/>
                <a:gd name="T3" fmla="*/ 599 h 2356"/>
                <a:gd name="T4" fmla="*/ 3653 w 3761"/>
                <a:gd name="T5" fmla="*/ 486 h 2356"/>
                <a:gd name="T6" fmla="*/ 3522 w 3761"/>
                <a:gd name="T7" fmla="*/ 378 h 2356"/>
                <a:gd name="T8" fmla="*/ 3348 w 3761"/>
                <a:gd name="T9" fmla="*/ 282 h 2356"/>
                <a:gd name="T10" fmla="*/ 3127 w 3761"/>
                <a:gd name="T11" fmla="*/ 192 h 2356"/>
                <a:gd name="T12" fmla="*/ 2864 w 3761"/>
                <a:gd name="T13" fmla="*/ 108 h 2356"/>
                <a:gd name="T14" fmla="*/ 2559 w 3761"/>
                <a:gd name="T15" fmla="*/ 36 h 2356"/>
                <a:gd name="T16" fmla="*/ 2230 w 3761"/>
                <a:gd name="T17" fmla="*/ 0 h 2356"/>
                <a:gd name="T18" fmla="*/ 2577 w 3761"/>
                <a:gd name="T19" fmla="*/ 72 h 2356"/>
                <a:gd name="T20" fmla="*/ 2876 w 3761"/>
                <a:gd name="T21" fmla="*/ 150 h 2356"/>
                <a:gd name="T22" fmla="*/ 3139 w 3761"/>
                <a:gd name="T23" fmla="*/ 234 h 2356"/>
                <a:gd name="T24" fmla="*/ 3348 w 3761"/>
                <a:gd name="T25" fmla="*/ 330 h 2356"/>
                <a:gd name="T26" fmla="*/ 3516 w 3761"/>
                <a:gd name="T27" fmla="*/ 432 h 2356"/>
                <a:gd name="T28" fmla="*/ 3623 w 3761"/>
                <a:gd name="T29" fmla="*/ 545 h 2356"/>
                <a:gd name="T30" fmla="*/ 3683 w 3761"/>
                <a:gd name="T31" fmla="*/ 665 h 2356"/>
                <a:gd name="T32" fmla="*/ 3689 w 3761"/>
                <a:gd name="T33" fmla="*/ 791 h 2356"/>
                <a:gd name="T34" fmla="*/ 3653 w 3761"/>
                <a:gd name="T35" fmla="*/ 887 h 2356"/>
                <a:gd name="T36" fmla="*/ 3593 w 3761"/>
                <a:gd name="T37" fmla="*/ 989 h 2356"/>
                <a:gd name="T38" fmla="*/ 3498 w 3761"/>
                <a:gd name="T39" fmla="*/ 1091 h 2356"/>
                <a:gd name="T40" fmla="*/ 3372 w 3761"/>
                <a:gd name="T41" fmla="*/ 1187 h 2356"/>
                <a:gd name="T42" fmla="*/ 3223 w 3761"/>
                <a:gd name="T43" fmla="*/ 1289 h 2356"/>
                <a:gd name="T44" fmla="*/ 3043 w 3761"/>
                <a:gd name="T45" fmla="*/ 1391 h 2356"/>
                <a:gd name="T46" fmla="*/ 2834 w 3761"/>
                <a:gd name="T47" fmla="*/ 1493 h 2356"/>
                <a:gd name="T48" fmla="*/ 2607 w 3761"/>
                <a:gd name="T49" fmla="*/ 1589 h 2356"/>
                <a:gd name="T50" fmla="*/ 2075 w 3761"/>
                <a:gd name="T51" fmla="*/ 1786 h 2356"/>
                <a:gd name="T52" fmla="*/ 1459 w 3761"/>
                <a:gd name="T53" fmla="*/ 1972 h 2356"/>
                <a:gd name="T54" fmla="*/ 765 w 3761"/>
                <a:gd name="T55" fmla="*/ 2158 h 2356"/>
                <a:gd name="T56" fmla="*/ 0 w 3761"/>
                <a:gd name="T57" fmla="*/ 2326 h 2356"/>
                <a:gd name="T58" fmla="*/ 401 w 3761"/>
                <a:gd name="T59" fmla="*/ 2272 h 2356"/>
                <a:gd name="T60" fmla="*/ 1142 w 3761"/>
                <a:gd name="T61" fmla="*/ 2092 h 2356"/>
                <a:gd name="T62" fmla="*/ 1812 w 3761"/>
                <a:gd name="T63" fmla="*/ 1900 h 2356"/>
                <a:gd name="T64" fmla="*/ 2392 w 3761"/>
                <a:gd name="T65" fmla="*/ 1702 h 2356"/>
                <a:gd name="T66" fmla="*/ 2649 w 3761"/>
                <a:gd name="T67" fmla="*/ 1607 h 2356"/>
                <a:gd name="T68" fmla="*/ 2882 w 3761"/>
                <a:gd name="T69" fmla="*/ 1505 h 2356"/>
                <a:gd name="T70" fmla="*/ 3091 w 3761"/>
                <a:gd name="T71" fmla="*/ 1403 h 2356"/>
                <a:gd name="T72" fmla="*/ 3277 w 3761"/>
                <a:gd name="T73" fmla="*/ 1301 h 2356"/>
                <a:gd name="T74" fmla="*/ 3432 w 3761"/>
                <a:gd name="T75" fmla="*/ 1193 h 2356"/>
                <a:gd name="T76" fmla="*/ 3558 w 3761"/>
                <a:gd name="T77" fmla="*/ 1091 h 2356"/>
                <a:gd name="T78" fmla="*/ 3653 w 3761"/>
                <a:gd name="T79" fmla="*/ 989 h 2356"/>
                <a:gd name="T80" fmla="*/ 3719 w 3761"/>
                <a:gd name="T81" fmla="*/ 887 h 2356"/>
                <a:gd name="T82" fmla="*/ 3755 w 3761"/>
                <a:gd name="T83" fmla="*/ 785 h 235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800"/>
            </a:p>
          </p:txBody>
        </p:sp>
        <p:sp>
          <p:nvSpPr>
            <p:cNvPr id="1040" name="Freeform 11"/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>
                <a:gd name="T0" fmla="*/ 2924 w 2924"/>
                <a:gd name="T1" fmla="*/ 647 h 1846"/>
                <a:gd name="T2" fmla="*/ 2876 w 2924"/>
                <a:gd name="T3" fmla="*/ 528 h 1846"/>
                <a:gd name="T4" fmla="*/ 2750 w 2924"/>
                <a:gd name="T5" fmla="*/ 414 h 1846"/>
                <a:gd name="T6" fmla="*/ 2559 w 2924"/>
                <a:gd name="T7" fmla="*/ 318 h 1846"/>
                <a:gd name="T8" fmla="*/ 2302 w 2924"/>
                <a:gd name="T9" fmla="*/ 228 h 1846"/>
                <a:gd name="T10" fmla="*/ 1985 w 2924"/>
                <a:gd name="T11" fmla="*/ 150 h 1846"/>
                <a:gd name="T12" fmla="*/ 1608 w 2924"/>
                <a:gd name="T13" fmla="*/ 78 h 1846"/>
                <a:gd name="T14" fmla="*/ 1178 w 2924"/>
                <a:gd name="T15" fmla="*/ 24 h 1846"/>
                <a:gd name="T16" fmla="*/ 694 w 2924"/>
                <a:gd name="T17" fmla="*/ 0 h 1846"/>
                <a:gd name="T18" fmla="*/ 1190 w 2924"/>
                <a:gd name="T19" fmla="*/ 48 h 1846"/>
                <a:gd name="T20" fmla="*/ 1626 w 2924"/>
                <a:gd name="T21" fmla="*/ 108 h 1846"/>
                <a:gd name="T22" fmla="*/ 2009 w 2924"/>
                <a:gd name="T23" fmla="*/ 180 h 1846"/>
                <a:gd name="T24" fmla="*/ 2326 w 2924"/>
                <a:gd name="T25" fmla="*/ 264 h 1846"/>
                <a:gd name="T26" fmla="*/ 2571 w 2924"/>
                <a:gd name="T27" fmla="*/ 360 h 1846"/>
                <a:gd name="T28" fmla="*/ 2750 w 2924"/>
                <a:gd name="T29" fmla="*/ 468 h 1846"/>
                <a:gd name="T30" fmla="*/ 2846 w 2924"/>
                <a:gd name="T31" fmla="*/ 587 h 1846"/>
                <a:gd name="T32" fmla="*/ 2864 w 2924"/>
                <a:gd name="T33" fmla="*/ 713 h 1846"/>
                <a:gd name="T34" fmla="*/ 2840 w 2924"/>
                <a:gd name="T35" fmla="*/ 785 h 1846"/>
                <a:gd name="T36" fmla="*/ 2792 w 2924"/>
                <a:gd name="T37" fmla="*/ 857 h 1846"/>
                <a:gd name="T38" fmla="*/ 2625 w 2924"/>
                <a:gd name="T39" fmla="*/ 1001 h 1846"/>
                <a:gd name="T40" fmla="*/ 2368 w 2924"/>
                <a:gd name="T41" fmla="*/ 1145 h 1846"/>
                <a:gd name="T42" fmla="*/ 2033 w 2924"/>
                <a:gd name="T43" fmla="*/ 1289 h 1846"/>
                <a:gd name="T44" fmla="*/ 1626 w 2924"/>
                <a:gd name="T45" fmla="*/ 1433 h 1846"/>
                <a:gd name="T46" fmla="*/ 1142 w 2924"/>
                <a:gd name="T47" fmla="*/ 1571 h 1846"/>
                <a:gd name="T48" fmla="*/ 604 w 2924"/>
                <a:gd name="T49" fmla="*/ 1702 h 1846"/>
                <a:gd name="T50" fmla="*/ 0 w 2924"/>
                <a:gd name="T51" fmla="*/ 1828 h 1846"/>
                <a:gd name="T52" fmla="*/ 311 w 2924"/>
                <a:gd name="T53" fmla="*/ 1780 h 1846"/>
                <a:gd name="T54" fmla="*/ 897 w 2924"/>
                <a:gd name="T55" fmla="*/ 1648 h 1846"/>
                <a:gd name="T56" fmla="*/ 1417 w 2924"/>
                <a:gd name="T57" fmla="*/ 1511 h 1846"/>
                <a:gd name="T58" fmla="*/ 1871 w 2924"/>
                <a:gd name="T59" fmla="*/ 1367 h 1846"/>
                <a:gd name="T60" fmla="*/ 2254 w 2924"/>
                <a:gd name="T61" fmla="*/ 1223 h 1846"/>
                <a:gd name="T62" fmla="*/ 2559 w 2924"/>
                <a:gd name="T63" fmla="*/ 1079 h 1846"/>
                <a:gd name="T64" fmla="*/ 2774 w 2924"/>
                <a:gd name="T65" fmla="*/ 929 h 1846"/>
                <a:gd name="T66" fmla="*/ 2876 w 2924"/>
                <a:gd name="T67" fmla="*/ 815 h 1846"/>
                <a:gd name="T68" fmla="*/ 2912 w 2924"/>
                <a:gd name="T69" fmla="*/ 743 h 1846"/>
                <a:gd name="T70" fmla="*/ 2924 w 2924"/>
                <a:gd name="T71" fmla="*/ 707 h 184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800"/>
            </a:p>
          </p:txBody>
        </p:sp>
        <p:sp>
          <p:nvSpPr>
            <p:cNvPr id="1041" name="Freeform 12"/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>
                <a:gd name="T0" fmla="*/ 1399 w 1488"/>
                <a:gd name="T1" fmla="*/ 204 h 204"/>
                <a:gd name="T2" fmla="*/ 0 w 1488"/>
                <a:gd name="T3" fmla="*/ 18 h 204"/>
                <a:gd name="T4" fmla="*/ 77 w 1488"/>
                <a:gd name="T5" fmla="*/ 0 h 204"/>
                <a:gd name="T6" fmla="*/ 1488 w 1488"/>
                <a:gd name="T7" fmla="*/ 186 h 204"/>
                <a:gd name="T8" fmla="*/ 1399 w 1488"/>
                <a:gd name="T9" fmla="*/ 204 h 204"/>
                <a:gd name="T10" fmla="*/ 1399 w 1488"/>
                <a:gd name="T11" fmla="*/ 204 h 20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800"/>
            </a:p>
          </p:txBody>
        </p:sp>
        <p:sp>
          <p:nvSpPr>
            <p:cNvPr id="1042" name="Rectangle 13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fi-FI" altLang="fi-FI" sz="1800"/>
            </a:p>
          </p:txBody>
        </p:sp>
        <p:sp>
          <p:nvSpPr>
            <p:cNvPr id="1043" name="Rectangle 14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fi-FI" altLang="fi-FI" sz="1800"/>
            </a:p>
          </p:txBody>
        </p:sp>
        <p:grpSp>
          <p:nvGrpSpPr>
            <p:cNvPr id="1044" name="Group 15"/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1045" name="Freeform 16"/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>
                  <a:gd name="T0" fmla="*/ 47 w 47"/>
                  <a:gd name="T1" fmla="*/ 6 h 6"/>
                  <a:gd name="T2" fmla="*/ 0 w 47"/>
                  <a:gd name="T3" fmla="*/ 0 h 6"/>
                  <a:gd name="T4" fmla="*/ 0 w 47"/>
                  <a:gd name="T5" fmla="*/ 0 h 6"/>
                  <a:gd name="T6" fmla="*/ 47 w 47"/>
                  <a:gd name="T7" fmla="*/ 6 h 6"/>
                  <a:gd name="T8" fmla="*/ 47 w 47"/>
                  <a:gd name="T9" fmla="*/ 6 h 6"/>
                  <a:gd name="T10" fmla="*/ 47 w 47"/>
                  <a:gd name="T11" fmla="*/ 6 h 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46" name="Freeform 17"/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>
                  <a:gd name="T0" fmla="*/ 0 w 323"/>
                  <a:gd name="T1" fmla="*/ 24 h 162"/>
                  <a:gd name="T2" fmla="*/ 6 w 323"/>
                  <a:gd name="T3" fmla="*/ 24 h 162"/>
                  <a:gd name="T4" fmla="*/ 12 w 323"/>
                  <a:gd name="T5" fmla="*/ 18 h 162"/>
                  <a:gd name="T6" fmla="*/ 48 w 323"/>
                  <a:gd name="T7" fmla="*/ 6 h 162"/>
                  <a:gd name="T8" fmla="*/ 101 w 323"/>
                  <a:gd name="T9" fmla="*/ 0 h 162"/>
                  <a:gd name="T10" fmla="*/ 137 w 323"/>
                  <a:gd name="T11" fmla="*/ 6 h 162"/>
                  <a:gd name="T12" fmla="*/ 173 w 323"/>
                  <a:gd name="T13" fmla="*/ 18 h 162"/>
                  <a:gd name="T14" fmla="*/ 239 w 323"/>
                  <a:gd name="T15" fmla="*/ 54 h 162"/>
                  <a:gd name="T16" fmla="*/ 287 w 323"/>
                  <a:gd name="T17" fmla="*/ 90 h 162"/>
                  <a:gd name="T18" fmla="*/ 317 w 323"/>
                  <a:gd name="T19" fmla="*/ 114 h 162"/>
                  <a:gd name="T20" fmla="*/ 323 w 323"/>
                  <a:gd name="T21" fmla="*/ 126 h 162"/>
                  <a:gd name="T22" fmla="*/ 323 w 323"/>
                  <a:gd name="T23" fmla="*/ 126 h 162"/>
                  <a:gd name="T24" fmla="*/ 221 w 323"/>
                  <a:gd name="T25" fmla="*/ 162 h 162"/>
                  <a:gd name="T26" fmla="*/ 0 w 323"/>
                  <a:gd name="T27" fmla="*/ 24 h 162"/>
                  <a:gd name="T28" fmla="*/ 0 w 323"/>
                  <a:gd name="T29" fmla="*/ 24 h 162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47" name="Freeform 18"/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>
                  <a:gd name="T0" fmla="*/ 1166 w 1250"/>
                  <a:gd name="T1" fmla="*/ 641 h 923"/>
                  <a:gd name="T2" fmla="*/ 1166 w 1250"/>
                  <a:gd name="T3" fmla="*/ 473 h 923"/>
                  <a:gd name="T4" fmla="*/ 1136 w 1250"/>
                  <a:gd name="T5" fmla="*/ 384 h 923"/>
                  <a:gd name="T6" fmla="*/ 1112 w 1250"/>
                  <a:gd name="T7" fmla="*/ 288 h 923"/>
                  <a:gd name="T8" fmla="*/ 1053 w 1250"/>
                  <a:gd name="T9" fmla="*/ 174 h 923"/>
                  <a:gd name="T10" fmla="*/ 981 w 1250"/>
                  <a:gd name="T11" fmla="*/ 96 h 923"/>
                  <a:gd name="T12" fmla="*/ 963 w 1250"/>
                  <a:gd name="T13" fmla="*/ 72 h 923"/>
                  <a:gd name="T14" fmla="*/ 891 w 1250"/>
                  <a:gd name="T15" fmla="*/ 18 h 923"/>
                  <a:gd name="T16" fmla="*/ 819 w 1250"/>
                  <a:gd name="T17" fmla="*/ 6 h 923"/>
                  <a:gd name="T18" fmla="*/ 712 w 1250"/>
                  <a:gd name="T19" fmla="*/ 24 h 923"/>
                  <a:gd name="T20" fmla="*/ 664 w 1250"/>
                  <a:gd name="T21" fmla="*/ 42 h 923"/>
                  <a:gd name="T22" fmla="*/ 568 w 1250"/>
                  <a:gd name="T23" fmla="*/ 120 h 923"/>
                  <a:gd name="T24" fmla="*/ 532 w 1250"/>
                  <a:gd name="T25" fmla="*/ 228 h 923"/>
                  <a:gd name="T26" fmla="*/ 509 w 1250"/>
                  <a:gd name="T27" fmla="*/ 348 h 923"/>
                  <a:gd name="T28" fmla="*/ 431 w 1250"/>
                  <a:gd name="T29" fmla="*/ 479 h 923"/>
                  <a:gd name="T30" fmla="*/ 413 w 1250"/>
                  <a:gd name="T31" fmla="*/ 539 h 923"/>
                  <a:gd name="T32" fmla="*/ 353 w 1250"/>
                  <a:gd name="T33" fmla="*/ 599 h 923"/>
                  <a:gd name="T34" fmla="*/ 305 w 1250"/>
                  <a:gd name="T35" fmla="*/ 629 h 923"/>
                  <a:gd name="T36" fmla="*/ 293 w 1250"/>
                  <a:gd name="T37" fmla="*/ 635 h 923"/>
                  <a:gd name="T38" fmla="*/ 257 w 1250"/>
                  <a:gd name="T39" fmla="*/ 677 h 923"/>
                  <a:gd name="T40" fmla="*/ 150 w 1250"/>
                  <a:gd name="T41" fmla="*/ 797 h 923"/>
                  <a:gd name="T42" fmla="*/ 54 w 1250"/>
                  <a:gd name="T43" fmla="*/ 839 h 923"/>
                  <a:gd name="T44" fmla="*/ 156 w 1250"/>
                  <a:gd name="T45" fmla="*/ 905 h 923"/>
                  <a:gd name="T46" fmla="*/ 240 w 1250"/>
                  <a:gd name="T47" fmla="*/ 869 h 923"/>
                  <a:gd name="T48" fmla="*/ 640 w 1250"/>
                  <a:gd name="T49" fmla="*/ 827 h 923"/>
                  <a:gd name="T50" fmla="*/ 700 w 1250"/>
                  <a:gd name="T51" fmla="*/ 725 h 923"/>
                  <a:gd name="T52" fmla="*/ 694 w 1250"/>
                  <a:gd name="T53" fmla="*/ 611 h 923"/>
                  <a:gd name="T54" fmla="*/ 778 w 1250"/>
                  <a:gd name="T55" fmla="*/ 551 h 923"/>
                  <a:gd name="T56" fmla="*/ 879 w 1250"/>
                  <a:gd name="T57" fmla="*/ 449 h 923"/>
                  <a:gd name="T58" fmla="*/ 909 w 1250"/>
                  <a:gd name="T59" fmla="*/ 414 h 923"/>
                  <a:gd name="T60" fmla="*/ 975 w 1250"/>
                  <a:gd name="T61" fmla="*/ 318 h 923"/>
                  <a:gd name="T62" fmla="*/ 1023 w 1250"/>
                  <a:gd name="T63" fmla="*/ 336 h 923"/>
                  <a:gd name="T64" fmla="*/ 1118 w 1250"/>
                  <a:gd name="T65" fmla="*/ 617 h 923"/>
                  <a:gd name="T66" fmla="*/ 1112 w 1250"/>
                  <a:gd name="T67" fmla="*/ 689 h 923"/>
                  <a:gd name="T68" fmla="*/ 1148 w 1250"/>
                  <a:gd name="T69" fmla="*/ 749 h 923"/>
                  <a:gd name="T70" fmla="*/ 1202 w 1250"/>
                  <a:gd name="T71" fmla="*/ 713 h 923"/>
                  <a:gd name="T72" fmla="*/ 1238 w 1250"/>
                  <a:gd name="T73" fmla="*/ 749 h 923"/>
                  <a:gd name="T74" fmla="*/ 1250 w 1250"/>
                  <a:gd name="T75" fmla="*/ 743 h 923"/>
                  <a:gd name="T76" fmla="*/ 694 w 1250"/>
                  <a:gd name="T77" fmla="*/ 264 h 923"/>
                  <a:gd name="T78" fmla="*/ 784 w 1250"/>
                  <a:gd name="T79" fmla="*/ 372 h 923"/>
                  <a:gd name="T80" fmla="*/ 766 w 1250"/>
                  <a:gd name="T81" fmla="*/ 443 h 923"/>
                  <a:gd name="T82" fmla="*/ 706 w 1250"/>
                  <a:gd name="T83" fmla="*/ 515 h 923"/>
                  <a:gd name="T84" fmla="*/ 658 w 1250"/>
                  <a:gd name="T85" fmla="*/ 569 h 923"/>
                  <a:gd name="T86" fmla="*/ 616 w 1250"/>
                  <a:gd name="T87" fmla="*/ 593 h 923"/>
                  <a:gd name="T88" fmla="*/ 574 w 1250"/>
                  <a:gd name="T89" fmla="*/ 617 h 923"/>
                  <a:gd name="T90" fmla="*/ 562 w 1250"/>
                  <a:gd name="T91" fmla="*/ 707 h 923"/>
                  <a:gd name="T92" fmla="*/ 353 w 1250"/>
                  <a:gd name="T93" fmla="*/ 755 h 923"/>
                  <a:gd name="T94" fmla="*/ 389 w 1250"/>
                  <a:gd name="T95" fmla="*/ 641 h 923"/>
                  <a:gd name="T96" fmla="*/ 425 w 1250"/>
                  <a:gd name="T97" fmla="*/ 647 h 923"/>
                  <a:gd name="T98" fmla="*/ 443 w 1250"/>
                  <a:gd name="T99" fmla="*/ 617 h 923"/>
                  <a:gd name="T100" fmla="*/ 568 w 1250"/>
                  <a:gd name="T101" fmla="*/ 515 h 923"/>
                  <a:gd name="T102" fmla="*/ 616 w 1250"/>
                  <a:gd name="T103" fmla="*/ 473 h 923"/>
                  <a:gd name="T104" fmla="*/ 640 w 1250"/>
                  <a:gd name="T105" fmla="*/ 396 h 923"/>
                  <a:gd name="T106" fmla="*/ 640 w 1250"/>
                  <a:gd name="T107" fmla="*/ 378 h 923"/>
                  <a:gd name="T108" fmla="*/ 664 w 1250"/>
                  <a:gd name="T109" fmla="*/ 270 h 923"/>
                  <a:gd name="T110" fmla="*/ 682 w 1250"/>
                  <a:gd name="T111" fmla="*/ 192 h 923"/>
                  <a:gd name="T112" fmla="*/ 694 w 1250"/>
                  <a:gd name="T113" fmla="*/ 264 h 923"/>
                  <a:gd name="T114" fmla="*/ 532 w 1250"/>
                  <a:gd name="T115" fmla="*/ 455 h 923"/>
                  <a:gd name="T116" fmla="*/ 634 w 1250"/>
                  <a:gd name="T117" fmla="*/ 803 h 923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48" name="Freeform 19"/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>
                  <a:gd name="T0" fmla="*/ 12 w 47"/>
                  <a:gd name="T1" fmla="*/ 72 h 78"/>
                  <a:gd name="T2" fmla="*/ 18 w 47"/>
                  <a:gd name="T3" fmla="*/ 60 h 78"/>
                  <a:gd name="T4" fmla="*/ 24 w 47"/>
                  <a:gd name="T5" fmla="*/ 54 h 78"/>
                  <a:gd name="T6" fmla="*/ 47 w 47"/>
                  <a:gd name="T7" fmla="*/ 0 h 78"/>
                  <a:gd name="T8" fmla="*/ 0 w 47"/>
                  <a:gd name="T9" fmla="*/ 78 h 78"/>
                  <a:gd name="T10" fmla="*/ 12 w 47"/>
                  <a:gd name="T11" fmla="*/ 72 h 78"/>
                  <a:gd name="T12" fmla="*/ 12 w 47"/>
                  <a:gd name="T13" fmla="*/ 72 h 7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49" name="Freeform 20"/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>
                  <a:gd name="T0" fmla="*/ 29 w 149"/>
                  <a:gd name="T1" fmla="*/ 96 h 419"/>
                  <a:gd name="T2" fmla="*/ 41 w 149"/>
                  <a:gd name="T3" fmla="*/ 126 h 419"/>
                  <a:gd name="T4" fmla="*/ 29 w 149"/>
                  <a:gd name="T5" fmla="*/ 161 h 419"/>
                  <a:gd name="T6" fmla="*/ 47 w 149"/>
                  <a:gd name="T7" fmla="*/ 149 h 419"/>
                  <a:gd name="T8" fmla="*/ 53 w 149"/>
                  <a:gd name="T9" fmla="*/ 347 h 419"/>
                  <a:gd name="T10" fmla="*/ 65 w 149"/>
                  <a:gd name="T11" fmla="*/ 371 h 419"/>
                  <a:gd name="T12" fmla="*/ 65 w 149"/>
                  <a:gd name="T13" fmla="*/ 377 h 419"/>
                  <a:gd name="T14" fmla="*/ 65 w 149"/>
                  <a:gd name="T15" fmla="*/ 389 h 419"/>
                  <a:gd name="T16" fmla="*/ 77 w 149"/>
                  <a:gd name="T17" fmla="*/ 395 h 419"/>
                  <a:gd name="T18" fmla="*/ 101 w 149"/>
                  <a:gd name="T19" fmla="*/ 407 h 419"/>
                  <a:gd name="T20" fmla="*/ 125 w 149"/>
                  <a:gd name="T21" fmla="*/ 413 h 419"/>
                  <a:gd name="T22" fmla="*/ 149 w 149"/>
                  <a:gd name="T23" fmla="*/ 419 h 419"/>
                  <a:gd name="T24" fmla="*/ 125 w 149"/>
                  <a:gd name="T25" fmla="*/ 395 h 419"/>
                  <a:gd name="T26" fmla="*/ 77 w 149"/>
                  <a:gd name="T27" fmla="*/ 365 h 419"/>
                  <a:gd name="T28" fmla="*/ 77 w 149"/>
                  <a:gd name="T29" fmla="*/ 365 h 419"/>
                  <a:gd name="T30" fmla="*/ 77 w 149"/>
                  <a:gd name="T31" fmla="*/ 353 h 419"/>
                  <a:gd name="T32" fmla="*/ 83 w 149"/>
                  <a:gd name="T33" fmla="*/ 329 h 419"/>
                  <a:gd name="T34" fmla="*/ 83 w 149"/>
                  <a:gd name="T35" fmla="*/ 293 h 419"/>
                  <a:gd name="T36" fmla="*/ 83 w 149"/>
                  <a:gd name="T37" fmla="*/ 257 h 419"/>
                  <a:gd name="T38" fmla="*/ 83 w 149"/>
                  <a:gd name="T39" fmla="*/ 221 h 419"/>
                  <a:gd name="T40" fmla="*/ 77 w 149"/>
                  <a:gd name="T41" fmla="*/ 185 h 419"/>
                  <a:gd name="T42" fmla="*/ 65 w 149"/>
                  <a:gd name="T43" fmla="*/ 155 h 419"/>
                  <a:gd name="T44" fmla="*/ 59 w 149"/>
                  <a:gd name="T45" fmla="*/ 143 h 419"/>
                  <a:gd name="T46" fmla="*/ 53 w 149"/>
                  <a:gd name="T47" fmla="*/ 137 h 419"/>
                  <a:gd name="T48" fmla="*/ 53 w 149"/>
                  <a:gd name="T49" fmla="*/ 120 h 419"/>
                  <a:gd name="T50" fmla="*/ 53 w 149"/>
                  <a:gd name="T51" fmla="*/ 108 h 419"/>
                  <a:gd name="T52" fmla="*/ 47 w 149"/>
                  <a:gd name="T53" fmla="*/ 90 h 419"/>
                  <a:gd name="T54" fmla="*/ 35 w 149"/>
                  <a:gd name="T55" fmla="*/ 54 h 419"/>
                  <a:gd name="T56" fmla="*/ 23 w 149"/>
                  <a:gd name="T57" fmla="*/ 18 h 419"/>
                  <a:gd name="T58" fmla="*/ 17 w 149"/>
                  <a:gd name="T59" fmla="*/ 6 h 419"/>
                  <a:gd name="T60" fmla="*/ 17 w 149"/>
                  <a:gd name="T61" fmla="*/ 0 h 419"/>
                  <a:gd name="T62" fmla="*/ 0 w 149"/>
                  <a:gd name="T63" fmla="*/ 6 h 419"/>
                  <a:gd name="T64" fmla="*/ 6 w 149"/>
                  <a:gd name="T65" fmla="*/ 114 h 419"/>
                  <a:gd name="T66" fmla="*/ 29 w 149"/>
                  <a:gd name="T67" fmla="*/ 96 h 419"/>
                  <a:gd name="T68" fmla="*/ 29 w 149"/>
                  <a:gd name="T69" fmla="*/ 96 h 419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50" name="Freeform 21"/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>
                  <a:gd name="T0" fmla="*/ 102 w 167"/>
                  <a:gd name="T1" fmla="*/ 18 h 138"/>
                  <a:gd name="T2" fmla="*/ 96 w 167"/>
                  <a:gd name="T3" fmla="*/ 12 h 138"/>
                  <a:gd name="T4" fmla="*/ 90 w 167"/>
                  <a:gd name="T5" fmla="*/ 0 h 138"/>
                  <a:gd name="T6" fmla="*/ 78 w 167"/>
                  <a:gd name="T7" fmla="*/ 0 h 138"/>
                  <a:gd name="T8" fmla="*/ 66 w 167"/>
                  <a:gd name="T9" fmla="*/ 0 h 138"/>
                  <a:gd name="T10" fmla="*/ 60 w 167"/>
                  <a:gd name="T11" fmla="*/ 0 h 138"/>
                  <a:gd name="T12" fmla="*/ 48 w 167"/>
                  <a:gd name="T13" fmla="*/ 6 h 138"/>
                  <a:gd name="T14" fmla="*/ 36 w 167"/>
                  <a:gd name="T15" fmla="*/ 12 h 138"/>
                  <a:gd name="T16" fmla="*/ 30 w 167"/>
                  <a:gd name="T17" fmla="*/ 12 h 138"/>
                  <a:gd name="T18" fmla="*/ 24 w 167"/>
                  <a:gd name="T19" fmla="*/ 24 h 138"/>
                  <a:gd name="T20" fmla="*/ 18 w 167"/>
                  <a:gd name="T21" fmla="*/ 42 h 138"/>
                  <a:gd name="T22" fmla="*/ 6 w 167"/>
                  <a:gd name="T23" fmla="*/ 66 h 138"/>
                  <a:gd name="T24" fmla="*/ 0 w 167"/>
                  <a:gd name="T25" fmla="*/ 72 h 138"/>
                  <a:gd name="T26" fmla="*/ 42 w 167"/>
                  <a:gd name="T27" fmla="*/ 30 h 138"/>
                  <a:gd name="T28" fmla="*/ 30 w 167"/>
                  <a:gd name="T29" fmla="*/ 66 h 138"/>
                  <a:gd name="T30" fmla="*/ 96 w 167"/>
                  <a:gd name="T31" fmla="*/ 36 h 138"/>
                  <a:gd name="T32" fmla="*/ 120 w 167"/>
                  <a:gd name="T33" fmla="*/ 78 h 138"/>
                  <a:gd name="T34" fmla="*/ 120 w 167"/>
                  <a:gd name="T35" fmla="*/ 54 h 138"/>
                  <a:gd name="T36" fmla="*/ 167 w 167"/>
                  <a:gd name="T37" fmla="*/ 138 h 138"/>
                  <a:gd name="T38" fmla="*/ 167 w 167"/>
                  <a:gd name="T39" fmla="*/ 120 h 138"/>
                  <a:gd name="T40" fmla="*/ 161 w 167"/>
                  <a:gd name="T41" fmla="*/ 102 h 138"/>
                  <a:gd name="T42" fmla="*/ 138 w 167"/>
                  <a:gd name="T43" fmla="*/ 60 h 138"/>
                  <a:gd name="T44" fmla="*/ 114 w 167"/>
                  <a:gd name="T45" fmla="*/ 30 h 138"/>
                  <a:gd name="T46" fmla="*/ 108 w 167"/>
                  <a:gd name="T47" fmla="*/ 24 h 138"/>
                  <a:gd name="T48" fmla="*/ 102 w 167"/>
                  <a:gd name="T49" fmla="*/ 18 h 138"/>
                  <a:gd name="T50" fmla="*/ 102 w 167"/>
                  <a:gd name="T51" fmla="*/ 18 h 138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51" name="Freeform 22"/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>
                  <a:gd name="T0" fmla="*/ 0 w 113"/>
                  <a:gd name="T1" fmla="*/ 0 h 114"/>
                  <a:gd name="T2" fmla="*/ 6 w 113"/>
                  <a:gd name="T3" fmla="*/ 0 h 114"/>
                  <a:gd name="T4" fmla="*/ 24 w 113"/>
                  <a:gd name="T5" fmla="*/ 6 h 114"/>
                  <a:gd name="T6" fmla="*/ 48 w 113"/>
                  <a:gd name="T7" fmla="*/ 18 h 114"/>
                  <a:gd name="T8" fmla="*/ 71 w 113"/>
                  <a:gd name="T9" fmla="*/ 36 h 114"/>
                  <a:gd name="T10" fmla="*/ 83 w 113"/>
                  <a:gd name="T11" fmla="*/ 48 h 114"/>
                  <a:gd name="T12" fmla="*/ 95 w 113"/>
                  <a:gd name="T13" fmla="*/ 66 h 114"/>
                  <a:gd name="T14" fmla="*/ 107 w 113"/>
                  <a:gd name="T15" fmla="*/ 90 h 114"/>
                  <a:gd name="T16" fmla="*/ 113 w 113"/>
                  <a:gd name="T17" fmla="*/ 114 h 114"/>
                  <a:gd name="T18" fmla="*/ 83 w 113"/>
                  <a:gd name="T19" fmla="*/ 66 h 114"/>
                  <a:gd name="T20" fmla="*/ 60 w 113"/>
                  <a:gd name="T21" fmla="*/ 78 h 114"/>
                  <a:gd name="T22" fmla="*/ 71 w 113"/>
                  <a:gd name="T23" fmla="*/ 54 h 114"/>
                  <a:gd name="T24" fmla="*/ 12 w 113"/>
                  <a:gd name="T25" fmla="*/ 78 h 114"/>
                  <a:gd name="T26" fmla="*/ 60 w 113"/>
                  <a:gd name="T27" fmla="*/ 48 h 114"/>
                  <a:gd name="T28" fmla="*/ 60 w 113"/>
                  <a:gd name="T29" fmla="*/ 42 h 114"/>
                  <a:gd name="T30" fmla="*/ 54 w 113"/>
                  <a:gd name="T31" fmla="*/ 30 h 114"/>
                  <a:gd name="T32" fmla="*/ 36 w 113"/>
                  <a:gd name="T33" fmla="*/ 18 h 114"/>
                  <a:gd name="T34" fmla="*/ 0 w 113"/>
                  <a:gd name="T35" fmla="*/ 0 h 114"/>
                  <a:gd name="T36" fmla="*/ 0 w 113"/>
                  <a:gd name="T37" fmla="*/ 0 h 11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52" name="Freeform 23"/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>
                  <a:gd name="T0" fmla="*/ 54 w 66"/>
                  <a:gd name="T1" fmla="*/ 0 h 60"/>
                  <a:gd name="T2" fmla="*/ 42 w 66"/>
                  <a:gd name="T3" fmla="*/ 18 h 60"/>
                  <a:gd name="T4" fmla="*/ 36 w 66"/>
                  <a:gd name="T5" fmla="*/ 6 h 60"/>
                  <a:gd name="T6" fmla="*/ 24 w 66"/>
                  <a:gd name="T7" fmla="*/ 30 h 60"/>
                  <a:gd name="T8" fmla="*/ 18 w 66"/>
                  <a:gd name="T9" fmla="*/ 36 h 60"/>
                  <a:gd name="T10" fmla="*/ 6 w 66"/>
                  <a:gd name="T11" fmla="*/ 48 h 60"/>
                  <a:gd name="T12" fmla="*/ 0 w 66"/>
                  <a:gd name="T13" fmla="*/ 60 h 60"/>
                  <a:gd name="T14" fmla="*/ 12 w 66"/>
                  <a:gd name="T15" fmla="*/ 54 h 60"/>
                  <a:gd name="T16" fmla="*/ 30 w 66"/>
                  <a:gd name="T17" fmla="*/ 36 h 60"/>
                  <a:gd name="T18" fmla="*/ 54 w 66"/>
                  <a:gd name="T19" fmla="*/ 18 h 60"/>
                  <a:gd name="T20" fmla="*/ 66 w 66"/>
                  <a:gd name="T21" fmla="*/ 6 h 60"/>
                  <a:gd name="T22" fmla="*/ 54 w 66"/>
                  <a:gd name="T23" fmla="*/ 0 h 60"/>
                  <a:gd name="T24" fmla="*/ 54 w 66"/>
                  <a:gd name="T25" fmla="*/ 0 h 6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53" name="Freeform 24"/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>
                  <a:gd name="T0" fmla="*/ 131 w 161"/>
                  <a:gd name="T1" fmla="*/ 53 h 179"/>
                  <a:gd name="T2" fmla="*/ 137 w 161"/>
                  <a:gd name="T3" fmla="*/ 53 h 179"/>
                  <a:gd name="T4" fmla="*/ 143 w 161"/>
                  <a:gd name="T5" fmla="*/ 41 h 179"/>
                  <a:gd name="T6" fmla="*/ 155 w 161"/>
                  <a:gd name="T7" fmla="*/ 35 h 179"/>
                  <a:gd name="T8" fmla="*/ 161 w 161"/>
                  <a:gd name="T9" fmla="*/ 24 h 179"/>
                  <a:gd name="T10" fmla="*/ 161 w 161"/>
                  <a:gd name="T11" fmla="*/ 12 h 179"/>
                  <a:gd name="T12" fmla="*/ 161 w 161"/>
                  <a:gd name="T13" fmla="*/ 0 h 179"/>
                  <a:gd name="T14" fmla="*/ 149 w 161"/>
                  <a:gd name="T15" fmla="*/ 24 h 179"/>
                  <a:gd name="T16" fmla="*/ 143 w 161"/>
                  <a:gd name="T17" fmla="*/ 35 h 179"/>
                  <a:gd name="T18" fmla="*/ 131 w 161"/>
                  <a:gd name="T19" fmla="*/ 35 h 179"/>
                  <a:gd name="T20" fmla="*/ 119 w 161"/>
                  <a:gd name="T21" fmla="*/ 41 h 179"/>
                  <a:gd name="T22" fmla="*/ 125 w 161"/>
                  <a:gd name="T23" fmla="*/ 53 h 179"/>
                  <a:gd name="T24" fmla="*/ 95 w 161"/>
                  <a:gd name="T25" fmla="*/ 95 h 179"/>
                  <a:gd name="T26" fmla="*/ 0 w 161"/>
                  <a:gd name="T27" fmla="*/ 137 h 179"/>
                  <a:gd name="T28" fmla="*/ 60 w 161"/>
                  <a:gd name="T29" fmla="*/ 119 h 179"/>
                  <a:gd name="T30" fmla="*/ 54 w 161"/>
                  <a:gd name="T31" fmla="*/ 125 h 179"/>
                  <a:gd name="T32" fmla="*/ 48 w 161"/>
                  <a:gd name="T33" fmla="*/ 131 h 179"/>
                  <a:gd name="T34" fmla="*/ 24 w 161"/>
                  <a:gd name="T35" fmla="*/ 155 h 179"/>
                  <a:gd name="T36" fmla="*/ 12 w 161"/>
                  <a:gd name="T37" fmla="*/ 167 h 179"/>
                  <a:gd name="T38" fmla="*/ 0 w 161"/>
                  <a:gd name="T39" fmla="*/ 173 h 179"/>
                  <a:gd name="T40" fmla="*/ 0 w 161"/>
                  <a:gd name="T41" fmla="*/ 179 h 179"/>
                  <a:gd name="T42" fmla="*/ 6 w 161"/>
                  <a:gd name="T43" fmla="*/ 173 h 179"/>
                  <a:gd name="T44" fmla="*/ 30 w 161"/>
                  <a:gd name="T45" fmla="*/ 155 h 179"/>
                  <a:gd name="T46" fmla="*/ 48 w 161"/>
                  <a:gd name="T47" fmla="*/ 143 h 179"/>
                  <a:gd name="T48" fmla="*/ 71 w 161"/>
                  <a:gd name="T49" fmla="*/ 125 h 179"/>
                  <a:gd name="T50" fmla="*/ 95 w 161"/>
                  <a:gd name="T51" fmla="*/ 107 h 179"/>
                  <a:gd name="T52" fmla="*/ 119 w 161"/>
                  <a:gd name="T53" fmla="*/ 77 h 179"/>
                  <a:gd name="T54" fmla="*/ 131 w 161"/>
                  <a:gd name="T55" fmla="*/ 59 h 179"/>
                  <a:gd name="T56" fmla="*/ 131 w 161"/>
                  <a:gd name="T57" fmla="*/ 53 h 179"/>
                  <a:gd name="T58" fmla="*/ 131 w 161"/>
                  <a:gd name="T59" fmla="*/ 53 h 179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54" name="Freeform 25"/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>
                  <a:gd name="T0" fmla="*/ 24 w 72"/>
                  <a:gd name="T1" fmla="*/ 36 h 54"/>
                  <a:gd name="T2" fmla="*/ 48 w 72"/>
                  <a:gd name="T3" fmla="*/ 24 h 54"/>
                  <a:gd name="T4" fmla="*/ 60 w 72"/>
                  <a:gd name="T5" fmla="*/ 12 h 54"/>
                  <a:gd name="T6" fmla="*/ 66 w 72"/>
                  <a:gd name="T7" fmla="*/ 6 h 54"/>
                  <a:gd name="T8" fmla="*/ 72 w 72"/>
                  <a:gd name="T9" fmla="*/ 0 h 54"/>
                  <a:gd name="T10" fmla="*/ 42 w 72"/>
                  <a:gd name="T11" fmla="*/ 18 h 54"/>
                  <a:gd name="T12" fmla="*/ 30 w 72"/>
                  <a:gd name="T13" fmla="*/ 24 h 54"/>
                  <a:gd name="T14" fmla="*/ 24 w 72"/>
                  <a:gd name="T15" fmla="*/ 24 h 54"/>
                  <a:gd name="T16" fmla="*/ 18 w 72"/>
                  <a:gd name="T17" fmla="*/ 18 h 54"/>
                  <a:gd name="T18" fmla="*/ 12 w 72"/>
                  <a:gd name="T19" fmla="*/ 12 h 54"/>
                  <a:gd name="T20" fmla="*/ 0 w 72"/>
                  <a:gd name="T21" fmla="*/ 54 h 54"/>
                  <a:gd name="T22" fmla="*/ 12 w 72"/>
                  <a:gd name="T23" fmla="*/ 42 h 54"/>
                  <a:gd name="T24" fmla="*/ 24 w 72"/>
                  <a:gd name="T25" fmla="*/ 36 h 54"/>
                  <a:gd name="T26" fmla="*/ 24 w 72"/>
                  <a:gd name="T27" fmla="*/ 36 h 5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55" name="Freeform 26"/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>
                  <a:gd name="T0" fmla="*/ 12 w 12"/>
                  <a:gd name="T1" fmla="*/ 0 h 54"/>
                  <a:gd name="T2" fmla="*/ 0 w 12"/>
                  <a:gd name="T3" fmla="*/ 12 h 54"/>
                  <a:gd name="T4" fmla="*/ 0 w 12"/>
                  <a:gd name="T5" fmla="*/ 18 h 54"/>
                  <a:gd name="T6" fmla="*/ 6 w 12"/>
                  <a:gd name="T7" fmla="*/ 54 h 54"/>
                  <a:gd name="T8" fmla="*/ 12 w 12"/>
                  <a:gd name="T9" fmla="*/ 36 h 54"/>
                  <a:gd name="T10" fmla="*/ 12 w 12"/>
                  <a:gd name="T11" fmla="*/ 18 h 54"/>
                  <a:gd name="T12" fmla="*/ 12 w 12"/>
                  <a:gd name="T13" fmla="*/ 6 h 54"/>
                  <a:gd name="T14" fmla="*/ 12 w 12"/>
                  <a:gd name="T15" fmla="*/ 0 h 54"/>
                  <a:gd name="T16" fmla="*/ 12 w 12"/>
                  <a:gd name="T17" fmla="*/ 0 h 5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56" name="Freeform 27"/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>
                  <a:gd name="T0" fmla="*/ 48 w 48"/>
                  <a:gd name="T1" fmla="*/ 6 h 72"/>
                  <a:gd name="T2" fmla="*/ 48 w 48"/>
                  <a:gd name="T3" fmla="*/ 6 h 72"/>
                  <a:gd name="T4" fmla="*/ 48 w 48"/>
                  <a:gd name="T5" fmla="*/ 6 h 72"/>
                  <a:gd name="T6" fmla="*/ 48 w 48"/>
                  <a:gd name="T7" fmla="*/ 6 h 72"/>
                  <a:gd name="T8" fmla="*/ 6 w 48"/>
                  <a:gd name="T9" fmla="*/ 0 h 72"/>
                  <a:gd name="T10" fmla="*/ 42 w 48"/>
                  <a:gd name="T11" fmla="*/ 12 h 72"/>
                  <a:gd name="T12" fmla="*/ 42 w 48"/>
                  <a:gd name="T13" fmla="*/ 12 h 72"/>
                  <a:gd name="T14" fmla="*/ 0 w 48"/>
                  <a:gd name="T15" fmla="*/ 72 h 72"/>
                  <a:gd name="T16" fmla="*/ 18 w 48"/>
                  <a:gd name="T17" fmla="*/ 54 h 72"/>
                  <a:gd name="T18" fmla="*/ 18 w 48"/>
                  <a:gd name="T19" fmla="*/ 66 h 72"/>
                  <a:gd name="T20" fmla="*/ 48 w 48"/>
                  <a:gd name="T21" fmla="*/ 6 h 72"/>
                  <a:gd name="T22" fmla="*/ 48 w 48"/>
                  <a:gd name="T23" fmla="*/ 6 h 72"/>
                  <a:gd name="T24" fmla="*/ 48 w 48"/>
                  <a:gd name="T25" fmla="*/ 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57" name="Freeform 28"/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>
                  <a:gd name="T0" fmla="*/ 287 w 287"/>
                  <a:gd name="T1" fmla="*/ 0 h 84"/>
                  <a:gd name="T2" fmla="*/ 0 w 287"/>
                  <a:gd name="T3" fmla="*/ 84 h 84"/>
                  <a:gd name="T4" fmla="*/ 168 w 287"/>
                  <a:gd name="T5" fmla="*/ 36 h 84"/>
                  <a:gd name="T6" fmla="*/ 114 w 287"/>
                  <a:gd name="T7" fmla="*/ 60 h 84"/>
                  <a:gd name="T8" fmla="*/ 276 w 287"/>
                  <a:gd name="T9" fmla="*/ 18 h 84"/>
                  <a:gd name="T10" fmla="*/ 287 w 287"/>
                  <a:gd name="T11" fmla="*/ 0 h 84"/>
                  <a:gd name="T12" fmla="*/ 287 w 287"/>
                  <a:gd name="T13" fmla="*/ 0 h 8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58" name="Freeform 29"/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>
                  <a:gd name="T0" fmla="*/ 6 w 66"/>
                  <a:gd name="T1" fmla="*/ 0 h 108"/>
                  <a:gd name="T2" fmla="*/ 66 w 66"/>
                  <a:gd name="T3" fmla="*/ 6 h 108"/>
                  <a:gd name="T4" fmla="*/ 0 w 66"/>
                  <a:gd name="T5" fmla="*/ 84 h 108"/>
                  <a:gd name="T6" fmla="*/ 54 w 66"/>
                  <a:gd name="T7" fmla="*/ 24 h 108"/>
                  <a:gd name="T8" fmla="*/ 6 w 66"/>
                  <a:gd name="T9" fmla="*/ 108 h 108"/>
                  <a:gd name="T10" fmla="*/ 66 w 66"/>
                  <a:gd name="T11" fmla="*/ 6 h 108"/>
                  <a:gd name="T12" fmla="*/ 6 w 66"/>
                  <a:gd name="T13" fmla="*/ 0 h 108"/>
                  <a:gd name="T14" fmla="*/ 6 w 66"/>
                  <a:gd name="T15" fmla="*/ 0 h 10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59" name="Freeform 30"/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>
                  <a:gd name="T0" fmla="*/ 36 w 77"/>
                  <a:gd name="T1" fmla="*/ 0 h 42"/>
                  <a:gd name="T2" fmla="*/ 42 w 77"/>
                  <a:gd name="T3" fmla="*/ 0 h 42"/>
                  <a:gd name="T4" fmla="*/ 60 w 77"/>
                  <a:gd name="T5" fmla="*/ 6 h 42"/>
                  <a:gd name="T6" fmla="*/ 48 w 77"/>
                  <a:gd name="T7" fmla="*/ 6 h 42"/>
                  <a:gd name="T8" fmla="*/ 42 w 77"/>
                  <a:gd name="T9" fmla="*/ 6 h 42"/>
                  <a:gd name="T10" fmla="*/ 60 w 77"/>
                  <a:gd name="T11" fmla="*/ 6 h 42"/>
                  <a:gd name="T12" fmla="*/ 0 w 77"/>
                  <a:gd name="T13" fmla="*/ 24 h 42"/>
                  <a:gd name="T14" fmla="*/ 71 w 77"/>
                  <a:gd name="T15" fmla="*/ 6 h 42"/>
                  <a:gd name="T16" fmla="*/ 66 w 77"/>
                  <a:gd name="T17" fmla="*/ 42 h 42"/>
                  <a:gd name="T18" fmla="*/ 77 w 77"/>
                  <a:gd name="T19" fmla="*/ 6 h 42"/>
                  <a:gd name="T20" fmla="*/ 36 w 77"/>
                  <a:gd name="T21" fmla="*/ 0 h 42"/>
                  <a:gd name="T22" fmla="*/ 36 w 77"/>
                  <a:gd name="T23" fmla="*/ 0 h 4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60" name="Freeform 31"/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>
                  <a:gd name="T0" fmla="*/ 66 w 66"/>
                  <a:gd name="T1" fmla="*/ 6 h 30"/>
                  <a:gd name="T2" fmla="*/ 0 w 66"/>
                  <a:gd name="T3" fmla="*/ 0 h 30"/>
                  <a:gd name="T4" fmla="*/ 54 w 66"/>
                  <a:gd name="T5" fmla="*/ 6 h 30"/>
                  <a:gd name="T6" fmla="*/ 18 w 66"/>
                  <a:gd name="T7" fmla="*/ 18 h 30"/>
                  <a:gd name="T8" fmla="*/ 60 w 66"/>
                  <a:gd name="T9" fmla="*/ 12 h 30"/>
                  <a:gd name="T10" fmla="*/ 60 w 66"/>
                  <a:gd name="T11" fmla="*/ 30 h 30"/>
                  <a:gd name="T12" fmla="*/ 60 w 66"/>
                  <a:gd name="T13" fmla="*/ 30 h 30"/>
                  <a:gd name="T14" fmla="*/ 66 w 66"/>
                  <a:gd name="T15" fmla="*/ 6 h 30"/>
                  <a:gd name="T16" fmla="*/ 66 w 66"/>
                  <a:gd name="T17" fmla="*/ 6 h 3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61" name="Freeform 32"/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>
                  <a:gd name="T0" fmla="*/ 0 w 18"/>
                  <a:gd name="T1" fmla="*/ 24 h 60"/>
                  <a:gd name="T2" fmla="*/ 12 w 18"/>
                  <a:gd name="T3" fmla="*/ 24 h 60"/>
                  <a:gd name="T4" fmla="*/ 12 w 18"/>
                  <a:gd name="T5" fmla="*/ 60 h 60"/>
                  <a:gd name="T6" fmla="*/ 18 w 18"/>
                  <a:gd name="T7" fmla="*/ 18 h 60"/>
                  <a:gd name="T8" fmla="*/ 18 w 18"/>
                  <a:gd name="T9" fmla="*/ 18 h 60"/>
                  <a:gd name="T10" fmla="*/ 18 w 18"/>
                  <a:gd name="T11" fmla="*/ 0 h 60"/>
                  <a:gd name="T12" fmla="*/ 12 w 18"/>
                  <a:gd name="T13" fmla="*/ 18 h 60"/>
                  <a:gd name="T14" fmla="*/ 0 w 18"/>
                  <a:gd name="T15" fmla="*/ 24 h 60"/>
                  <a:gd name="T16" fmla="*/ 0 w 18"/>
                  <a:gd name="T17" fmla="*/ 24 h 6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62" name="Freeform 33"/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>
                  <a:gd name="T0" fmla="*/ 6 w 6"/>
                  <a:gd name="T1" fmla="*/ 0 h 18"/>
                  <a:gd name="T2" fmla="*/ 0 w 6"/>
                  <a:gd name="T3" fmla="*/ 18 h 18"/>
                  <a:gd name="T4" fmla="*/ 6 w 6"/>
                  <a:gd name="T5" fmla="*/ 12 h 18"/>
                  <a:gd name="T6" fmla="*/ 6 w 6"/>
                  <a:gd name="T7" fmla="*/ 0 h 18"/>
                  <a:gd name="T8" fmla="*/ 6 w 6"/>
                  <a:gd name="T9" fmla="*/ 0 h 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63" name="Freeform 34"/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>
                  <a:gd name="T0" fmla="*/ 24 w 30"/>
                  <a:gd name="T1" fmla="*/ 6 h 78"/>
                  <a:gd name="T2" fmla="*/ 18 w 30"/>
                  <a:gd name="T3" fmla="*/ 24 h 78"/>
                  <a:gd name="T4" fmla="*/ 0 w 30"/>
                  <a:gd name="T5" fmla="*/ 18 h 78"/>
                  <a:gd name="T6" fmla="*/ 12 w 30"/>
                  <a:gd name="T7" fmla="*/ 30 h 78"/>
                  <a:gd name="T8" fmla="*/ 6 w 30"/>
                  <a:gd name="T9" fmla="*/ 42 h 78"/>
                  <a:gd name="T10" fmla="*/ 18 w 30"/>
                  <a:gd name="T11" fmla="*/ 78 h 78"/>
                  <a:gd name="T12" fmla="*/ 18 w 30"/>
                  <a:gd name="T13" fmla="*/ 24 h 78"/>
                  <a:gd name="T14" fmla="*/ 24 w 30"/>
                  <a:gd name="T15" fmla="*/ 12 h 78"/>
                  <a:gd name="T16" fmla="*/ 30 w 30"/>
                  <a:gd name="T17" fmla="*/ 6 h 78"/>
                  <a:gd name="T18" fmla="*/ 30 w 30"/>
                  <a:gd name="T19" fmla="*/ 6 h 78"/>
                  <a:gd name="T20" fmla="*/ 12 w 30"/>
                  <a:gd name="T21" fmla="*/ 0 h 78"/>
                  <a:gd name="T22" fmla="*/ 24 w 30"/>
                  <a:gd name="T23" fmla="*/ 6 h 78"/>
                  <a:gd name="T24" fmla="*/ 24 w 30"/>
                  <a:gd name="T25" fmla="*/ 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64" name="Freeform 35"/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>
                  <a:gd name="T0" fmla="*/ 6 w 24"/>
                  <a:gd name="T1" fmla="*/ 0 h 24"/>
                  <a:gd name="T2" fmla="*/ 0 w 24"/>
                  <a:gd name="T3" fmla="*/ 0 h 24"/>
                  <a:gd name="T4" fmla="*/ 6 w 24"/>
                  <a:gd name="T5" fmla="*/ 0 h 24"/>
                  <a:gd name="T6" fmla="*/ 12 w 24"/>
                  <a:gd name="T7" fmla="*/ 6 h 24"/>
                  <a:gd name="T8" fmla="*/ 24 w 24"/>
                  <a:gd name="T9" fmla="*/ 24 h 24"/>
                  <a:gd name="T10" fmla="*/ 24 w 24"/>
                  <a:gd name="T11" fmla="*/ 18 h 24"/>
                  <a:gd name="T12" fmla="*/ 18 w 24"/>
                  <a:gd name="T13" fmla="*/ 6 h 24"/>
                  <a:gd name="T14" fmla="*/ 12 w 24"/>
                  <a:gd name="T15" fmla="*/ 0 h 24"/>
                  <a:gd name="T16" fmla="*/ 6 w 24"/>
                  <a:gd name="T17" fmla="*/ 0 h 24"/>
                  <a:gd name="T18" fmla="*/ 6 w 24"/>
                  <a:gd name="T19" fmla="*/ 0 h 24"/>
                  <a:gd name="T20" fmla="*/ 6 w 24"/>
                  <a:gd name="T21" fmla="*/ 0 h 2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65" name="Freeform 36"/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>
                  <a:gd name="T0" fmla="*/ 215 w 215"/>
                  <a:gd name="T1" fmla="*/ 0 h 216"/>
                  <a:gd name="T2" fmla="*/ 147 w 215"/>
                  <a:gd name="T3" fmla="*/ 36 h 216"/>
                  <a:gd name="T4" fmla="*/ 132 w 215"/>
                  <a:gd name="T5" fmla="*/ 49 h 216"/>
                  <a:gd name="T6" fmla="*/ 104 w 215"/>
                  <a:gd name="T7" fmla="*/ 79 h 216"/>
                  <a:gd name="T8" fmla="*/ 87 w 215"/>
                  <a:gd name="T9" fmla="*/ 114 h 216"/>
                  <a:gd name="T10" fmla="*/ 48 w 215"/>
                  <a:gd name="T11" fmla="*/ 156 h 216"/>
                  <a:gd name="T12" fmla="*/ 42 w 215"/>
                  <a:gd name="T13" fmla="*/ 166 h 216"/>
                  <a:gd name="T14" fmla="*/ 29 w 215"/>
                  <a:gd name="T15" fmla="*/ 177 h 216"/>
                  <a:gd name="T16" fmla="*/ 0 w 215"/>
                  <a:gd name="T17" fmla="*/ 208 h 216"/>
                  <a:gd name="T18" fmla="*/ 48 w 215"/>
                  <a:gd name="T19" fmla="*/ 216 h 216"/>
                  <a:gd name="T20" fmla="*/ 215 w 215"/>
                  <a:gd name="T21" fmla="*/ 0 h 21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66" name="Freeform 37"/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>
                  <a:gd name="T0" fmla="*/ 212 w 212"/>
                  <a:gd name="T1" fmla="*/ 0 h 179"/>
                  <a:gd name="T2" fmla="*/ 144 w 212"/>
                  <a:gd name="T3" fmla="*/ 36 h 179"/>
                  <a:gd name="T4" fmla="*/ 0 w 212"/>
                  <a:gd name="T5" fmla="*/ 179 h 179"/>
                  <a:gd name="T6" fmla="*/ 177 w 212"/>
                  <a:gd name="T7" fmla="*/ 85 h 179"/>
                  <a:gd name="T8" fmla="*/ 212 w 212"/>
                  <a:gd name="T9" fmla="*/ 0 h 17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67" name="Freeform 38"/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>
                  <a:gd name="T0" fmla="*/ 0 w 64"/>
                  <a:gd name="T1" fmla="*/ 22 h 79"/>
                  <a:gd name="T2" fmla="*/ 64 w 64"/>
                  <a:gd name="T3" fmla="*/ 79 h 79"/>
                  <a:gd name="T4" fmla="*/ 60 w 64"/>
                  <a:gd name="T5" fmla="*/ 0 h 79"/>
                  <a:gd name="T6" fmla="*/ 0 w 64"/>
                  <a:gd name="T7" fmla="*/ 22 h 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68" name="Freeform 39"/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>
                  <a:gd name="T0" fmla="*/ 0 w 137"/>
                  <a:gd name="T1" fmla="*/ 0 h 207"/>
                  <a:gd name="T2" fmla="*/ 17 w 137"/>
                  <a:gd name="T3" fmla="*/ 87 h 207"/>
                  <a:gd name="T4" fmla="*/ 69 w 137"/>
                  <a:gd name="T5" fmla="*/ 154 h 207"/>
                  <a:gd name="T6" fmla="*/ 137 w 137"/>
                  <a:gd name="T7" fmla="*/ 207 h 207"/>
                  <a:gd name="T8" fmla="*/ 0 w 137"/>
                  <a:gd name="T9" fmla="*/ 0 h 20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69" name="Freeform 40"/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>
                  <a:gd name="T0" fmla="*/ 0 w 65"/>
                  <a:gd name="T1" fmla="*/ 222 h 222"/>
                  <a:gd name="T2" fmla="*/ 40 w 65"/>
                  <a:gd name="T3" fmla="*/ 142 h 222"/>
                  <a:gd name="T4" fmla="*/ 65 w 65"/>
                  <a:gd name="T5" fmla="*/ 72 h 222"/>
                  <a:gd name="T6" fmla="*/ 7 w 65"/>
                  <a:gd name="T7" fmla="*/ 0 h 222"/>
                  <a:gd name="T8" fmla="*/ 0 w 65"/>
                  <a:gd name="T9" fmla="*/ 222 h 22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</p:grpSp>
      </p:grpSp>
      <p:sp>
        <p:nvSpPr>
          <p:cNvPr id="10281" name="Rectangle 41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58750"/>
            <a:ext cx="10972800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  <p:sp>
        <p:nvSpPr>
          <p:cNvPr id="10282" name="Rectangle 4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</a:p>
        </p:txBody>
      </p:sp>
      <p:sp>
        <p:nvSpPr>
          <p:cNvPr id="10283" name="Rectangle 4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48A87A34-81AB-432B-8DAE-1953F412C126}" type="datetimeFigureOut">
              <a:rPr lang="en-US" smtClean="0"/>
              <a:pPr/>
              <a:t>2/9/2021</a:t>
            </a:fld>
            <a:endParaRPr lang="en-US" dirty="0"/>
          </a:p>
        </p:txBody>
      </p:sp>
      <p:sp>
        <p:nvSpPr>
          <p:cNvPr id="10284" name="Rectangle 4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10285" name="Rectangle 4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3635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700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6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6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Etätyöskentelyn ohjeet: </a:t>
            </a:r>
            <a:br>
              <a:rPr lang="fi-FI" dirty="0"/>
            </a:br>
            <a:r>
              <a:rPr lang="fi-FI" dirty="0"/>
              <a:t>LI1- ja L</a:t>
            </a:r>
            <a:r>
              <a:rPr lang="fi-FI" dirty="0" smtClean="0"/>
              <a:t>I2-kurssit</a:t>
            </a:r>
            <a:r>
              <a:rPr lang="fi-FI" dirty="0"/>
              <a:t>  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Liikuntatunnit etänä, Liikuntapäiväkirja ja arviointi</a:t>
            </a:r>
          </a:p>
        </p:txBody>
      </p:sp>
    </p:spTree>
    <p:extLst>
      <p:ext uri="{BB962C8B-B14F-4D97-AF65-F5344CB8AC3E}">
        <p14:creationId xmlns:p14="http://schemas.microsoft.com/office/powerpoint/2010/main" val="1445465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F6B57CB-B586-4459-B7F1-FEA854AB8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Liikuntatuntien suorittaminen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CB2E05C-69A1-483F-9E21-E5D33FDD27D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vert="horz" lIns="91440" tIns="45720" rIns="91440" bIns="45720" rtlCol="0" anchor="t">
            <a:normAutofit fontScale="70000" lnSpcReduction="20000"/>
          </a:bodyPr>
          <a:lstStyle/>
          <a:p>
            <a:r>
              <a:rPr lang="fi-FI" dirty="0" err="1"/>
              <a:t>Pedanetiin</a:t>
            </a:r>
            <a:r>
              <a:rPr lang="fi-FI" dirty="0"/>
              <a:t> tulee ohjeet joka toinen maanantai, jotka siis koskevat kahden  seuraavan viikon liikuntatuntien suorittamista.</a:t>
            </a:r>
          </a:p>
          <a:p>
            <a:r>
              <a:rPr lang="fi-FI" dirty="0"/>
              <a:t>Viikossa pitää suorittaa lukujärjestyksen mukainen määrä oppitunteja annettujen ohjeiden mukaan.</a:t>
            </a:r>
          </a:p>
          <a:p>
            <a:r>
              <a:rPr lang="fi-FI" dirty="0"/>
              <a:t>Voit itse valita, milloin ja missä järjestyksessä tunnit suoritat. Kuitenkin jokaisena päivä, jolloin liikuntaa lukujärjestyksen mukaan olisi, on palautettava </a:t>
            </a:r>
            <a:r>
              <a:rPr lang="fi-FI" dirty="0" err="1"/>
              <a:t>pedanetin</a:t>
            </a:r>
            <a:r>
              <a:rPr lang="fi-FI" dirty="0"/>
              <a:t> palautuskansioon kyseisen päivän liikuntasuoritus klo </a:t>
            </a:r>
            <a:r>
              <a:rPr lang="fi-FI" dirty="0" smtClean="0"/>
              <a:t>21.00 </a:t>
            </a:r>
            <a:r>
              <a:rPr lang="fi-FI" dirty="0"/>
              <a:t>mennessä! Ole tarkkana, että palautat </a:t>
            </a:r>
            <a:r>
              <a:rPr lang="fi-FI" dirty="0">
                <a:ea typeface="+mn-lt"/>
                <a:cs typeface="+mn-lt"/>
              </a:rPr>
              <a:t>oman palautuksesi </a:t>
            </a:r>
            <a:r>
              <a:rPr lang="fi-FI" dirty="0" smtClean="0">
                <a:ea typeface="+mn-lt"/>
                <a:cs typeface="+mn-lt"/>
              </a:rPr>
              <a:t>(liikuntasuoritus</a:t>
            </a:r>
            <a:r>
              <a:rPr lang="fi-FI" dirty="0">
                <a:ea typeface="+mn-lt"/>
                <a:cs typeface="+mn-lt"/>
              </a:rPr>
              <a:t> todentamisineen) </a:t>
            </a:r>
            <a:r>
              <a:rPr lang="fi-FI" dirty="0"/>
              <a:t>oikean päivän ja oikean ryhmän kansioon .</a:t>
            </a:r>
          </a:p>
        </p:txBody>
      </p:sp>
    </p:spTree>
    <p:extLst>
      <p:ext uri="{BB962C8B-B14F-4D97-AF65-F5344CB8AC3E}">
        <p14:creationId xmlns:p14="http://schemas.microsoft.com/office/powerpoint/2010/main" val="1642369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B405E97-E585-4C18-92F9-B7999440D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004774"/>
          </a:xfrm>
        </p:spPr>
        <p:txBody>
          <a:bodyPr>
            <a:normAutofit/>
          </a:bodyPr>
          <a:lstStyle/>
          <a:p>
            <a:r>
              <a:rPr lang="fi-FI" dirty="0"/>
              <a:t>Liikuntasuoritusten todentaminen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DDA9FF2-2B9F-4C5A-A0A8-96C9585F10D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764316"/>
            <a:ext cx="10363826" cy="4288465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fi-FI" sz="2000" dirty="0"/>
              <a:t>Liikuntasuorituksien todentaminen suoritetaan suorituksen luonteesta riippuen esim. </a:t>
            </a:r>
            <a:r>
              <a:rPr lang="fi-FI" sz="2000" dirty="0" smtClean="0"/>
              <a:t>seuraavien </a:t>
            </a:r>
            <a:r>
              <a:rPr lang="fi-FI" sz="2000" dirty="0"/>
              <a:t>ladattavien sovellusten avulla: Sport </a:t>
            </a:r>
            <a:r>
              <a:rPr lang="fi-FI" sz="2000" dirty="0" err="1"/>
              <a:t>tracker</a:t>
            </a:r>
            <a:r>
              <a:rPr lang="fi-FI" sz="2000" dirty="0"/>
              <a:t>, </a:t>
            </a:r>
            <a:r>
              <a:rPr lang="fi-FI" sz="2000" dirty="0" err="1"/>
              <a:t>PolarFlow</a:t>
            </a:r>
            <a:r>
              <a:rPr lang="fi-FI" sz="2000" dirty="0"/>
              <a:t> (onnistuu </a:t>
            </a:r>
            <a:r>
              <a:rPr lang="fi-FI" sz="2000" dirty="0" err="1"/>
              <a:t>gps:n</a:t>
            </a:r>
            <a:r>
              <a:rPr lang="fi-FI" sz="2000" dirty="0"/>
              <a:t> avulla; ei siis vaadi sykettä mittaavaa kelloa / vyötä) </a:t>
            </a:r>
            <a:r>
              <a:rPr lang="fi-FI" sz="2000" dirty="0" smtClean="0"/>
              <a:t>tai</a:t>
            </a:r>
            <a:r>
              <a:rPr lang="fi-FI" sz="2000" dirty="0"/>
              <a:t> askelmittari. Myös aktiivisuusranneketta, mikäli sinulla sellainen on, voit käyttää suoritusten mittaamiseen. </a:t>
            </a:r>
          </a:p>
          <a:p>
            <a:r>
              <a:rPr lang="fi-FI" sz="2000" dirty="0"/>
              <a:t>Hyödynnämme todentamiseen myös kuvia ja videoita, jotta pystyn arvioinnissa arvioimaan teidän liikuntakykyisyyttänne</a:t>
            </a:r>
            <a:r>
              <a:rPr lang="fi-FI" sz="2000" dirty="0" smtClean="0"/>
              <a:t>. Videoissa kiinnitä huomiota siihen, että suoritus on arvioitavissa:</a:t>
            </a:r>
          </a:p>
          <a:p>
            <a:pPr lvl="1"/>
            <a:r>
              <a:rPr lang="fi-FI" sz="2000" dirty="0"/>
              <a:t>s</a:t>
            </a:r>
            <a:r>
              <a:rPr lang="fi-FI" sz="2000" dirty="0" smtClean="0"/>
              <a:t>uorituksen kannalta oleelliset ruumiinosat näkyvät videossa</a:t>
            </a:r>
          </a:p>
          <a:p>
            <a:pPr lvl="1"/>
            <a:r>
              <a:rPr lang="fi-FI" sz="2000" dirty="0"/>
              <a:t>e</a:t>
            </a:r>
            <a:r>
              <a:rPr lang="fi-FI" sz="2000" dirty="0" smtClean="0"/>
              <a:t>sim. lihaskuntoliikkeestä videoit  vähintään 3-5 toistoa</a:t>
            </a:r>
          </a:p>
          <a:p>
            <a:pPr lvl="1"/>
            <a:r>
              <a:rPr lang="fi-FI" sz="2000" dirty="0"/>
              <a:t>l</a:t>
            </a:r>
            <a:r>
              <a:rPr lang="fi-FI" sz="2000" dirty="0" smtClean="0"/>
              <a:t>ähetä </a:t>
            </a:r>
            <a:r>
              <a:rPr lang="fi-FI" sz="2000" dirty="0" err="1" smtClean="0"/>
              <a:t>tarvittaesa</a:t>
            </a:r>
            <a:r>
              <a:rPr lang="fi-FI" sz="2000" dirty="0" smtClean="0"/>
              <a:t> useampi lyhyt video arvioitavaksi, sillä pitkien videoiden latautumisessa voi olla hankaluuksia</a:t>
            </a:r>
          </a:p>
          <a:p>
            <a:pPr lvl="1"/>
            <a:r>
              <a:rPr lang="fi-FI" sz="2000" dirty="0"/>
              <a:t>ä</a:t>
            </a:r>
            <a:r>
              <a:rPr lang="fi-FI" sz="2000" dirty="0" smtClean="0"/>
              <a:t>lä nopeuta </a:t>
            </a:r>
            <a:r>
              <a:rPr lang="fi-FI" sz="2000" dirty="0" smtClean="0"/>
              <a:t>videota</a:t>
            </a:r>
          </a:p>
          <a:p>
            <a:pPr lvl="1"/>
            <a:r>
              <a:rPr lang="fi-FI" sz="2000" dirty="0"/>
              <a:t>o</a:t>
            </a:r>
            <a:r>
              <a:rPr lang="fi-FI" sz="2000" dirty="0" smtClean="0"/>
              <a:t>let tunnistettavissa videossasi</a:t>
            </a:r>
            <a:endParaRPr lang="fi-FI" sz="2000" dirty="0" smtClean="0"/>
          </a:p>
          <a:p>
            <a:pPr marL="457200" lvl="1" indent="0">
              <a:buNone/>
            </a:pPr>
            <a:endParaRPr lang="fi-FI" sz="2000" dirty="0" smtClean="0"/>
          </a:p>
          <a:p>
            <a:pPr lvl="1"/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2471511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31B97C6-816F-4EDE-B0C0-43314A4A29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888587"/>
          </a:xfrm>
        </p:spPr>
        <p:txBody>
          <a:bodyPr>
            <a:normAutofit fontScale="90000"/>
          </a:bodyPr>
          <a:lstStyle/>
          <a:p>
            <a:r>
              <a:rPr lang="fi-FI" dirty="0"/>
              <a:t>Motoriset perustaidot, joiden pohjalta lajitaidot rakentuvat: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FEB7198-7682-402B-8388-CABACA74CE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3774" y="1491362"/>
            <a:ext cx="3298976" cy="724113"/>
          </a:xfrm>
        </p:spPr>
        <p:txBody>
          <a:bodyPr/>
          <a:lstStyle/>
          <a:p>
            <a:r>
              <a:rPr lang="fi-FI" dirty="0">
                <a:ea typeface="+mn-lt"/>
                <a:cs typeface="+mn-lt"/>
              </a:rPr>
              <a:t>Tasapainotaidot </a:t>
            </a:r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E03D11B-2D37-453E-A653-DF0F265EF5E5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913774" y="2226848"/>
            <a:ext cx="3298976" cy="3564352"/>
          </a:xfrm>
        </p:spPr>
        <p:txBody>
          <a:bodyPr>
            <a:normAutofit/>
          </a:bodyPr>
          <a:lstStyle/>
          <a:p>
            <a:r>
              <a:rPr lang="fi-FI" dirty="0">
                <a:ea typeface="+mn-lt"/>
                <a:cs typeface="+mn-lt"/>
              </a:rPr>
              <a:t>Staattinen ja dynaaminen tasapaino:</a:t>
            </a:r>
            <a:endParaRPr lang="fi-FI" dirty="0"/>
          </a:p>
          <a:p>
            <a:r>
              <a:rPr lang="fi-FI" dirty="0">
                <a:ea typeface="+mn-lt"/>
                <a:cs typeface="+mn-lt"/>
              </a:rPr>
              <a:t>Pystyasennot</a:t>
            </a:r>
            <a:endParaRPr lang="fi-FI" dirty="0"/>
          </a:p>
          <a:p>
            <a:r>
              <a:rPr lang="fi-FI" dirty="0">
                <a:ea typeface="+mn-lt"/>
                <a:cs typeface="+mn-lt"/>
              </a:rPr>
              <a:t> pää alaspäin asennot </a:t>
            </a:r>
          </a:p>
          <a:p>
            <a:r>
              <a:rPr lang="fi-FI" dirty="0">
                <a:ea typeface="+mn-lt"/>
                <a:cs typeface="+mn-lt"/>
              </a:rPr>
              <a:t> pyöriminen </a:t>
            </a:r>
            <a:endParaRPr lang="fi-FI">
              <a:ea typeface="+mn-lt"/>
              <a:cs typeface="+mn-lt"/>
            </a:endParaRPr>
          </a:p>
          <a:p>
            <a:r>
              <a:rPr lang="fi-FI" dirty="0">
                <a:ea typeface="+mn-lt"/>
                <a:cs typeface="+mn-lt"/>
              </a:rPr>
              <a:t> heiluminen </a:t>
            </a:r>
          </a:p>
          <a:p>
            <a:r>
              <a:rPr lang="fi-FI" dirty="0">
                <a:ea typeface="+mn-lt"/>
                <a:cs typeface="+mn-lt"/>
              </a:rPr>
              <a:t> pysähtyminen </a:t>
            </a:r>
          </a:p>
          <a:p>
            <a:r>
              <a:rPr lang="fi-FI" dirty="0">
                <a:ea typeface="+mn-lt"/>
                <a:cs typeface="+mn-lt"/>
              </a:rPr>
              <a:t>väistäminen </a:t>
            </a:r>
          </a:p>
          <a:p>
            <a:r>
              <a:rPr lang="fi-FI" dirty="0">
                <a:ea typeface="+mn-lt"/>
                <a:cs typeface="+mn-lt"/>
              </a:rPr>
              <a:t>koukistaminen </a:t>
            </a:r>
          </a:p>
          <a:p>
            <a:r>
              <a:rPr lang="fi-FI" dirty="0">
                <a:ea typeface="+mn-lt"/>
                <a:cs typeface="+mn-lt"/>
              </a:rPr>
              <a:t> ojentaminen </a:t>
            </a:r>
          </a:p>
          <a:p>
            <a:r>
              <a:rPr lang="fi-FI" dirty="0">
                <a:ea typeface="+mn-lt"/>
                <a:cs typeface="+mn-lt"/>
              </a:rPr>
              <a:t> kieriminen </a:t>
            </a:r>
            <a:endParaRPr lang="fi-FI" dirty="0"/>
          </a:p>
          <a:p>
            <a:pPr marL="285750" indent="-285750">
              <a:buChar char="•"/>
            </a:pPr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556483B8-EB89-4A2E-9BF4-A116BAEB79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441016" y="1502735"/>
            <a:ext cx="3291521" cy="724113"/>
          </a:xfrm>
        </p:spPr>
        <p:txBody>
          <a:bodyPr/>
          <a:lstStyle/>
          <a:p>
            <a:r>
              <a:rPr lang="fi-FI" dirty="0">
                <a:ea typeface="+mn-lt"/>
                <a:cs typeface="+mn-lt"/>
              </a:rPr>
              <a:t>Perustaidot ja liikeyhdistelmät</a:t>
            </a:r>
            <a:endParaRPr lang="fi-FI" dirty="0"/>
          </a:p>
        </p:txBody>
      </p:sp>
      <p:sp>
        <p:nvSpPr>
          <p:cNvPr id="6" name="Tekstin paikkamerkki 5">
            <a:extLst>
              <a:ext uri="{FF2B5EF4-FFF2-40B4-BE49-F238E27FC236}">
                <a16:creationId xmlns:a16="http://schemas.microsoft.com/office/drawing/2014/main" id="{81199E25-456F-4B52-BDB4-F0F739C38F61}"/>
              </a:ext>
            </a:extLst>
          </p:cNvPr>
          <p:cNvSpPr>
            <a:spLocks noGrp="1"/>
          </p:cNvSpPr>
          <p:nvPr>
            <p:ph type="body" sz="half" idx="16"/>
          </p:nvPr>
        </p:nvSpPr>
        <p:spPr>
          <a:xfrm>
            <a:off x="4441348" y="2226848"/>
            <a:ext cx="3303351" cy="3564352"/>
          </a:xfrm>
        </p:spPr>
        <p:txBody>
          <a:bodyPr/>
          <a:lstStyle/>
          <a:p>
            <a:r>
              <a:rPr lang="fi-FI" dirty="0">
                <a:ea typeface="+mn-lt"/>
                <a:cs typeface="+mn-lt"/>
              </a:rPr>
              <a:t>käveleminen </a:t>
            </a:r>
            <a:endParaRPr lang="fi-FI">
              <a:ea typeface="+mn-lt"/>
              <a:cs typeface="+mn-lt"/>
            </a:endParaRPr>
          </a:p>
          <a:p>
            <a:r>
              <a:rPr lang="fi-FI" dirty="0">
                <a:ea typeface="+mn-lt"/>
                <a:cs typeface="+mn-lt"/>
              </a:rPr>
              <a:t>juokseminen </a:t>
            </a:r>
            <a:endParaRPr lang="fi-FI">
              <a:ea typeface="+mn-lt"/>
              <a:cs typeface="+mn-lt"/>
            </a:endParaRPr>
          </a:p>
          <a:p>
            <a:r>
              <a:rPr lang="fi-FI" dirty="0">
                <a:ea typeface="+mn-lt"/>
                <a:cs typeface="+mn-lt"/>
              </a:rPr>
              <a:t>loikkiminen </a:t>
            </a:r>
            <a:endParaRPr lang="fi-FI">
              <a:ea typeface="+mn-lt"/>
              <a:cs typeface="+mn-lt"/>
            </a:endParaRPr>
          </a:p>
          <a:p>
            <a:r>
              <a:rPr lang="fi-FI" dirty="0">
                <a:ea typeface="+mn-lt"/>
                <a:cs typeface="+mn-lt"/>
              </a:rPr>
              <a:t>rytmissä hyppiminen </a:t>
            </a:r>
          </a:p>
          <a:p>
            <a:r>
              <a:rPr lang="fi-FI" dirty="0">
                <a:ea typeface="+mn-lt"/>
                <a:cs typeface="+mn-lt"/>
              </a:rPr>
              <a:t>hyppeleminen </a:t>
            </a:r>
            <a:endParaRPr lang="fi-FI">
              <a:ea typeface="+mn-lt"/>
              <a:cs typeface="+mn-lt"/>
            </a:endParaRPr>
          </a:p>
          <a:p>
            <a:r>
              <a:rPr lang="fi-FI" dirty="0">
                <a:ea typeface="+mn-lt"/>
                <a:cs typeface="+mn-lt"/>
              </a:rPr>
              <a:t>kiipeileminen </a:t>
            </a:r>
            <a:endParaRPr lang="fi-FI">
              <a:ea typeface="+mn-lt"/>
              <a:cs typeface="+mn-lt"/>
            </a:endParaRPr>
          </a:p>
          <a:p>
            <a:r>
              <a:rPr lang="fi-FI" dirty="0">
                <a:ea typeface="+mn-lt"/>
                <a:cs typeface="+mn-lt"/>
              </a:rPr>
              <a:t>laukkaaminen </a:t>
            </a:r>
            <a:endParaRPr lang="fi-FI">
              <a:ea typeface="+mn-lt"/>
              <a:cs typeface="+mn-lt"/>
            </a:endParaRPr>
          </a:p>
          <a:p>
            <a:r>
              <a:rPr lang="fi-FI" dirty="0">
                <a:ea typeface="+mn-lt"/>
                <a:cs typeface="+mn-lt"/>
              </a:rPr>
              <a:t>liukuminen </a:t>
            </a:r>
            <a:endParaRPr lang="fi-FI">
              <a:ea typeface="+mn-lt"/>
              <a:cs typeface="+mn-lt"/>
            </a:endParaRPr>
          </a:p>
          <a:p>
            <a:r>
              <a:rPr lang="fi-FI" dirty="0">
                <a:ea typeface="+mn-lt"/>
                <a:cs typeface="+mn-lt"/>
              </a:rPr>
              <a:t>kinkkaaminen </a:t>
            </a:r>
            <a:endParaRPr lang="fi-FI" dirty="0"/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5DA8013A-76E7-4807-B6CD-E38C5FAD299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973298" y="1491362"/>
            <a:ext cx="3304928" cy="803725"/>
          </a:xfrm>
        </p:spPr>
        <p:txBody>
          <a:bodyPr/>
          <a:lstStyle/>
          <a:p>
            <a:r>
              <a:rPr lang="fi-FI" dirty="0">
                <a:ea typeface="+mn-lt"/>
                <a:cs typeface="+mn-lt"/>
              </a:rPr>
              <a:t>Välineen käsittelytaidot</a:t>
            </a:r>
            <a:endParaRPr lang="fi-FI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FFC28717-B6B9-42BA-B2FD-1289AF4EFC46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7973298" y="2226848"/>
            <a:ext cx="3304928" cy="3564352"/>
          </a:xfrm>
        </p:spPr>
        <p:txBody>
          <a:bodyPr/>
          <a:lstStyle/>
          <a:p>
            <a:r>
              <a:rPr lang="fi-FI" dirty="0">
                <a:ea typeface="+mn-lt"/>
                <a:cs typeface="+mn-lt"/>
              </a:rPr>
              <a:t>Itsestä poispäin tapahtuvat ja vastaanottavat liikkeet:</a:t>
            </a:r>
          </a:p>
          <a:p>
            <a:r>
              <a:rPr lang="fi-FI" dirty="0">
                <a:ea typeface="+mn-lt"/>
                <a:cs typeface="+mn-lt"/>
              </a:rPr>
              <a:t>vierittäminen </a:t>
            </a:r>
            <a:endParaRPr lang="fi-FI">
              <a:ea typeface="+mn-lt"/>
              <a:cs typeface="+mn-lt"/>
            </a:endParaRPr>
          </a:p>
          <a:p>
            <a:r>
              <a:rPr lang="fi-FI" dirty="0">
                <a:ea typeface="+mn-lt"/>
                <a:cs typeface="+mn-lt"/>
              </a:rPr>
              <a:t>heittäminen </a:t>
            </a:r>
            <a:endParaRPr lang="fi-FI">
              <a:ea typeface="+mn-lt"/>
              <a:cs typeface="+mn-lt"/>
            </a:endParaRPr>
          </a:p>
          <a:p>
            <a:r>
              <a:rPr lang="fi-FI" dirty="0">
                <a:ea typeface="+mn-lt"/>
                <a:cs typeface="+mn-lt"/>
              </a:rPr>
              <a:t>potkiminen </a:t>
            </a:r>
            <a:endParaRPr lang="fi-FI">
              <a:ea typeface="+mn-lt"/>
              <a:cs typeface="+mn-lt"/>
            </a:endParaRPr>
          </a:p>
          <a:p>
            <a:r>
              <a:rPr lang="fi-FI" dirty="0">
                <a:ea typeface="+mn-lt"/>
                <a:cs typeface="+mn-lt"/>
              </a:rPr>
              <a:t>työntäminen </a:t>
            </a:r>
            <a:endParaRPr lang="fi-FI">
              <a:ea typeface="+mn-lt"/>
              <a:cs typeface="+mn-lt"/>
            </a:endParaRPr>
          </a:p>
          <a:p>
            <a:r>
              <a:rPr lang="fi-FI" dirty="0">
                <a:ea typeface="+mn-lt"/>
                <a:cs typeface="+mn-lt"/>
              </a:rPr>
              <a:t>lyöminen </a:t>
            </a:r>
            <a:endParaRPr lang="fi-FI">
              <a:ea typeface="+mn-lt"/>
              <a:cs typeface="+mn-lt"/>
            </a:endParaRPr>
          </a:p>
          <a:p>
            <a:r>
              <a:rPr lang="fi-FI" dirty="0">
                <a:ea typeface="+mn-lt"/>
                <a:cs typeface="+mn-lt"/>
              </a:rPr>
              <a:t>pomputtaminen </a:t>
            </a:r>
            <a:endParaRPr lang="fi-FI">
              <a:ea typeface="+mn-lt"/>
              <a:cs typeface="+mn-lt"/>
            </a:endParaRPr>
          </a:p>
          <a:p>
            <a:r>
              <a:rPr lang="fi-FI" dirty="0">
                <a:ea typeface="+mn-lt"/>
                <a:cs typeface="+mn-lt"/>
              </a:rPr>
              <a:t>kiinniottaminen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72279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F07D9BB-6753-49AD-B442-CA7858E454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liikuntapäiväkirja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FEF0B12-93C0-4090-8C09-1A4FA645F9D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vert="horz" lIns="91440" tIns="45720" rIns="91440" bIns="45720" rtlCol="0" anchor="t">
            <a:normAutofit fontScale="62500" lnSpcReduction="20000"/>
          </a:bodyPr>
          <a:lstStyle/>
          <a:p>
            <a:r>
              <a:rPr lang="fi-FI" dirty="0"/>
              <a:t>Liikuntatuntien suorittamisen lisäksi pidät koko jakson ajan liikuntapäiväkirjaa, johon kirjaat liikuntatuntien lisäksi muut mahdolliset </a:t>
            </a:r>
            <a:r>
              <a:rPr lang="fi-FI" dirty="0" err="1"/>
              <a:t>täsmäliikuntakerrat</a:t>
            </a:r>
            <a:r>
              <a:rPr lang="fi-FI" dirty="0"/>
              <a:t> viikkojen osalta ja lisäksi myös hyötyliikunnan (siivoaminen, pihatyöt, pyöräily kauppaan jne.).</a:t>
            </a:r>
          </a:p>
          <a:p>
            <a:r>
              <a:rPr lang="fi-FI" dirty="0"/>
              <a:t>Päiväkirjaa voit pitää sähköisesti joko esim. </a:t>
            </a:r>
            <a:r>
              <a:rPr lang="fi-FI" dirty="0" err="1"/>
              <a:t>HeiaHeia:n</a:t>
            </a:r>
            <a:r>
              <a:rPr lang="fi-FI" dirty="0"/>
              <a:t> avulla (kirjaudu omalla nimelläsi ja jätä profiilisi avoimeksi, jotta löydän sinut ja pääsen sitä lukemaan) tai esim. </a:t>
            </a:r>
            <a:r>
              <a:rPr lang="fi-FI" dirty="0" err="1" smtClean="0"/>
              <a:t>word</a:t>
            </a:r>
            <a:r>
              <a:rPr lang="fi-FI" dirty="0" smtClean="0"/>
              <a:t>-dokumenttina </a:t>
            </a:r>
            <a:r>
              <a:rPr lang="fi-FI" dirty="0"/>
              <a:t>(luo heti </a:t>
            </a:r>
            <a:r>
              <a:rPr lang="fi-FI" dirty="0" smtClean="0"/>
              <a:t>tiedosto</a:t>
            </a:r>
            <a:r>
              <a:rPr lang="fi-FI" dirty="0"/>
              <a:t>/ kansio päiväkirjaa varten ja aloita aktiivisesti sen täyttäminen).</a:t>
            </a:r>
          </a:p>
          <a:p>
            <a:r>
              <a:rPr lang="fi-FI" dirty="0"/>
              <a:t>Palautat päiväkirjasi  ja sen analysoinnin / pelkän analysoinnin, mikäli pidit liikuntapäiväkirjaa </a:t>
            </a:r>
            <a:r>
              <a:rPr lang="fi-FI" dirty="0" err="1"/>
              <a:t>heiaheia:n</a:t>
            </a:r>
            <a:r>
              <a:rPr lang="fi-FI" dirty="0"/>
              <a:t> avulla </a:t>
            </a:r>
            <a:r>
              <a:rPr lang="fi-FI" dirty="0" err="1"/>
              <a:t>pedanettin</a:t>
            </a:r>
            <a:r>
              <a:rPr lang="fi-FI" dirty="0"/>
              <a:t> palautuskansioon koepäivänä. Annan analysointiin vielä tarkemmat ohjeet ennen koeviikkoa.</a:t>
            </a:r>
          </a:p>
          <a:p>
            <a:r>
              <a:rPr lang="fi-FI" dirty="0"/>
              <a:t>Päiväkirja ja sen analysointi on </a:t>
            </a:r>
            <a:r>
              <a:rPr lang="fi-FI" dirty="0" smtClean="0"/>
              <a:t>osa </a:t>
            </a:r>
            <a:r>
              <a:rPr lang="fi-FI" dirty="0"/>
              <a:t>kurssin </a:t>
            </a:r>
            <a:r>
              <a:rPr lang="fi-FI" dirty="0" smtClean="0"/>
              <a:t>arvostelua.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65935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CA37ED2-AA20-415B-8571-1DE571253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Kurssin arvostelu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834D809-140D-4302-815F-2E640001A2C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vert="horz" lIns="91440" tIns="45720" rIns="91440" bIns="45720" rtlCol="0" anchor="t">
            <a:normAutofit fontScale="62500" lnSpcReduction="20000"/>
          </a:bodyPr>
          <a:lstStyle/>
          <a:p>
            <a:r>
              <a:rPr lang="fi-FI" dirty="0"/>
              <a:t>Arvostelu perustuu:</a:t>
            </a:r>
          </a:p>
          <a:p>
            <a:pPr lvl="1"/>
            <a:r>
              <a:rPr lang="fi-FI" dirty="0"/>
              <a:t>Tuntitehtäviin ja niiden suorittamiseen ajallaan</a:t>
            </a:r>
          </a:p>
          <a:p>
            <a:pPr lvl="2"/>
            <a:r>
              <a:rPr lang="fi-FI" dirty="0"/>
              <a:t>Tuntitehtävät suoritettu ohjeiden mukaisesti ja omakohtaisissa valinnoissa näkyy monipuolisuus.</a:t>
            </a:r>
          </a:p>
          <a:p>
            <a:pPr lvl="1"/>
            <a:r>
              <a:rPr lang="fi-FI" dirty="0"/>
              <a:t>Liikuntakykyisyyden arviointiin todenteiden avulla</a:t>
            </a:r>
          </a:p>
          <a:p>
            <a:pPr lvl="1"/>
            <a:r>
              <a:rPr lang="fi-FI" dirty="0"/>
              <a:t>Liikuntapäiväkirjan analysointiin</a:t>
            </a:r>
          </a:p>
          <a:p>
            <a:r>
              <a:rPr lang="fi-FI" dirty="0"/>
              <a:t>Lähtökohtaisesti siis kaikki tunnit on suoritettava ajallaan!</a:t>
            </a:r>
          </a:p>
          <a:p>
            <a:pPr lvl="1"/>
            <a:r>
              <a:rPr lang="fi-FI" dirty="0"/>
              <a:t>Mikäli sairastut, huoltajan on kuitattava poissaolo selvitetyksi </a:t>
            </a:r>
            <a:r>
              <a:rPr lang="fi-FI" dirty="0" err="1"/>
              <a:t>wilman</a:t>
            </a:r>
            <a:r>
              <a:rPr lang="fi-FI" dirty="0"/>
              <a:t> välityksellä.</a:t>
            </a:r>
          </a:p>
          <a:p>
            <a:pPr lvl="1"/>
            <a:r>
              <a:rPr lang="fi-FI" dirty="0"/>
              <a:t>Selvittämättömät poissaolot  / poissaolot, joille ei ole pätevää syytä pitää koeviikolla korvata</a:t>
            </a:r>
          </a:p>
          <a:p>
            <a:pPr lvl="1"/>
            <a:r>
              <a:rPr lang="fi-FI" dirty="0"/>
              <a:t>Mikäli sairauspoissaoloja on yli kolme tuntia, neljännestä tunnista eteenpäin ne on korvattava koeviikolla.</a:t>
            </a:r>
          </a:p>
        </p:txBody>
      </p:sp>
    </p:spTree>
    <p:extLst>
      <p:ext uri="{BB962C8B-B14F-4D97-AF65-F5344CB8AC3E}">
        <p14:creationId xmlns:p14="http://schemas.microsoft.com/office/powerpoint/2010/main" val="3184826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3C01029-DEFC-47CA-ABFA-BD7F3D499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Numeroarviointi; Lähtökohtana numero 8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47A7F1D-0115-41B9-9853-B3875E16CE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6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5B92862-F6D5-48A3-9D0D-80B1B7C2415D}"/>
              </a:ext>
            </a:extLst>
          </p:cNvPr>
          <p:cNvSpPr>
            <a:spLocks noGrp="1"/>
          </p:cNvSpPr>
          <p:nvPr>
            <p:ph type="body" sz="half" idx="15"/>
          </p:nvPr>
        </p:nvSpPr>
        <p:spPr/>
        <p:txBody>
          <a:bodyPr>
            <a:normAutofit/>
          </a:bodyPr>
          <a:lstStyle/>
          <a:p>
            <a:r>
              <a:rPr lang="fi-FI" dirty="0"/>
              <a:t>Oppituntien suorittamisessa ja todentamisessa paljon epäselvyyksiä</a:t>
            </a:r>
          </a:p>
          <a:p>
            <a:r>
              <a:rPr lang="fi-FI" dirty="0"/>
              <a:t>Suorittamisessa ei ole noudatettu ohjeita</a:t>
            </a:r>
          </a:p>
          <a:p>
            <a:r>
              <a:rPr lang="fi-FI" dirty="0"/>
              <a:t>Tuntisuoritteet yksipuolisia </a:t>
            </a:r>
          </a:p>
          <a:p>
            <a:r>
              <a:rPr lang="fi-FI" dirty="0"/>
              <a:t>Liikuntakykyisyys perustaitojen osalta heikko</a:t>
            </a:r>
          </a:p>
          <a:p>
            <a:r>
              <a:rPr lang="fi-FI" dirty="0"/>
              <a:t>Liikuntapäiväkirjan analysointi vähäistä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4C5D9B0-2DA2-44DD-B98E-3FD649E6FD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/>
              <a:t>8</a:t>
            </a:r>
          </a:p>
        </p:txBody>
      </p:sp>
      <p:sp>
        <p:nvSpPr>
          <p:cNvPr id="6" name="Tekstin paikkamerkki 5">
            <a:extLst>
              <a:ext uri="{FF2B5EF4-FFF2-40B4-BE49-F238E27FC236}">
                <a16:creationId xmlns:a16="http://schemas.microsoft.com/office/drawing/2014/main" id="{66D29A26-2B45-4799-832C-0C70E9091375}"/>
              </a:ext>
            </a:extLst>
          </p:cNvPr>
          <p:cNvSpPr>
            <a:spLocks noGrp="1"/>
          </p:cNvSpPr>
          <p:nvPr>
            <p:ph type="body" sz="half" idx="16"/>
          </p:nvPr>
        </p:nvSpPr>
        <p:spPr/>
        <p:txBody>
          <a:bodyPr>
            <a:normAutofit/>
          </a:bodyPr>
          <a:lstStyle/>
          <a:p>
            <a:r>
              <a:rPr lang="fi-FI" dirty="0"/>
              <a:t>Oppitunnit suoritettu ajallaan</a:t>
            </a:r>
          </a:p>
          <a:p>
            <a:r>
              <a:rPr lang="fi-FI" dirty="0"/>
              <a:t>Noudatettu annettuja ohjeita</a:t>
            </a:r>
          </a:p>
          <a:p>
            <a:r>
              <a:rPr lang="fi-FI" dirty="0"/>
              <a:t>Pyritty toteuttamaan oppitunnit monipuolisesti alavaihtoehtoja vaihdellen eri viikoilla</a:t>
            </a:r>
          </a:p>
          <a:p>
            <a:r>
              <a:rPr lang="fi-FI" dirty="0"/>
              <a:t>Liikuntakykyisyyden osalta osoitettu perustaitojen olevan hyvin  hallussa</a:t>
            </a:r>
          </a:p>
          <a:p>
            <a:r>
              <a:rPr lang="fi-FI" dirty="0"/>
              <a:t>Liikuntapäiväkirjan analysointi hyvällä tasolla</a:t>
            </a:r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C59B2448-739E-4297-B4C0-EBE72B2715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i-FI" dirty="0"/>
              <a:t>9-10</a:t>
            </a:r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84DBF7E0-D5E0-4F1C-BE4F-C358B3118F51}"/>
              </a:ext>
            </a:extLst>
          </p:cNvPr>
          <p:cNvSpPr>
            <a:spLocks noGrp="1"/>
          </p:cNvSpPr>
          <p:nvPr>
            <p:ph type="body" sz="half" idx="17"/>
          </p:nvPr>
        </p:nvSpPr>
        <p:spPr/>
        <p:txBody>
          <a:bodyPr>
            <a:normAutofit fontScale="92500"/>
          </a:bodyPr>
          <a:lstStyle/>
          <a:p>
            <a:r>
              <a:rPr lang="fi-FI" dirty="0"/>
              <a:t>Oppituntien suorittaminen ja todentaminen tehty ohjeiden mukaisesti</a:t>
            </a:r>
          </a:p>
          <a:p>
            <a:r>
              <a:rPr lang="fi-FI" dirty="0"/>
              <a:t>Viikoittain omakohtaisten valintojen avulla liikuntatunnit on suoritettu mahdollisimman monipuolisesti</a:t>
            </a:r>
          </a:p>
          <a:p>
            <a:r>
              <a:rPr lang="fi-FI" dirty="0"/>
              <a:t>Liikuntakykyisyys kiitettävää / erinomaista</a:t>
            </a:r>
          </a:p>
          <a:p>
            <a:r>
              <a:rPr lang="fi-FI" dirty="0"/>
              <a:t>Liikuntapäiväkirjan avulla osoitettu liikunnan harrastuneisuus ja sen analysointi on tehty kiitettävästi / erinomaisesti</a:t>
            </a:r>
          </a:p>
        </p:txBody>
      </p:sp>
    </p:spTree>
    <p:extLst>
      <p:ext uri="{BB962C8B-B14F-4D97-AF65-F5344CB8AC3E}">
        <p14:creationId xmlns:p14="http://schemas.microsoft.com/office/powerpoint/2010/main" val="1449458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ilpailu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ilpailu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ilpailu 1">
        <a:dk1>
          <a:srgbClr val="5C1F00"/>
        </a:dk1>
        <a:lt1>
          <a:srgbClr val="FFFFFF"/>
        </a:lt1>
        <a:dk2>
          <a:srgbClr val="990000"/>
        </a:dk2>
        <a:lt2>
          <a:srgbClr val="FFF9BB"/>
        </a:lt2>
        <a:accent1>
          <a:srgbClr val="FF3300"/>
        </a:accent1>
        <a:accent2>
          <a:srgbClr val="B86D52"/>
        </a:accent2>
        <a:accent3>
          <a:srgbClr val="CAAAAA"/>
        </a:accent3>
        <a:accent4>
          <a:srgbClr val="DADADA"/>
        </a:accent4>
        <a:accent5>
          <a:srgbClr val="FFADAA"/>
        </a:accent5>
        <a:accent6>
          <a:srgbClr val="A66249"/>
        </a:accent6>
        <a:hlink>
          <a:srgbClr val="FF9900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lpailu 2">
        <a:dk1>
          <a:srgbClr val="800000"/>
        </a:dk1>
        <a:lt1>
          <a:srgbClr val="FFFFFF"/>
        </a:lt1>
        <a:dk2>
          <a:srgbClr val="FF9900"/>
        </a:dk2>
        <a:lt2>
          <a:srgbClr val="FFFF99"/>
        </a:lt2>
        <a:accent1>
          <a:srgbClr val="FF5050"/>
        </a:accent1>
        <a:accent2>
          <a:srgbClr val="CC3300"/>
        </a:accent2>
        <a:accent3>
          <a:srgbClr val="FFCAAA"/>
        </a:accent3>
        <a:accent4>
          <a:srgbClr val="DADADA"/>
        </a:accent4>
        <a:accent5>
          <a:srgbClr val="FFB3B3"/>
        </a:accent5>
        <a:accent6>
          <a:srgbClr val="B92D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lpailu 3">
        <a:dk1>
          <a:srgbClr val="2A5400"/>
        </a:dk1>
        <a:lt1>
          <a:srgbClr val="FFFFFF"/>
        </a:lt1>
        <a:dk2>
          <a:srgbClr val="4A9400"/>
        </a:dk2>
        <a:lt2>
          <a:srgbClr val="F3F2D9"/>
        </a:lt2>
        <a:accent1>
          <a:srgbClr val="99CC00"/>
        </a:accent1>
        <a:accent2>
          <a:srgbClr val="6B4A39"/>
        </a:accent2>
        <a:accent3>
          <a:srgbClr val="B1C8AA"/>
        </a:accent3>
        <a:accent4>
          <a:srgbClr val="DADADA"/>
        </a:accent4>
        <a:accent5>
          <a:srgbClr val="CAE2AA"/>
        </a:accent5>
        <a:accent6>
          <a:srgbClr val="604233"/>
        </a:accent6>
        <a:hlink>
          <a:srgbClr val="E2BC5E"/>
        </a:hlink>
        <a:folHlink>
          <a:srgbClr val="AB7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lpailu 4">
        <a:dk1>
          <a:srgbClr val="005A58"/>
        </a:dk1>
        <a:lt1>
          <a:srgbClr val="FFFFFF"/>
        </a:lt1>
        <a:dk2>
          <a:srgbClr val="009E9A"/>
        </a:dk2>
        <a:lt2>
          <a:srgbClr val="C5EBE4"/>
        </a:lt2>
        <a:accent1>
          <a:srgbClr val="0099CC"/>
        </a:accent1>
        <a:accent2>
          <a:srgbClr val="339933"/>
        </a:accent2>
        <a:accent3>
          <a:srgbClr val="AACCCA"/>
        </a:accent3>
        <a:accent4>
          <a:srgbClr val="DADADA"/>
        </a:accent4>
        <a:accent5>
          <a:srgbClr val="AACAE2"/>
        </a:accent5>
        <a:accent6>
          <a:srgbClr val="2D8A2D"/>
        </a:accent6>
        <a:hlink>
          <a:srgbClr val="00FF99"/>
        </a:hlink>
        <a:folHlink>
          <a:srgbClr val="4CD2D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lpailu 5">
        <a:dk1>
          <a:srgbClr val="000070"/>
        </a:dk1>
        <a:lt1>
          <a:srgbClr val="FFFFFF"/>
        </a:lt1>
        <a:dk2>
          <a:srgbClr val="0000FF"/>
        </a:dk2>
        <a:lt2>
          <a:srgbClr val="C5C5FF"/>
        </a:lt2>
        <a:accent1>
          <a:srgbClr val="0099FF"/>
        </a:accent1>
        <a:accent2>
          <a:srgbClr val="7883B4"/>
        </a:accent2>
        <a:accent3>
          <a:srgbClr val="AAAAFF"/>
        </a:accent3>
        <a:accent4>
          <a:srgbClr val="DADADA"/>
        </a:accent4>
        <a:accent5>
          <a:srgbClr val="AACAFF"/>
        </a:accent5>
        <a:accent6>
          <a:srgbClr val="6C76A3"/>
        </a:accent6>
        <a:hlink>
          <a:srgbClr val="00FFFF"/>
        </a:hlink>
        <a:folHlink>
          <a:srgbClr val="2DBF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lpailu 6">
        <a:dk1>
          <a:srgbClr val="4D4D4D"/>
        </a:dk1>
        <a:lt1>
          <a:srgbClr val="FFFFFF"/>
        </a:lt1>
        <a:dk2>
          <a:srgbClr val="8202E2"/>
        </a:dk2>
        <a:lt2>
          <a:srgbClr val="CCCCFF"/>
        </a:lt2>
        <a:accent1>
          <a:srgbClr val="CC99FF"/>
        </a:accent1>
        <a:accent2>
          <a:srgbClr val="666699"/>
        </a:accent2>
        <a:accent3>
          <a:srgbClr val="C1AAEE"/>
        </a:accent3>
        <a:accent4>
          <a:srgbClr val="DADADA"/>
        </a:accent4>
        <a:accent5>
          <a:srgbClr val="E2CAFF"/>
        </a:accent5>
        <a:accent6>
          <a:srgbClr val="5C5C8A"/>
        </a:accent6>
        <a:hlink>
          <a:srgbClr val="FF7C80"/>
        </a:hlink>
        <a:folHlink>
          <a:srgbClr val="FF505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lpailu 7">
        <a:dk1>
          <a:srgbClr val="575863"/>
        </a:dk1>
        <a:lt1>
          <a:srgbClr val="FFFFFF"/>
        </a:lt1>
        <a:dk2>
          <a:srgbClr val="818982"/>
        </a:dk2>
        <a:lt2>
          <a:srgbClr val="EAEAEA"/>
        </a:lt2>
        <a:accent1>
          <a:srgbClr val="CC6600"/>
        </a:accent1>
        <a:accent2>
          <a:srgbClr val="A4A686"/>
        </a:accent2>
        <a:accent3>
          <a:srgbClr val="C1C4C1"/>
        </a:accent3>
        <a:accent4>
          <a:srgbClr val="DADADA"/>
        </a:accent4>
        <a:accent5>
          <a:srgbClr val="E2B8AA"/>
        </a:accent5>
        <a:accent6>
          <a:srgbClr val="949679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lpailu 8">
        <a:dk1>
          <a:srgbClr val="000000"/>
        </a:dk1>
        <a:lt1>
          <a:srgbClr val="FFFFFF"/>
        </a:lt1>
        <a:dk2>
          <a:srgbClr val="000000"/>
        </a:dk2>
        <a:lt2>
          <a:srgbClr val="CDCDCD"/>
        </a:lt2>
        <a:accent1>
          <a:srgbClr val="CDD9F7"/>
        </a:accent1>
        <a:accent2>
          <a:srgbClr val="99FF33"/>
        </a:accent2>
        <a:accent3>
          <a:srgbClr val="FFFFFF"/>
        </a:accent3>
        <a:accent4>
          <a:srgbClr val="000000"/>
        </a:accent4>
        <a:accent5>
          <a:srgbClr val="E3E9FA"/>
        </a:accent5>
        <a:accent6>
          <a:srgbClr val="8AE72D"/>
        </a:accent6>
        <a:hlink>
          <a:srgbClr val="0033CC"/>
        </a:hlink>
        <a:folHlink>
          <a:srgbClr val="66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pp-pohja urheilukenttä</Template>
  <TotalTime>16</TotalTime>
  <Words>554</Words>
  <Application>Microsoft Office PowerPoint</Application>
  <PresentationFormat>Laajakuva</PresentationFormat>
  <Paragraphs>78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Verdana</vt:lpstr>
      <vt:lpstr>Wingdings</vt:lpstr>
      <vt:lpstr>Kilpailu</vt:lpstr>
      <vt:lpstr>Etätyöskentelyn ohjeet:  LI1- ja LI2-kurssit  </vt:lpstr>
      <vt:lpstr>Liikuntatuntien suorittaminen</vt:lpstr>
      <vt:lpstr>Liikuntasuoritusten todentaminen</vt:lpstr>
      <vt:lpstr>Motoriset perustaidot, joiden pohjalta lajitaidot rakentuvat:</vt:lpstr>
      <vt:lpstr>liikuntapäiväkirja</vt:lpstr>
      <vt:lpstr>Kurssin arvostelu</vt:lpstr>
      <vt:lpstr>Numeroarviointi; Lähtökohtana numero 8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Katja Harjunen</dc:creator>
  <cp:lastModifiedBy>Katja Harjunen</cp:lastModifiedBy>
  <cp:revision>634</cp:revision>
  <dcterms:created xsi:type="dcterms:W3CDTF">2020-03-26T15:19:24Z</dcterms:created>
  <dcterms:modified xsi:type="dcterms:W3CDTF">2021-02-09T08:54:02Z</dcterms:modified>
</cp:coreProperties>
</file>