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794500" cy="9931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4" d="100"/>
          <a:sy n="94" d="100"/>
        </p:scale>
        <p:origin x="274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8084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4144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104227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983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11664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3383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3/23/2017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42896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0273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4116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9387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3/23/2017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76120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3/23/2017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1889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3/23/2017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4191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3/23/2017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00135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3/23/2017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33587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26808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3/23/2017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9200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  <p:sldLayoutId id="2147483680" r:id="rId12"/>
    <p:sldLayoutId id="2147483681" r:id="rId13"/>
    <p:sldLayoutId id="2147483682" r:id="rId14"/>
    <p:sldLayoutId id="2147483683" r:id="rId15"/>
    <p:sldLayoutId id="214748368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INNOSTU KIELISTÄ! MONIKIELISYYTTÄ KOULUN ARKEEN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i-FI" sz="2400" dirty="0" smtClean="0"/>
              <a:t>PERUSOPETUS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8466561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HANKE PÄHKINÄNKUORESSA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400" dirty="0" smtClean="0"/>
              <a:t>Opettajille tarjotaan tietoa, menetelmiä ja työvälineitä kielirikasteisen opetuksen ja kasvatuksen tueksi</a:t>
            </a:r>
          </a:p>
          <a:p>
            <a:r>
              <a:rPr lang="fi-FI" sz="2400" dirty="0" smtClean="0"/>
              <a:t>Kehitetään lapsilähtöisiä keinoja kokemukselliseen kielen oppimiseen</a:t>
            </a:r>
          </a:p>
          <a:p>
            <a:r>
              <a:rPr lang="fi-FI" sz="2400" dirty="0" smtClean="0"/>
              <a:t>Kannustetaan oppilaita kohdekielen (englanti, ruotsi) käyttöön varsinaisen kielenopetuksen lisäksi</a:t>
            </a:r>
          </a:p>
          <a:p>
            <a:r>
              <a:rPr lang="fi-FI" sz="2400" dirty="0" smtClean="0"/>
              <a:t>Hankkeessa hyödynnetään mm. ohjauksen ja verkostoitumisen välineenä verkko-oppimisympäristöä ja muita verkon välineitä</a:t>
            </a:r>
          </a:p>
          <a:p>
            <a:pPr marL="0" indent="0">
              <a:buNone/>
            </a:pP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22005745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HANKKEEN ETENEMINEN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400" dirty="0" smtClean="0"/>
              <a:t>1. Kokemusten jakaminen ja kielirikasteisuuden perusteet –valmennukseen osallistuminen</a:t>
            </a:r>
          </a:p>
          <a:p>
            <a:r>
              <a:rPr lang="fi-FI" sz="2400" dirty="0" smtClean="0"/>
              <a:t>2. Suunnitelman laatiminen kielirikasteiseen opetukseen ja kasvatukseen omassa työssä</a:t>
            </a:r>
          </a:p>
          <a:p>
            <a:r>
              <a:rPr lang="fi-FI" sz="2400" dirty="0" smtClean="0"/>
              <a:t>3. Käytännön kokeilut</a:t>
            </a:r>
          </a:p>
          <a:p>
            <a:r>
              <a:rPr lang="fi-FI" sz="2400" dirty="0" smtClean="0"/>
              <a:t>4. Oman tekemisen reflektointi ja vertaispalaute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13777259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OULUN YLIOPISTO, TÄYDENTÄVIEN OPINTOJEN KESKUS (TOPIK)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400" dirty="0" smtClean="0"/>
              <a:t>Sisältöasiantuntija yhdessä Haapajärven opetushenkilöstön kanssa</a:t>
            </a:r>
          </a:p>
          <a:p>
            <a:r>
              <a:rPr lang="fi-FI" sz="2400" dirty="0" smtClean="0"/>
              <a:t>Verkoston toiminnan organisoija</a:t>
            </a:r>
          </a:p>
          <a:p>
            <a:r>
              <a:rPr lang="fi-FI" sz="2400" dirty="0" smtClean="0"/>
              <a:t>Koulutusten toteuttaja</a:t>
            </a:r>
          </a:p>
          <a:p>
            <a:r>
              <a:rPr lang="fi-FI" sz="2400" dirty="0" smtClean="0"/>
              <a:t>Vastaa hankkeen verkko-oppimisympäristöstä ja kielirikasteisen opetuksen blogista</a:t>
            </a:r>
          </a:p>
          <a:p>
            <a:r>
              <a:rPr lang="fi-FI" sz="2400" dirty="0" smtClean="0"/>
              <a:t>Muita yhteistyöhankkeita: TVT-tietoutta kouluille Selänteellä I, II ja III hankkeet, Tutor hanke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33311156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OHJAUSRYHMÄ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sz="2400" dirty="0" smtClean="0"/>
              <a:t>Veijo Tikanmäki, Pj</a:t>
            </a:r>
          </a:p>
          <a:p>
            <a:r>
              <a:rPr lang="fi-FI" sz="2400" dirty="0" smtClean="0"/>
              <a:t>Mika Skantz, vastuuhenkilö / koordinaattori</a:t>
            </a:r>
          </a:p>
          <a:p>
            <a:r>
              <a:rPr lang="fi-FI" sz="2400" dirty="0" smtClean="0"/>
              <a:t>Anne Salomaa, englanti ja ruotsi, alakoulu</a:t>
            </a:r>
          </a:p>
          <a:p>
            <a:r>
              <a:rPr lang="fi-FI" sz="2400" dirty="0" smtClean="0"/>
              <a:t>Sanna Koskinen, englanti, alakoulu</a:t>
            </a:r>
          </a:p>
          <a:p>
            <a:r>
              <a:rPr lang="fi-FI" sz="2400" dirty="0" smtClean="0"/>
              <a:t>Hanna Kippola, luokanopettaja, kielirikasteinen opetus</a:t>
            </a:r>
          </a:p>
          <a:p>
            <a:r>
              <a:rPr lang="fi-FI" sz="2400" dirty="0" smtClean="0"/>
              <a:t>Kaija Kivioja, lehtori, ruotsi alakoulussa</a:t>
            </a:r>
          </a:p>
          <a:p>
            <a:r>
              <a:rPr lang="fi-FI" sz="2400" dirty="0" smtClean="0"/>
              <a:t>Riitta Mäntylä, laaja-alainen erityisopettaja</a:t>
            </a:r>
          </a:p>
          <a:p>
            <a:r>
              <a:rPr lang="fi-FI" sz="2400" dirty="0" smtClean="0"/>
              <a:t>Pirjo Luoma-aho ja Satu Rusko, TOPIK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40689036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TYÖPAJAT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400" dirty="0" smtClean="0"/>
              <a:t>18.1.2017 Aloitustyöpaja</a:t>
            </a:r>
          </a:p>
          <a:p>
            <a:r>
              <a:rPr lang="fi-FI" sz="2400" dirty="0" smtClean="0"/>
              <a:t>Kevään työpajat: 20.3. ja 4.5.2017</a:t>
            </a:r>
          </a:p>
          <a:p>
            <a:r>
              <a:rPr lang="fi-FI" sz="2400" dirty="0" smtClean="0"/>
              <a:t>Syksyn työpajat:  alustavasti syys- ja marraskuussa 2017</a:t>
            </a:r>
          </a:p>
          <a:p>
            <a:r>
              <a:rPr lang="fi-FI" sz="2400" b="1" dirty="0" smtClean="0"/>
              <a:t>HANKE PÄÄTTYY 31.12.2017</a:t>
            </a:r>
          </a:p>
          <a:p>
            <a:pPr marL="0" indent="0">
              <a:buNone/>
            </a:pP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18488842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KUNFUTSE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sz="2400" dirty="0" smtClean="0"/>
              <a:t>”Opiskelu ilman ajattelua on hyödytöntä.</a:t>
            </a:r>
          </a:p>
          <a:p>
            <a:pPr marL="0" indent="0">
              <a:buNone/>
            </a:pPr>
            <a:r>
              <a:rPr lang="fi-FI" sz="2400" dirty="0"/>
              <a:t> </a:t>
            </a:r>
            <a:r>
              <a:rPr lang="fi-FI" sz="2400" dirty="0" smtClean="0"/>
              <a:t> Ajattelu ilman opiskelua on vaarallista”</a:t>
            </a:r>
          </a:p>
          <a:p>
            <a:pPr marL="0" indent="0">
              <a:buNone/>
            </a:pPr>
            <a:endParaRPr lang="fi-FI" sz="2400" dirty="0"/>
          </a:p>
          <a:p>
            <a:pPr marL="0" indent="0">
              <a:buNone/>
            </a:pP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36853177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4220" y="2293620"/>
            <a:ext cx="5623560" cy="2270760"/>
          </a:xfrm>
          <a:prstGeom prst="rect">
            <a:avLst/>
          </a:prstGeom>
        </p:spPr>
      </p:pic>
      <p:pic>
        <p:nvPicPr>
          <p:cNvPr id="5" name="Kuva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6620" y="2446020"/>
            <a:ext cx="5623560" cy="2270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5833130"/>
      </p:ext>
    </p:extLst>
  </p:cSld>
  <p:clrMapOvr>
    <a:masterClrMapping/>
  </p:clrMapOvr>
</p:sld>
</file>

<file path=ppt/theme/theme1.xml><?xml version="1.0" encoding="utf-8"?>
<a:theme xmlns:a="http://schemas.openxmlformats.org/drawingml/2006/main" name="Pinta">
  <a:themeElements>
    <a:clrScheme name="Pin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Pin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n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56</TotalTime>
  <Words>213</Words>
  <Application>Microsoft Office PowerPoint</Application>
  <PresentationFormat>Laajakuva</PresentationFormat>
  <Paragraphs>35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2" baseType="lpstr">
      <vt:lpstr>Arial</vt:lpstr>
      <vt:lpstr>Trebuchet MS</vt:lpstr>
      <vt:lpstr>Wingdings 3</vt:lpstr>
      <vt:lpstr>Pinta</vt:lpstr>
      <vt:lpstr>INNOSTU KIELISTÄ! MONIKIELISYYTTÄ KOULUN ARKEEN</vt:lpstr>
      <vt:lpstr>HANKE PÄHKINÄNKUORESSA</vt:lpstr>
      <vt:lpstr>HANKKEEN ETENEMINEN</vt:lpstr>
      <vt:lpstr>OULUN YLIOPISTO, TÄYDENTÄVIEN OPINTOJEN KESKUS (TOPIK)</vt:lpstr>
      <vt:lpstr>OHJAUSRYHMÄ</vt:lpstr>
      <vt:lpstr>TYÖPAJAT</vt:lpstr>
      <vt:lpstr>KUNFUTSE</vt:lpstr>
      <vt:lpstr>PowerPoint-esitys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INNOSTU KIELISTÄ! MONIKIELISYYTTÄ KOULUN ARKEEN</dc:title>
  <dc:creator>Veijo</dc:creator>
  <cp:lastModifiedBy>Opettaja</cp:lastModifiedBy>
  <cp:revision>13</cp:revision>
  <cp:lastPrinted>2017-01-18T10:27:28Z</cp:lastPrinted>
  <dcterms:created xsi:type="dcterms:W3CDTF">2017-01-17T14:11:10Z</dcterms:created>
  <dcterms:modified xsi:type="dcterms:W3CDTF">2017-03-23T09:21:27Z</dcterms:modified>
</cp:coreProperties>
</file>