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86452" autoAdjust="0"/>
  </p:normalViewPr>
  <p:slideViewPr>
    <p:cSldViewPr snapToGrid="0">
      <p:cViewPr varScale="1">
        <p:scale>
          <a:sx n="49" d="100"/>
          <a:sy n="49" d="100"/>
        </p:scale>
        <p:origin x="-67" y="-54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330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0327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70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64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686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001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802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15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704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455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8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3231C-3F6A-44CF-BF03-89017F0621EF}" type="datetimeFigureOut">
              <a:rPr lang="fi-FI" smtClean="0"/>
              <a:t>2.1.2019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52F9A-DC57-41A3-BB33-B2DD94C03C5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666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Imperialismin aika 1870-1914</a:t>
            </a:r>
            <a:endParaRPr lang="fi-FI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Kolonialismi</a:t>
            </a:r>
          </a:p>
          <a:p>
            <a:pPr marL="0" indent="0">
              <a:buNone/>
            </a:pPr>
            <a:r>
              <a:rPr lang="fi-FI" dirty="0" smtClean="0"/>
              <a:t>Siirtomaiden taloudellinen hyväksikäyttö. Kolonialismin aika alkoi suurten löytöretkien jälkeen, ja sille oli ominaista siirtokuntien suurehko poliittinen itsenäisyys ja kauppakomppanioiden suuri rooli.</a:t>
            </a:r>
          </a:p>
          <a:p>
            <a:pPr marL="0" indent="0">
              <a:buNone/>
            </a:pPr>
            <a:r>
              <a:rPr lang="fi-FI" b="1" dirty="0" smtClean="0"/>
              <a:t>Imperialismi</a:t>
            </a:r>
          </a:p>
          <a:p>
            <a:pPr marL="0" indent="0">
              <a:buNone/>
            </a:pPr>
            <a:r>
              <a:rPr lang="fi-FI" dirty="0" smtClean="0"/>
              <a:t>Siirtomaiden taloudellinen, poliittinen ja sotilaallinen alistaminen. Pyrkimys maailmanvaltaan siirtomaita hankkimalla. Imperialismin kulta-aikaa ajanjakso 1870-1914.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049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1410" y="427118"/>
            <a:ext cx="10702871" cy="1325563"/>
          </a:xfrm>
        </p:spPr>
        <p:txBody>
          <a:bodyPr/>
          <a:lstStyle/>
          <a:p>
            <a:r>
              <a:rPr lang="fi-FI" u="sng" dirty="0" smtClean="0"/>
              <a:t>Imperialismin aika 1870-1914</a:t>
            </a:r>
            <a:endParaRPr lang="fi-FI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532964"/>
            <a:ext cx="10515600" cy="49754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Syitä </a:t>
            </a:r>
            <a:r>
              <a:rPr lang="fi-FI" b="1" dirty="0"/>
              <a:t>imperialismiin</a:t>
            </a:r>
          </a:p>
          <a:p>
            <a:pPr lvl="0"/>
            <a:r>
              <a:rPr lang="fi-FI" dirty="0"/>
              <a:t>nationalismin ja suurvaltakilpailun voimistuminen 1800-luvulla ja siirtomaat vahvistivat eurooppalaisten valtioiden suurvalta-asemaa</a:t>
            </a:r>
          </a:p>
          <a:p>
            <a:pPr lvl="0"/>
            <a:r>
              <a:rPr lang="fi-FI" dirty="0"/>
              <a:t>siirtomaakilpailu ja ”kilpajuoksu Afrikkaan”</a:t>
            </a:r>
          </a:p>
          <a:p>
            <a:pPr lvl="0"/>
            <a:r>
              <a:rPr lang="fi-FI" dirty="0"/>
              <a:t>Euroopan valtioiden teollistuttua tarvittiin raaka-aineita ja markkina-alueita</a:t>
            </a:r>
          </a:p>
          <a:p>
            <a:pPr lvl="0"/>
            <a:r>
              <a:rPr lang="fi-FI" dirty="0"/>
              <a:t>alueita tarvittiin myös tukikohdiksi ja tärkeiden alueiden turvaksi</a:t>
            </a:r>
          </a:p>
          <a:p>
            <a:pPr lvl="0"/>
            <a:r>
              <a:rPr lang="fi-FI" dirty="0"/>
              <a:t>”valkoisen miehen taakka”, eli eurooppalaiset kokivat aleuiden haltuunoton ja asukkaiden sivistämisen ja kristillistämisen velvollisuudekseen</a:t>
            </a:r>
          </a:p>
          <a:p>
            <a:pPr lvl="0"/>
            <a:r>
              <a:rPr lang="fi-FI" dirty="0"/>
              <a:t>uusi teknologia, kuten lennätin, höyrylaiva ja modernit aseet, mahdollistivat alueiden valloittamisen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165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114</Words>
  <Application>Microsoft Office PowerPoint</Application>
  <PresentationFormat>Mukautettu</PresentationFormat>
  <Paragraphs>13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 Theme</vt:lpstr>
      <vt:lpstr>Imperialismin aika 1870-1914</vt:lpstr>
      <vt:lpstr>Imperialismin aika 1870-1914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Imperialismin aika 1870-1914</dc:title>
  <dc:creator>Minna</dc:creator>
  <cp:lastModifiedBy>opettaja</cp:lastModifiedBy>
  <cp:revision>5</cp:revision>
  <dcterms:created xsi:type="dcterms:W3CDTF">2018-08-16T17:10:33Z</dcterms:created>
  <dcterms:modified xsi:type="dcterms:W3CDTF">2019-01-02T12:28:01Z</dcterms:modified>
</cp:coreProperties>
</file>