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797675" cy="9928225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4" d="100"/>
          <a:sy n="124" d="100"/>
        </p:scale>
        <p:origin x="122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83CDBF-E7BC-4293-A363-C86EE5ABDF3E}" type="datetimeFigureOut">
              <a:rPr lang="fi-FI" smtClean="0"/>
              <a:t>23.1.2019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8426C8-3892-4356-B6A0-B6682EA79A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33291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87566C-48A0-4309-9959-2FF229EDB2AC}" type="datetimeFigureOut">
              <a:rPr lang="fi-FI" smtClean="0"/>
              <a:t>23.1.2019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9522D0-73F9-4148-B09E-01C4813153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3305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9522D0-73F9-4148-B09E-01C481315302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6509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6631-69C5-4F5C-8D1B-1DE31BFA0B6B}" type="datetimeFigureOut">
              <a:rPr lang="fi-FI" smtClean="0"/>
              <a:pPr/>
              <a:t>23.1.2019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16FC2-56ED-49D6-9E14-CA5B72D13F61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6631-69C5-4F5C-8D1B-1DE31BFA0B6B}" type="datetimeFigureOut">
              <a:rPr lang="fi-FI" smtClean="0"/>
              <a:pPr/>
              <a:t>23.1.2019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16FC2-56ED-49D6-9E14-CA5B72D13F6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6631-69C5-4F5C-8D1B-1DE31BFA0B6B}" type="datetimeFigureOut">
              <a:rPr lang="fi-FI" smtClean="0"/>
              <a:pPr/>
              <a:t>23.1.2019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16FC2-56ED-49D6-9E14-CA5B72D13F6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6631-69C5-4F5C-8D1B-1DE31BFA0B6B}" type="datetimeFigureOut">
              <a:rPr lang="fi-FI" smtClean="0"/>
              <a:pPr/>
              <a:t>23.1.2019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16FC2-56ED-49D6-9E14-CA5B72D13F6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6631-69C5-4F5C-8D1B-1DE31BFA0B6B}" type="datetimeFigureOut">
              <a:rPr lang="fi-FI" smtClean="0"/>
              <a:pPr/>
              <a:t>23.1.2019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16FC2-56ED-49D6-9E14-CA5B72D13F61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6631-69C5-4F5C-8D1B-1DE31BFA0B6B}" type="datetimeFigureOut">
              <a:rPr lang="fi-FI" smtClean="0"/>
              <a:pPr/>
              <a:t>23.1.2019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16FC2-56ED-49D6-9E14-CA5B72D13F6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6631-69C5-4F5C-8D1B-1DE31BFA0B6B}" type="datetimeFigureOut">
              <a:rPr lang="fi-FI" smtClean="0"/>
              <a:pPr/>
              <a:t>23.1.2019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16FC2-56ED-49D6-9E14-CA5B72D13F61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6631-69C5-4F5C-8D1B-1DE31BFA0B6B}" type="datetimeFigureOut">
              <a:rPr lang="fi-FI" smtClean="0"/>
              <a:pPr/>
              <a:t>23.1.2019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16FC2-56ED-49D6-9E14-CA5B72D13F6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6631-69C5-4F5C-8D1B-1DE31BFA0B6B}" type="datetimeFigureOut">
              <a:rPr lang="fi-FI" smtClean="0"/>
              <a:pPr/>
              <a:t>23.1.2019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16FC2-56ED-49D6-9E14-CA5B72D13F6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6631-69C5-4F5C-8D1B-1DE31BFA0B6B}" type="datetimeFigureOut">
              <a:rPr lang="fi-FI" smtClean="0"/>
              <a:pPr/>
              <a:t>23.1.2019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16FC2-56ED-49D6-9E14-CA5B72D13F61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6631-69C5-4F5C-8D1B-1DE31BFA0B6B}" type="datetimeFigureOut">
              <a:rPr lang="fi-FI" smtClean="0"/>
              <a:pPr/>
              <a:t>23.1.2019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16FC2-56ED-49D6-9E14-CA5B72D13F6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162F6631-69C5-4F5C-8D1B-1DE31BFA0B6B}" type="datetimeFigureOut">
              <a:rPr lang="fi-FI" smtClean="0"/>
              <a:pPr/>
              <a:t>23.1.2019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1ED16FC2-56ED-49D6-9E14-CA5B72D13F61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2460848"/>
          </a:xfrm>
        </p:spPr>
        <p:txBody>
          <a:bodyPr/>
          <a:lstStyle/>
          <a:p>
            <a:r>
              <a:rPr lang="fi-FI" dirty="0" smtClean="0"/>
              <a:t>13. KYLMÄN SODAN KRIISEJÄ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7676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62000" y="4725144"/>
            <a:ext cx="7626424" cy="1656184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SAKSAN JAKO JA </a:t>
            </a:r>
            <a:br>
              <a:rPr lang="fi-FI" dirty="0" smtClean="0"/>
            </a:br>
            <a:r>
              <a:rPr lang="fi-FI" dirty="0" smtClean="0"/>
              <a:t>BERLIININ MUURI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762000" y="1556792"/>
            <a:ext cx="3657600" cy="3888432"/>
          </a:xfrm>
        </p:spPr>
        <p:txBody>
          <a:bodyPr>
            <a:normAutofit fontScale="77500" lnSpcReduction="20000"/>
          </a:bodyPr>
          <a:lstStyle/>
          <a:p>
            <a:r>
              <a:rPr lang="fi-FI" dirty="0" smtClean="0"/>
              <a:t>BERLIININ SAARTO</a:t>
            </a:r>
          </a:p>
          <a:p>
            <a:pPr lvl="1"/>
            <a:r>
              <a:rPr lang="fi-FI" dirty="0" smtClean="0"/>
              <a:t>(1948 – 1949) </a:t>
            </a:r>
          </a:p>
          <a:p>
            <a:r>
              <a:rPr lang="fi-FI" dirty="0" smtClean="0"/>
              <a:t>LÄNSI- JA ITÄ-SAKSA (1949)</a:t>
            </a:r>
          </a:p>
          <a:p>
            <a:r>
              <a:rPr lang="fi-FI" dirty="0" smtClean="0"/>
              <a:t>NATO JA VARSOVAN LIITTO</a:t>
            </a:r>
          </a:p>
          <a:p>
            <a:r>
              <a:rPr lang="fi-FI" dirty="0"/>
              <a:t>Vuonna 1961 rakennettiin Berliinin muuri.</a:t>
            </a:r>
          </a:p>
          <a:p>
            <a:r>
              <a:rPr lang="fi-FI" dirty="0"/>
              <a:t>Tarkoituksena oli estää itäberliiniläisten ja itäsaksalaisten pääsy länteen.</a:t>
            </a:r>
          </a:p>
          <a:p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endParaRPr lang="fi-F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476672"/>
            <a:ext cx="3190575" cy="406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41466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>
          <a:xfrm>
            <a:off x="762000" y="4869160"/>
            <a:ext cx="6781800" cy="130304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KOREAN </a:t>
            </a:r>
            <a:r>
              <a:rPr lang="fi-FI" dirty="0"/>
              <a:t>SOTA (1950 – 53)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>
          <a:xfrm>
            <a:off x="611560" y="685800"/>
            <a:ext cx="7543800" cy="4111352"/>
          </a:xfrm>
        </p:spPr>
        <p:txBody>
          <a:bodyPr>
            <a:normAutofit fontScale="92500" lnSpcReduction="20000"/>
          </a:bodyPr>
          <a:lstStyle/>
          <a:p>
            <a:r>
              <a:rPr lang="fi-FI" dirty="0" smtClean="0"/>
              <a:t>MAAN </a:t>
            </a:r>
            <a:r>
              <a:rPr lang="fi-FI" dirty="0"/>
              <a:t>JAKO NL:N (POHJOIS-KOREA) JA USA:N (ETELÄ-KOREA) KESKEN</a:t>
            </a:r>
          </a:p>
          <a:p>
            <a:r>
              <a:rPr lang="fi-FI" dirty="0" smtClean="0"/>
              <a:t>POHJOIS-KOREA </a:t>
            </a:r>
            <a:r>
              <a:rPr lang="fi-FI" dirty="0"/>
              <a:t>HALUSI YHDISTÄÄ VALTION</a:t>
            </a:r>
          </a:p>
          <a:p>
            <a:r>
              <a:rPr lang="fi-FI" dirty="0" smtClean="0"/>
              <a:t>USA </a:t>
            </a:r>
            <a:r>
              <a:rPr lang="fi-FI" dirty="0"/>
              <a:t>VASTUSTI, KOSKA ALUE OLI TÄRKEÄ (NAAPURIMAA KIINA </a:t>
            </a:r>
            <a:r>
              <a:rPr lang="fi-FI" dirty="0" smtClean="0"/>
              <a:t>KOMMUNISTINEN)</a:t>
            </a:r>
            <a:endParaRPr lang="fi-FI" dirty="0"/>
          </a:p>
          <a:p>
            <a:r>
              <a:rPr lang="fi-FI" dirty="0" smtClean="0"/>
              <a:t>SOTA!!!</a:t>
            </a:r>
          </a:p>
          <a:p>
            <a:pPr lvl="1"/>
            <a:r>
              <a:rPr lang="fi-FI" dirty="0" smtClean="0"/>
              <a:t>POHJOINEN HYÖKKÄSI ETELÄÄN, JA YK TUOMITSI HYÖKKÄYKSEN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 smtClean="0"/>
              <a:t>SODAN LOPPUTULOS:</a:t>
            </a:r>
            <a:endParaRPr lang="fi-FI" dirty="0"/>
          </a:p>
          <a:p>
            <a:r>
              <a:rPr lang="fi-FI" dirty="0" smtClean="0"/>
              <a:t>KOREAN </a:t>
            </a:r>
            <a:r>
              <a:rPr lang="fi-FI" dirty="0"/>
              <a:t>KAHTIAJAKO SÄILYI</a:t>
            </a:r>
          </a:p>
          <a:p>
            <a:r>
              <a:rPr lang="fi-FI" dirty="0" smtClean="0"/>
              <a:t>4 </a:t>
            </a:r>
            <a:r>
              <a:rPr lang="fi-FI" dirty="0"/>
              <a:t>MILJ. KAATUNUTTA, AINEELLISET TUHOT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38761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62000" y="4869160"/>
            <a:ext cx="6781800" cy="1303040"/>
          </a:xfrm>
        </p:spPr>
        <p:txBody>
          <a:bodyPr>
            <a:normAutofit/>
          </a:bodyPr>
          <a:lstStyle/>
          <a:p>
            <a:r>
              <a:rPr lang="fi-FI" dirty="0" smtClean="0"/>
              <a:t>KUUBAN </a:t>
            </a:r>
            <a:r>
              <a:rPr lang="fi-FI" dirty="0"/>
              <a:t>KRIISI (1962)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62000" y="785794"/>
            <a:ext cx="7543800" cy="4227382"/>
          </a:xfrm>
        </p:spPr>
        <p:txBody>
          <a:bodyPr>
            <a:normAutofit fontScale="92500"/>
          </a:bodyPr>
          <a:lstStyle/>
          <a:p>
            <a:r>
              <a:rPr lang="fi-FI" dirty="0" smtClean="0"/>
              <a:t>KUUBASSA </a:t>
            </a:r>
            <a:r>
              <a:rPr lang="fi-FI" dirty="0"/>
              <a:t>VALTAAN FIDEL CASTRO</a:t>
            </a:r>
          </a:p>
          <a:p>
            <a:pPr marL="0" indent="0">
              <a:buNone/>
            </a:pPr>
            <a:r>
              <a:rPr lang="fi-FI" dirty="0"/>
              <a:t>→ VALTIOSTA SOSIALISTINEN</a:t>
            </a:r>
          </a:p>
          <a:p>
            <a:pPr marL="0" indent="0">
              <a:buNone/>
            </a:pPr>
            <a:r>
              <a:rPr lang="fi-FI" dirty="0"/>
              <a:t>→ YHTEISTYÖ NL:N KANSSA</a:t>
            </a:r>
          </a:p>
          <a:p>
            <a:pPr marL="0" indent="0">
              <a:buNone/>
            </a:pPr>
            <a:r>
              <a:rPr lang="fi-FI" dirty="0" smtClean="0"/>
              <a:t>→ </a:t>
            </a:r>
            <a:r>
              <a:rPr lang="fi-FI" dirty="0"/>
              <a:t>VAIKEA TILANNE: SOSIALISMI </a:t>
            </a:r>
            <a:r>
              <a:rPr lang="fi-FI" dirty="0" smtClean="0"/>
              <a:t>USA:N TAKAPIHALLA</a:t>
            </a:r>
            <a:endParaRPr lang="fi-FI" dirty="0"/>
          </a:p>
          <a:p>
            <a:endParaRPr lang="fi-FI" dirty="0"/>
          </a:p>
          <a:p>
            <a:r>
              <a:rPr lang="fi-FI" dirty="0" smtClean="0"/>
              <a:t>NL </a:t>
            </a:r>
            <a:r>
              <a:rPr lang="fi-FI" dirty="0"/>
              <a:t>TOIMITTI OHJUKSIA KUUBAAN</a:t>
            </a:r>
          </a:p>
          <a:p>
            <a:r>
              <a:rPr lang="fi-FI" dirty="0" smtClean="0"/>
              <a:t>USA </a:t>
            </a:r>
            <a:r>
              <a:rPr lang="fi-FI" dirty="0"/>
              <a:t>VAATI NIIDEN </a:t>
            </a:r>
            <a:r>
              <a:rPr lang="fi-FI" dirty="0" smtClean="0"/>
              <a:t>POISTAMISTA; KAUPPASAARTO</a:t>
            </a:r>
            <a:endParaRPr lang="fi-FI" dirty="0"/>
          </a:p>
          <a:p>
            <a:r>
              <a:rPr lang="fi-FI" dirty="0" smtClean="0"/>
              <a:t>YDINSOTA </a:t>
            </a:r>
            <a:r>
              <a:rPr lang="fi-FI" dirty="0"/>
              <a:t>LÄHELLÄ!</a:t>
            </a:r>
          </a:p>
          <a:p>
            <a:r>
              <a:rPr lang="fi-FI" smtClean="0"/>
              <a:t>NL POISTI OHJUKSET, </a:t>
            </a:r>
            <a:r>
              <a:rPr lang="fi-FI" dirty="0"/>
              <a:t>MUTTA KUUBA SÄILYI SOSIALISTISENA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04503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62000" y="5157192"/>
            <a:ext cx="6781800" cy="1015008"/>
          </a:xfrm>
        </p:spPr>
        <p:txBody>
          <a:bodyPr/>
          <a:lstStyle/>
          <a:p>
            <a:r>
              <a:rPr lang="fi-FI" dirty="0" smtClean="0"/>
              <a:t>VIETNAMIN </a:t>
            </a:r>
            <a:r>
              <a:rPr lang="fi-FI" dirty="0"/>
              <a:t>SOTA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4399384"/>
          </a:xfrm>
        </p:spPr>
        <p:txBody>
          <a:bodyPr>
            <a:normAutofit fontScale="77500" lnSpcReduction="20000"/>
          </a:bodyPr>
          <a:lstStyle/>
          <a:p>
            <a:r>
              <a:rPr lang="fi-FI" dirty="0" smtClean="0"/>
              <a:t>RANSKAN </a:t>
            </a:r>
            <a:r>
              <a:rPr lang="fi-FI" dirty="0"/>
              <a:t>HALLUSSA 1800-LUVULLA</a:t>
            </a:r>
          </a:p>
          <a:p>
            <a:r>
              <a:rPr lang="fi-FI" dirty="0" smtClean="0"/>
              <a:t>JAPANI </a:t>
            </a:r>
            <a:r>
              <a:rPr lang="fi-FI" dirty="0"/>
              <a:t>MIEHITTI II MAAILMANSODASSA</a:t>
            </a:r>
          </a:p>
          <a:p>
            <a:r>
              <a:rPr lang="fi-FI" dirty="0" smtClean="0"/>
              <a:t>SODAN </a:t>
            </a:r>
            <a:r>
              <a:rPr lang="fi-FI" dirty="0"/>
              <a:t>JÄLKEEN ITSENÄISTYMINEN</a:t>
            </a:r>
          </a:p>
          <a:p>
            <a:r>
              <a:rPr lang="fi-FI" dirty="0" smtClean="0"/>
              <a:t>RANSKALAISET </a:t>
            </a:r>
            <a:r>
              <a:rPr lang="fi-FI" dirty="0"/>
              <a:t>PALASIVAT</a:t>
            </a:r>
          </a:p>
          <a:p>
            <a:pPr marL="0" indent="0">
              <a:buNone/>
            </a:pPr>
            <a:r>
              <a:rPr lang="fi-FI" dirty="0"/>
              <a:t>→ 1. SOTA (1946 – 54) 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 smtClean="0"/>
              <a:t>VIETNAM </a:t>
            </a:r>
            <a:r>
              <a:rPr lang="fi-FI" dirty="0"/>
              <a:t>JAETTIIN JA USA RANSKAN TILALLE DOMINOTEORIAN MUKAISESTI (PELKÄSI </a:t>
            </a:r>
            <a:r>
              <a:rPr lang="fi-FI" dirty="0" smtClean="0"/>
              <a:t>SOSIALISMIN </a:t>
            </a:r>
            <a:r>
              <a:rPr lang="fi-FI" dirty="0"/>
              <a:t>LEVIÄMISTÄ)</a:t>
            </a:r>
          </a:p>
          <a:p>
            <a:pPr marL="0" indent="0">
              <a:buNone/>
            </a:pPr>
            <a:r>
              <a:rPr lang="fi-FI" dirty="0" smtClean="0"/>
              <a:t>→ </a:t>
            </a:r>
            <a:r>
              <a:rPr lang="fi-FI" dirty="0"/>
              <a:t>UUSI SOTA (LOPPUI VASTA 1975</a:t>
            </a:r>
            <a:r>
              <a:rPr lang="fi-FI" dirty="0" smtClean="0"/>
              <a:t>)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smtClean="0"/>
              <a:t>SODAN LOPPUTULOS:</a:t>
            </a:r>
            <a:endParaRPr lang="fi-FI" dirty="0"/>
          </a:p>
          <a:p>
            <a:r>
              <a:rPr lang="fi-FI" dirty="0" smtClean="0"/>
              <a:t>VIETNAM </a:t>
            </a:r>
            <a:r>
              <a:rPr lang="fi-FI" dirty="0"/>
              <a:t>YHDISTYI, SOSIALISTINEN MAA</a:t>
            </a:r>
          </a:p>
          <a:p>
            <a:r>
              <a:rPr lang="fi-FI" dirty="0" smtClean="0"/>
              <a:t>USA </a:t>
            </a:r>
            <a:r>
              <a:rPr lang="fi-FI" dirty="0"/>
              <a:t>HÄVISI!!</a:t>
            </a:r>
          </a:p>
          <a:p>
            <a:r>
              <a:rPr lang="fi-FI" dirty="0" smtClean="0"/>
              <a:t>RIKKIREVITTY </a:t>
            </a:r>
            <a:r>
              <a:rPr lang="fi-FI" dirty="0"/>
              <a:t>VIETNAM </a:t>
            </a:r>
          </a:p>
        </p:txBody>
      </p:sp>
    </p:spTree>
    <p:extLst>
      <p:ext uri="{BB962C8B-B14F-4D97-AF65-F5344CB8AC3E}">
        <p14:creationId xmlns:p14="http://schemas.microsoft.com/office/powerpoint/2010/main" val="4253598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AFGANISTAN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4327376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Vuonna 1973 kuningas syöstiin vallasta Neuvostoliiton tukemalla vallankaappauksella, joka johti vuosien poliittiseen </a:t>
            </a:r>
            <a:r>
              <a:rPr lang="fi-FI" dirty="0" smtClean="0"/>
              <a:t>kaaokseen.</a:t>
            </a:r>
            <a:endParaRPr lang="fi-FI" dirty="0"/>
          </a:p>
          <a:p>
            <a:r>
              <a:rPr lang="fi-FI" dirty="0"/>
              <a:t>1979 Neuvostoliitto miehitti Afganistanin syrjäyttääkseen afgaanijohtajat ja varmistaakseen, että kommunistit pysyisivät </a:t>
            </a:r>
            <a:r>
              <a:rPr lang="fi-FI" dirty="0" smtClean="0"/>
              <a:t>vallassa.</a:t>
            </a:r>
            <a:endParaRPr lang="fi-FI" dirty="0"/>
          </a:p>
          <a:p>
            <a:r>
              <a:rPr lang="fi-FI" dirty="0"/>
              <a:t>Neuvostojoukot vetäytyivät Afganistanista vuonna </a:t>
            </a:r>
            <a:r>
              <a:rPr lang="fi-FI" dirty="0" smtClean="0"/>
              <a:t>1989.</a:t>
            </a:r>
            <a:endParaRPr lang="fi-FI" dirty="0"/>
          </a:p>
          <a:p>
            <a:r>
              <a:rPr lang="fi-FI" dirty="0"/>
              <a:t>Islamistinen </a:t>
            </a:r>
            <a:r>
              <a:rPr lang="fi-FI" dirty="0" err="1"/>
              <a:t>Taleban</a:t>
            </a:r>
            <a:r>
              <a:rPr lang="fi-FI" dirty="0"/>
              <a:t>-järjestö sai vallan taisteluiden </a:t>
            </a:r>
            <a:r>
              <a:rPr lang="fi-FI" dirty="0" smtClean="0"/>
              <a:t>jälkeen.</a:t>
            </a:r>
            <a:endParaRPr lang="fi-FI" dirty="0"/>
          </a:p>
          <a:p>
            <a:r>
              <a:rPr lang="fi-FI" dirty="0"/>
              <a:t>Yhdysvaltojen ja Iso-Britannian </a:t>
            </a:r>
            <a:r>
              <a:rPr lang="fi-FI" dirty="0" smtClean="0"/>
              <a:t>hyökkäys </a:t>
            </a:r>
            <a:r>
              <a:rPr lang="fi-FI" dirty="0"/>
              <a:t>vuoden 2001 terrori-iskujen </a:t>
            </a:r>
            <a:r>
              <a:rPr lang="fi-FI" dirty="0" smtClean="0"/>
              <a:t>jälkeen</a:t>
            </a:r>
          </a:p>
          <a:p>
            <a:pPr lvl="1"/>
            <a:r>
              <a:rPr lang="fi-FI" dirty="0" smtClean="0"/>
              <a:t>taustalla </a:t>
            </a:r>
            <a:r>
              <a:rPr lang="fi-FI" dirty="0" err="1"/>
              <a:t>Taleban</a:t>
            </a:r>
            <a:r>
              <a:rPr lang="fi-FI" dirty="0"/>
              <a:t>-järjestön yhteydet terrorijärjestö </a:t>
            </a:r>
            <a:r>
              <a:rPr lang="fi-FI" dirty="0" err="1" smtClean="0"/>
              <a:t>Al</a:t>
            </a:r>
            <a:r>
              <a:rPr lang="fi-FI" dirty="0" smtClean="0"/>
              <a:t>-Qaidaan </a:t>
            </a:r>
            <a:endParaRPr lang="fi-FI" dirty="0"/>
          </a:p>
          <a:p>
            <a:r>
              <a:rPr lang="fi-FI" dirty="0"/>
              <a:t>Afganistanin tilanne on tälläkin hetkellä epävakaa, vaikka maassa on vaaleilla valittu </a:t>
            </a:r>
            <a:r>
              <a:rPr lang="fi-FI" dirty="0" smtClean="0"/>
              <a:t>hallinto.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11902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Aul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198</TotalTime>
  <Words>270</Words>
  <Application>Microsoft Office PowerPoint</Application>
  <PresentationFormat>Näytössä katseltava diaesitys (4:3)</PresentationFormat>
  <Paragraphs>52</Paragraphs>
  <Slides>6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Arial</vt:lpstr>
      <vt:lpstr>Calibri</vt:lpstr>
      <vt:lpstr>Impact</vt:lpstr>
      <vt:lpstr>Times New Roman</vt:lpstr>
      <vt:lpstr>NewsPrint</vt:lpstr>
      <vt:lpstr>13. KYLMÄN SODAN KRIISEJÄ</vt:lpstr>
      <vt:lpstr>SAKSAN JAKO JA  BERLIININ MUURI</vt:lpstr>
      <vt:lpstr>KOREAN SOTA (1950 – 53)</vt:lpstr>
      <vt:lpstr>KUUBAN KRIISI (1962)</vt:lpstr>
      <vt:lpstr>VIETNAMIN SOTA</vt:lpstr>
      <vt:lpstr>AFGANISTAN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53. KYLMÄN SODAN KRIISEJÄ</dc:title>
  <dc:creator>Opettaja</dc:creator>
  <cp:lastModifiedBy>Mervi Niskakoski</cp:lastModifiedBy>
  <cp:revision>14</cp:revision>
  <cp:lastPrinted>2019-01-23T07:07:45Z</cp:lastPrinted>
  <dcterms:created xsi:type="dcterms:W3CDTF">2012-01-24T10:42:21Z</dcterms:created>
  <dcterms:modified xsi:type="dcterms:W3CDTF">2019-01-23T07:52:39Z</dcterms:modified>
</cp:coreProperties>
</file>