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5"/>
    <p:restoredTop sz="94599"/>
  </p:normalViewPr>
  <p:slideViewPr>
    <p:cSldViewPr snapToGrid="0" snapToObjects="1">
      <p:cViewPr varScale="1">
        <p:scale>
          <a:sx n="62" d="100"/>
          <a:sy n="62" d="100"/>
        </p:scale>
        <p:origin x="224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12/14/17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Esitelmäohje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11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13227"/>
          </a:xfrm>
        </p:spPr>
        <p:txBody>
          <a:bodyPr/>
          <a:lstStyle/>
          <a:p>
            <a:r>
              <a:rPr lang="en-US" dirty="0" err="1" smtClean="0"/>
              <a:t>Esitelmäohje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588169"/>
            <a:ext cx="10058400" cy="4776536"/>
          </a:xfrm>
        </p:spPr>
        <p:txBody>
          <a:bodyPr>
            <a:normAutofit fontScale="92500" lnSpcReduction="20000"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2000" b="1" dirty="0" err="1" smtClean="0"/>
              <a:t>Esittele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lyhyesti</a:t>
            </a:r>
            <a:r>
              <a:rPr lang="en-US" sz="2000" b="1" dirty="0" smtClean="0"/>
              <a:t> </a:t>
            </a:r>
            <a:r>
              <a:rPr lang="en-US" sz="2000" dirty="0" err="1" smtClean="0"/>
              <a:t>aihepiiriisi</a:t>
            </a:r>
            <a:r>
              <a:rPr lang="en-US" sz="2000" dirty="0" smtClean="0"/>
              <a:t> </a:t>
            </a:r>
            <a:r>
              <a:rPr lang="en-US" sz="2000" dirty="0" err="1" smtClean="0"/>
              <a:t>liittyvät</a:t>
            </a:r>
            <a:r>
              <a:rPr lang="en-US" sz="2000" dirty="0" smtClean="0"/>
              <a:t> </a:t>
            </a:r>
            <a:r>
              <a:rPr lang="en-US" sz="2000" dirty="0" err="1" smtClean="0"/>
              <a:t>keskeiset</a:t>
            </a:r>
            <a:endParaRPr lang="en-US" sz="2000" dirty="0" smtClean="0"/>
          </a:p>
          <a:p>
            <a:pPr>
              <a:spcBef>
                <a:spcPts val="0"/>
              </a:spcBef>
              <a:buClrTx/>
            </a:pPr>
            <a:r>
              <a:rPr lang="en-US" sz="2000" dirty="0" err="1" smtClean="0"/>
              <a:t>faktat</a:t>
            </a:r>
            <a:endParaRPr lang="en-US" sz="2000" dirty="0" smtClean="0"/>
          </a:p>
          <a:p>
            <a:pPr>
              <a:spcBef>
                <a:spcPts val="0"/>
              </a:spcBef>
              <a:buClrTx/>
            </a:pPr>
            <a:r>
              <a:rPr lang="en-US" sz="2000" dirty="0" err="1" smtClean="0"/>
              <a:t>moraaliset</a:t>
            </a:r>
            <a:r>
              <a:rPr lang="en-US" sz="2000" dirty="0" smtClean="0"/>
              <a:t> </a:t>
            </a:r>
            <a:r>
              <a:rPr lang="en-US" sz="2000" dirty="0" err="1" smtClean="0"/>
              <a:t>ongelmat</a:t>
            </a:r>
            <a:endParaRPr lang="en-US" sz="2000" dirty="0" smtClean="0"/>
          </a:p>
          <a:p>
            <a:pPr>
              <a:spcBef>
                <a:spcPts val="0"/>
              </a:spcBef>
              <a:buClrTx/>
            </a:pPr>
            <a:r>
              <a:rPr lang="en-US" sz="2000" dirty="0" err="1" smtClean="0"/>
              <a:t>Eriävät</a:t>
            </a:r>
            <a:r>
              <a:rPr lang="en-US" sz="2000" dirty="0" smtClean="0"/>
              <a:t> </a:t>
            </a:r>
            <a:r>
              <a:rPr lang="en-US" sz="2000" dirty="0" err="1" smtClean="0"/>
              <a:t>näkökulmat</a:t>
            </a:r>
            <a:r>
              <a:rPr lang="en-US" sz="2000" dirty="0" smtClean="0"/>
              <a:t> </a:t>
            </a:r>
            <a:r>
              <a:rPr lang="en-US" sz="2000" dirty="0" err="1" smtClean="0"/>
              <a:t>siitä</a:t>
            </a:r>
            <a:r>
              <a:rPr lang="en-US" sz="2000" dirty="0" smtClean="0"/>
              <a:t> </a:t>
            </a:r>
            <a:r>
              <a:rPr lang="en-US" sz="2000" dirty="0" err="1" smtClean="0"/>
              <a:t>mikä</a:t>
            </a:r>
            <a:r>
              <a:rPr lang="en-US" sz="2000" dirty="0" smtClean="0"/>
              <a:t> ja </a:t>
            </a:r>
            <a:r>
              <a:rPr lang="en-US" sz="2000" dirty="0" err="1" smtClean="0"/>
              <a:t>miksi</a:t>
            </a:r>
            <a:r>
              <a:rPr lang="en-US" sz="2000" dirty="0" smtClean="0"/>
              <a:t> on </a:t>
            </a:r>
            <a:r>
              <a:rPr lang="en-US" sz="2000" dirty="0" err="1" smtClean="0"/>
              <a:t>oikein</a:t>
            </a:r>
            <a:r>
              <a:rPr lang="en-US" sz="2000" dirty="0" smtClean="0"/>
              <a:t> / </a:t>
            </a:r>
            <a:r>
              <a:rPr lang="en-US" sz="2000" dirty="0" err="1" smtClean="0"/>
              <a:t>väärin</a:t>
            </a:r>
            <a:r>
              <a:rPr lang="en-US" sz="2000" dirty="0" smtClean="0"/>
              <a:t> </a:t>
            </a:r>
            <a:r>
              <a:rPr lang="en-US" sz="2000" dirty="0" err="1" smtClean="0"/>
              <a:t>aiheessasi</a:t>
            </a:r>
            <a:r>
              <a:rPr lang="en-US" sz="2000" dirty="0" smtClean="0"/>
              <a:t> / </a:t>
            </a:r>
            <a:r>
              <a:rPr lang="en-US" sz="2000" dirty="0" err="1" smtClean="0"/>
              <a:t>tilanteessasi</a:t>
            </a:r>
            <a:endParaRPr lang="en-US" sz="2000" dirty="0"/>
          </a:p>
          <a:p>
            <a:pPr>
              <a:spcBef>
                <a:spcPts val="0"/>
              </a:spcBef>
              <a:buClrTx/>
            </a:pPr>
            <a:endParaRPr lang="en-US" sz="2000" dirty="0"/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000" dirty="0" smtClean="0"/>
              <a:t>2. </a:t>
            </a:r>
            <a:r>
              <a:rPr lang="en-US" sz="2000" b="1" dirty="0" err="1" smtClean="0"/>
              <a:t>Sovella</a:t>
            </a:r>
            <a:r>
              <a:rPr lang="en-US" sz="2000" dirty="0" smtClean="0"/>
              <a:t> </a:t>
            </a:r>
            <a:r>
              <a:rPr lang="en-US" sz="2000" dirty="0" err="1" smtClean="0"/>
              <a:t>aihepiiriin</a:t>
            </a:r>
            <a:r>
              <a:rPr lang="en-US" sz="2000" dirty="0" smtClean="0"/>
              <a:t> </a:t>
            </a:r>
            <a:r>
              <a:rPr lang="en-US" sz="2000" dirty="0" err="1" smtClean="0"/>
              <a:t>kahta</a:t>
            </a:r>
            <a:r>
              <a:rPr lang="en-US" sz="2000" dirty="0" smtClean="0"/>
              <a:t> </a:t>
            </a:r>
            <a:r>
              <a:rPr lang="en-US" sz="2000" dirty="0" err="1" smtClean="0"/>
              <a:t>valitsemaasi</a:t>
            </a:r>
            <a:r>
              <a:rPr lang="en-US" sz="2000" dirty="0" smtClean="0"/>
              <a:t> </a:t>
            </a:r>
            <a:r>
              <a:rPr lang="en-US" sz="2000" dirty="0" err="1" smtClean="0"/>
              <a:t>normatiivisen</a:t>
            </a:r>
            <a:r>
              <a:rPr lang="en-US" sz="2000" dirty="0" smtClean="0"/>
              <a:t> </a:t>
            </a:r>
            <a:r>
              <a:rPr lang="en-US" sz="2000" dirty="0" err="1" smtClean="0"/>
              <a:t>etiikan</a:t>
            </a:r>
            <a:r>
              <a:rPr lang="en-US" sz="2000" dirty="0" smtClean="0"/>
              <a:t> </a:t>
            </a:r>
            <a:r>
              <a:rPr lang="en-US" sz="2000" dirty="0" err="1" smtClean="0"/>
              <a:t>teoriaa</a:t>
            </a:r>
            <a:r>
              <a:rPr lang="en-US" sz="2000" dirty="0" smtClean="0"/>
              <a:t> – </a:t>
            </a:r>
            <a:r>
              <a:rPr lang="en-US" sz="2000" dirty="0" err="1" smtClean="0"/>
              <a:t>mikä</a:t>
            </a:r>
            <a:r>
              <a:rPr lang="en-US" sz="2000" dirty="0" smtClean="0"/>
              <a:t> </a:t>
            </a:r>
            <a:r>
              <a:rPr lang="en-US" sz="2000" dirty="0" err="1" smtClean="0"/>
              <a:t>olisi</a:t>
            </a:r>
            <a:r>
              <a:rPr lang="en-US" sz="2000" dirty="0" smtClean="0"/>
              <a:t> </a:t>
            </a:r>
            <a:r>
              <a:rPr lang="en-US" sz="2000" dirty="0" err="1" smtClean="0"/>
              <a:t>niiden</a:t>
            </a:r>
            <a:r>
              <a:rPr lang="en-US" sz="2000" dirty="0" smtClean="0"/>
              <a:t> </a:t>
            </a:r>
            <a:r>
              <a:rPr lang="en-US" sz="2000" dirty="0" err="1" smtClean="0"/>
              <a:t>perusteella</a:t>
            </a:r>
            <a:r>
              <a:rPr lang="en-US" sz="2000" dirty="0" smtClean="0"/>
              <a:t> </a:t>
            </a:r>
            <a:r>
              <a:rPr lang="en-US" sz="2000" dirty="0" err="1" smtClean="0"/>
              <a:t>oikein</a:t>
            </a:r>
            <a:r>
              <a:rPr lang="en-US" sz="2000" dirty="0" smtClean="0"/>
              <a:t>? </a:t>
            </a: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000" dirty="0" smtClean="0"/>
              <a:t>3. </a:t>
            </a:r>
            <a:r>
              <a:rPr lang="en-US" sz="2000" b="1" dirty="0" smtClean="0"/>
              <a:t>Ota </a:t>
            </a:r>
            <a:r>
              <a:rPr lang="en-US" sz="2000" b="1" dirty="0" err="1" smtClean="0"/>
              <a:t>kantaa</a:t>
            </a:r>
            <a:r>
              <a:rPr lang="en-US" sz="2000" b="1" dirty="0"/>
              <a:t> </a:t>
            </a:r>
            <a:r>
              <a:rPr lang="en-US" sz="2000" dirty="0" err="1" smtClean="0"/>
              <a:t>aihepiiriisi</a:t>
            </a:r>
            <a:r>
              <a:rPr lang="en-US" sz="2000" dirty="0" smtClean="0"/>
              <a:t> </a:t>
            </a:r>
            <a:r>
              <a:rPr lang="en-US" sz="2000" dirty="0" err="1" smtClean="0"/>
              <a:t>perustellen</a:t>
            </a:r>
            <a:r>
              <a:rPr lang="en-US" sz="2000" dirty="0" smtClean="0"/>
              <a:t> </a:t>
            </a:r>
            <a:r>
              <a:rPr lang="en-US" sz="2000" dirty="0" err="1" smtClean="0"/>
              <a:t>mielipiteesi</a:t>
            </a:r>
            <a:r>
              <a:rPr lang="en-US" sz="2000" dirty="0" smtClean="0"/>
              <a:t>.</a:t>
            </a: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2000" dirty="0"/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000" dirty="0" smtClean="0"/>
              <a:t>4. </a:t>
            </a:r>
            <a:r>
              <a:rPr lang="en-US" sz="2000" b="1" dirty="0" err="1" smtClean="0"/>
              <a:t>Esitä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keskustelukysymys</a:t>
            </a:r>
            <a:r>
              <a:rPr lang="en-US" sz="2000" b="1" dirty="0" smtClean="0"/>
              <a:t> </a:t>
            </a:r>
            <a:r>
              <a:rPr lang="en-US" sz="2000" dirty="0" err="1" smtClean="0"/>
              <a:t>aihepiirin</a:t>
            </a:r>
            <a:r>
              <a:rPr lang="en-US" sz="2000" dirty="0" smtClean="0"/>
              <a:t> </a:t>
            </a:r>
            <a:r>
              <a:rPr lang="en-US" sz="2000" dirty="0" err="1" smtClean="0"/>
              <a:t>käsittelyn</a:t>
            </a:r>
            <a:r>
              <a:rPr lang="en-US" sz="2000" dirty="0" smtClean="0"/>
              <a:t> </a:t>
            </a:r>
            <a:r>
              <a:rPr lang="en-US" sz="2000" dirty="0" err="1" smtClean="0"/>
              <a:t>pohjaksi</a:t>
            </a:r>
            <a:r>
              <a:rPr lang="en-US" sz="2000" dirty="0" smtClean="0"/>
              <a:t>. </a:t>
            </a:r>
          </a:p>
          <a:p>
            <a:pPr>
              <a:spcBef>
                <a:spcPts val="0"/>
              </a:spcBef>
              <a:buClrTx/>
              <a:buFontTx/>
              <a:buChar char="-"/>
            </a:pPr>
            <a:r>
              <a:rPr lang="en-US" sz="2000" dirty="0" err="1" smtClean="0"/>
              <a:t>Kysymystä</a:t>
            </a:r>
            <a:r>
              <a:rPr lang="en-US" sz="2000" dirty="0" smtClean="0"/>
              <a:t> </a:t>
            </a:r>
            <a:r>
              <a:rPr lang="en-US" sz="2000" dirty="0" err="1" smtClean="0"/>
              <a:t>käsitellään</a:t>
            </a:r>
            <a:r>
              <a:rPr lang="en-US" sz="2000" dirty="0" smtClean="0"/>
              <a:t> </a:t>
            </a:r>
            <a:r>
              <a:rPr lang="en-US" sz="2000" dirty="0" err="1" smtClean="0"/>
              <a:t>ensin</a:t>
            </a:r>
            <a:r>
              <a:rPr lang="en-US" sz="2000" dirty="0" smtClean="0"/>
              <a:t> </a:t>
            </a:r>
            <a:r>
              <a:rPr lang="en-US" sz="2000" dirty="0" err="1" smtClean="0"/>
              <a:t>parikeskusteluna</a:t>
            </a:r>
            <a:r>
              <a:rPr lang="en-US" sz="2000" dirty="0" smtClean="0"/>
              <a:t> </a:t>
            </a:r>
            <a:r>
              <a:rPr lang="en-US" sz="2000" dirty="0" err="1" smtClean="0"/>
              <a:t>hetkisen</a:t>
            </a:r>
            <a:r>
              <a:rPr lang="en-US" sz="2000" dirty="0" smtClean="0"/>
              <a:t>, </a:t>
            </a:r>
            <a:r>
              <a:rPr lang="en-US" sz="2000" dirty="0" err="1" smtClean="0"/>
              <a:t>jonka</a:t>
            </a:r>
            <a:r>
              <a:rPr lang="en-US" sz="2000" dirty="0" smtClean="0"/>
              <a:t> </a:t>
            </a:r>
            <a:r>
              <a:rPr lang="en-US" sz="2000" dirty="0" err="1" smtClean="0"/>
              <a:t>jälkeen</a:t>
            </a:r>
            <a:r>
              <a:rPr lang="en-US" sz="2000" dirty="0" smtClean="0"/>
              <a:t> </a:t>
            </a:r>
            <a:r>
              <a:rPr lang="en-US" sz="2000" dirty="0" err="1" smtClean="0"/>
              <a:t>kysytään</a:t>
            </a:r>
            <a:r>
              <a:rPr lang="en-US" sz="2000" dirty="0" smtClean="0"/>
              <a:t> </a:t>
            </a:r>
            <a:r>
              <a:rPr lang="en-US" sz="2000" dirty="0" err="1" smtClean="0"/>
              <a:t>mielipide</a:t>
            </a:r>
            <a:r>
              <a:rPr lang="en-US" sz="2000" dirty="0" smtClean="0"/>
              <a:t> </a:t>
            </a:r>
            <a:r>
              <a:rPr lang="en-US" sz="2000" dirty="0" err="1" smtClean="0"/>
              <a:t>yhteisesti</a:t>
            </a:r>
            <a:r>
              <a:rPr lang="en-US" sz="2000" dirty="0" smtClean="0"/>
              <a:t> </a:t>
            </a:r>
          </a:p>
          <a:p>
            <a:pPr marL="0" indent="0">
              <a:spcBef>
                <a:spcPts val="0"/>
              </a:spcBef>
              <a:buClrTx/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ClrTx/>
              <a:buNone/>
            </a:pPr>
            <a:r>
              <a:rPr lang="en-US" sz="2000" dirty="0" smtClean="0"/>
              <a:t>5. </a:t>
            </a:r>
            <a:r>
              <a:rPr lang="en-US" sz="2000" dirty="0" err="1" smtClean="0"/>
              <a:t>Muita</a:t>
            </a:r>
            <a:r>
              <a:rPr lang="en-US" sz="2000" dirty="0" smtClean="0"/>
              <a:t> </a:t>
            </a:r>
            <a:r>
              <a:rPr lang="en-US" sz="2000" dirty="0" err="1" smtClean="0"/>
              <a:t>asioita</a:t>
            </a:r>
            <a:r>
              <a:rPr lang="en-US" sz="2000" dirty="0" smtClean="0"/>
              <a:t>: </a:t>
            </a:r>
          </a:p>
          <a:p>
            <a:pPr>
              <a:spcBef>
                <a:spcPts val="0"/>
              </a:spcBef>
              <a:buClrTx/>
              <a:buFontTx/>
              <a:buChar char="-"/>
            </a:pPr>
            <a:r>
              <a:rPr lang="en-US" sz="2000" dirty="0" err="1" smtClean="0"/>
              <a:t>Mainitse</a:t>
            </a:r>
            <a:r>
              <a:rPr lang="en-US" sz="2000" dirty="0" smtClean="0"/>
              <a:t> </a:t>
            </a:r>
            <a:r>
              <a:rPr lang="en-US" sz="2000" dirty="0" err="1" smtClean="0"/>
              <a:t>käytetyt</a:t>
            </a:r>
            <a:r>
              <a:rPr lang="en-US" sz="2000" dirty="0" smtClean="0"/>
              <a:t> </a:t>
            </a:r>
            <a:r>
              <a:rPr lang="en-US" sz="2000" dirty="0" err="1" smtClean="0"/>
              <a:t>lähteet</a:t>
            </a:r>
            <a:endParaRPr lang="en-US" sz="2000" dirty="0" smtClean="0"/>
          </a:p>
          <a:p>
            <a:pPr>
              <a:spcBef>
                <a:spcPts val="0"/>
              </a:spcBef>
              <a:buClrTx/>
              <a:buFontTx/>
              <a:buChar char="-"/>
            </a:pPr>
            <a:r>
              <a:rPr lang="en-US" sz="2000" dirty="0" err="1" smtClean="0"/>
              <a:t>Powerpointiin</a:t>
            </a:r>
            <a:r>
              <a:rPr lang="en-US" sz="2000" dirty="0" smtClean="0"/>
              <a:t> vain </a:t>
            </a:r>
            <a:r>
              <a:rPr lang="en-US" sz="2000" dirty="0" err="1" smtClean="0"/>
              <a:t>keskeisimmät</a:t>
            </a:r>
            <a:r>
              <a:rPr lang="en-US" sz="2000" dirty="0" smtClean="0"/>
              <a:t> </a:t>
            </a:r>
            <a:r>
              <a:rPr lang="en-US" sz="2000" dirty="0" err="1" smtClean="0"/>
              <a:t>asiat</a:t>
            </a:r>
            <a:r>
              <a:rPr lang="en-US" sz="2000" dirty="0" smtClean="0"/>
              <a:t> &lt; </a:t>
            </a:r>
            <a:r>
              <a:rPr lang="en-US" sz="2000" dirty="0" err="1" smtClean="0"/>
              <a:t>vähän</a:t>
            </a:r>
            <a:r>
              <a:rPr lang="en-US" sz="2000" dirty="0" smtClean="0"/>
              <a:t> </a:t>
            </a:r>
            <a:r>
              <a:rPr lang="en-US" sz="2000" dirty="0" err="1" smtClean="0"/>
              <a:t>tekstiä</a:t>
            </a:r>
            <a:endParaRPr lang="en-US" sz="2000" dirty="0" smtClean="0"/>
          </a:p>
          <a:p>
            <a:pPr>
              <a:spcBef>
                <a:spcPts val="0"/>
              </a:spcBef>
              <a:buClrTx/>
              <a:buFontTx/>
              <a:buChar char="-"/>
            </a:pPr>
            <a:r>
              <a:rPr lang="en-US" sz="2000" dirty="0" err="1" smtClean="0"/>
              <a:t>Esityksen</a:t>
            </a:r>
            <a:r>
              <a:rPr lang="en-US" sz="2000" dirty="0" smtClean="0"/>
              <a:t> </a:t>
            </a:r>
            <a:r>
              <a:rPr lang="en-US" sz="2000" dirty="0" err="1" smtClean="0"/>
              <a:t>pituus</a:t>
            </a:r>
            <a:r>
              <a:rPr lang="en-US" sz="2000" dirty="0" smtClean="0"/>
              <a:t> </a:t>
            </a:r>
            <a:r>
              <a:rPr lang="en-US" sz="2000" dirty="0" err="1" smtClean="0"/>
              <a:t>yhteensä</a:t>
            </a:r>
            <a:r>
              <a:rPr lang="en-US" sz="2000" dirty="0" smtClean="0"/>
              <a:t> </a:t>
            </a:r>
            <a:r>
              <a:rPr lang="en-US" sz="2000" dirty="0" smtClean="0"/>
              <a:t>n.6-10min </a:t>
            </a:r>
            <a:r>
              <a:rPr lang="en-US" sz="2000" dirty="0" smtClean="0"/>
              <a:t>+ </a:t>
            </a:r>
            <a:r>
              <a:rPr lang="en-US" sz="2000" dirty="0" err="1" smtClean="0"/>
              <a:t>keskustelu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>
              <a:spcBef>
                <a:spcPts val="0"/>
              </a:spcBef>
              <a:buClrTx/>
              <a:buFontTx/>
              <a:buChar char="-"/>
            </a:pPr>
            <a:r>
              <a:rPr lang="en-US" sz="2000" dirty="0" err="1" smtClean="0"/>
              <a:t>Voit</a:t>
            </a:r>
            <a:r>
              <a:rPr lang="en-US" sz="2000" dirty="0" smtClean="0"/>
              <a:t> </a:t>
            </a:r>
            <a:r>
              <a:rPr lang="en-US" sz="2000" dirty="0" err="1" smtClean="0"/>
              <a:t>sisällyttää</a:t>
            </a:r>
            <a:r>
              <a:rPr lang="en-US" sz="2000" dirty="0" smtClean="0"/>
              <a:t> </a:t>
            </a:r>
            <a:r>
              <a:rPr lang="en-US" sz="2000" dirty="0" err="1" smtClean="0"/>
              <a:t>esitelmääsi</a:t>
            </a:r>
            <a:r>
              <a:rPr lang="en-US" sz="2000" dirty="0" smtClean="0"/>
              <a:t> </a:t>
            </a:r>
            <a:r>
              <a:rPr lang="en-US" sz="2000" dirty="0" err="1" smtClean="0"/>
              <a:t>kuvia</a:t>
            </a:r>
            <a:r>
              <a:rPr lang="en-US" sz="2000" dirty="0" smtClean="0"/>
              <a:t>, </a:t>
            </a:r>
            <a:r>
              <a:rPr lang="en-US" sz="2000" dirty="0" err="1" smtClean="0"/>
              <a:t>kaavioita</a:t>
            </a:r>
            <a:r>
              <a:rPr lang="en-US" sz="2000" dirty="0" smtClean="0"/>
              <a:t>, </a:t>
            </a:r>
            <a:r>
              <a:rPr lang="en-US" sz="2000" dirty="0" err="1" smtClean="0"/>
              <a:t>tilastoja</a:t>
            </a:r>
            <a:r>
              <a:rPr lang="en-US" sz="2000" dirty="0" smtClean="0"/>
              <a:t> tai </a:t>
            </a:r>
            <a:r>
              <a:rPr lang="en-US" sz="2000" dirty="0" err="1" smtClean="0"/>
              <a:t>enintään</a:t>
            </a:r>
            <a:r>
              <a:rPr lang="en-US" sz="2000" dirty="0" smtClean="0"/>
              <a:t> 3min. </a:t>
            </a:r>
            <a:r>
              <a:rPr lang="en-US" sz="2000" dirty="0" err="1"/>
              <a:t>p</a:t>
            </a:r>
            <a:r>
              <a:rPr lang="en-US" sz="2000" dirty="0" err="1" smtClean="0"/>
              <a:t>ituisen</a:t>
            </a:r>
            <a:r>
              <a:rPr lang="en-US" sz="2000" dirty="0" smtClean="0"/>
              <a:t> </a:t>
            </a:r>
            <a:r>
              <a:rPr lang="en-US" sz="2000" dirty="0" err="1" smtClean="0"/>
              <a:t>videon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168619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24</TotalTime>
  <Words>101</Words>
  <Application>Microsoft Macintosh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Century Gothic</vt:lpstr>
      <vt:lpstr>Garamond</vt:lpstr>
      <vt:lpstr>Savon</vt:lpstr>
      <vt:lpstr>Esitelmäohje</vt:lpstr>
      <vt:lpstr>Esitelmäohje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Esitelmäohje</dc:title>
  <dc:creator>Juha Mikkonen</dc:creator>
  <cp:lastModifiedBy>Juha Mikkonen</cp:lastModifiedBy>
  <cp:revision>4</cp:revision>
  <dcterms:created xsi:type="dcterms:W3CDTF">2017-08-23T12:10:16Z</dcterms:created>
  <dcterms:modified xsi:type="dcterms:W3CDTF">2017-12-14T07:21:00Z</dcterms:modified>
</cp:coreProperties>
</file>