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4"/>
  </p:sldMasterIdLst>
  <p:notesMasterIdLst>
    <p:notesMasterId r:id="rId18"/>
  </p:notesMasterIdLst>
  <p:sldIdLst>
    <p:sldId id="301" r:id="rId5"/>
    <p:sldId id="316" r:id="rId6"/>
    <p:sldId id="314" r:id="rId7"/>
    <p:sldId id="311" r:id="rId8"/>
    <p:sldId id="306" r:id="rId9"/>
    <p:sldId id="307" r:id="rId10"/>
    <p:sldId id="313" r:id="rId11"/>
    <p:sldId id="308" r:id="rId12"/>
    <p:sldId id="309" r:id="rId13"/>
    <p:sldId id="317" r:id="rId14"/>
    <p:sldId id="315" r:id="rId15"/>
    <p:sldId id="304" r:id="rId16"/>
    <p:sldId id="297" r:id="rId1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8EAA"/>
    <a:srgbClr val="939597"/>
    <a:srgbClr val="7A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Vaalea tyyli 3 - Korostus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Vaalea tyyli 3 - Korostus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929F9F4-4A8F-4326-A1B4-22849713DDAB}" styleName="Tumma tyyli 1 - Korostu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10" autoAdjust="0"/>
    <p:restoredTop sz="86422"/>
  </p:normalViewPr>
  <p:slideViewPr>
    <p:cSldViewPr>
      <p:cViewPr varScale="1">
        <p:scale>
          <a:sx n="114" d="100"/>
          <a:sy n="114" d="100"/>
        </p:scale>
        <p:origin x="930" y="2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93738-D049-4140-AB44-2C3ADABCD9BE}" type="datetimeFigureOut">
              <a:rPr lang="fi-FI" smtClean="0"/>
              <a:t>23.3.2022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12751-0814-4448-A9ED-C024781E5A2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760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312751-0814-4448-A9ED-C024781E5A2A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1192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oranssi">
    <p:bg>
      <p:bgPr>
        <a:solidFill>
          <a:srgbClr val="008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A806645D-6236-CC49-B0A2-EBA8FE062F3A}"/>
              </a:ext>
            </a:extLst>
          </p:cNvPr>
          <p:cNvSpPr/>
          <p:nvPr userDrawn="1"/>
        </p:nvSpPr>
        <p:spPr>
          <a:xfrm rot="10800000">
            <a:off x="6098795" y="3412225"/>
            <a:ext cx="3679420" cy="3443311"/>
          </a:xfrm>
          <a:custGeom>
            <a:avLst/>
            <a:gdLst>
              <a:gd name="connsiteX0" fmla="*/ 1839710 w 3679420"/>
              <a:gd name="connsiteY0" fmla="*/ 3443311 h 3443311"/>
              <a:gd name="connsiteX1" fmla="*/ 0 w 3679420"/>
              <a:gd name="connsiteY1" fmla="*/ 1603601 h 3443311"/>
              <a:gd name="connsiteX2" fmla="*/ 7011 w 3679420"/>
              <a:gd name="connsiteY2" fmla="*/ 1464758 h 3443311"/>
              <a:gd name="connsiteX3" fmla="*/ 7011 w 3679420"/>
              <a:gd name="connsiteY3" fmla="*/ 0 h 3443311"/>
              <a:gd name="connsiteX4" fmla="*/ 3679419 w 3679420"/>
              <a:gd name="connsiteY4" fmla="*/ 0 h 3443311"/>
              <a:gd name="connsiteX5" fmla="*/ 3679419 w 3679420"/>
              <a:gd name="connsiteY5" fmla="*/ 1603580 h 3443311"/>
              <a:gd name="connsiteX6" fmla="*/ 3679420 w 3679420"/>
              <a:gd name="connsiteY6" fmla="*/ 1603601 h 3443311"/>
              <a:gd name="connsiteX7" fmla="*/ 3679419 w 3679420"/>
              <a:gd name="connsiteY7" fmla="*/ 1603622 h 3443311"/>
              <a:gd name="connsiteX8" fmla="*/ 3679419 w 3679420"/>
              <a:gd name="connsiteY8" fmla="*/ 1690563 h 3443311"/>
              <a:gd name="connsiteX9" fmla="*/ 3675029 w 3679420"/>
              <a:gd name="connsiteY9" fmla="*/ 1690563 h 3443311"/>
              <a:gd name="connsiteX10" fmla="*/ 3669922 w 3679420"/>
              <a:gd name="connsiteY10" fmla="*/ 1791701 h 3443311"/>
              <a:gd name="connsiteX11" fmla="*/ 1839710 w 3679420"/>
              <a:gd name="connsiteY11" fmla="*/ 3443311 h 344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79420" h="3443311">
                <a:moveTo>
                  <a:pt x="1839710" y="3443311"/>
                </a:moveTo>
                <a:cubicBezTo>
                  <a:pt x="823666" y="3443311"/>
                  <a:pt x="0" y="2619645"/>
                  <a:pt x="0" y="1603601"/>
                </a:cubicBezTo>
                <a:lnTo>
                  <a:pt x="7011" y="1464758"/>
                </a:lnTo>
                <a:lnTo>
                  <a:pt x="7011" y="0"/>
                </a:lnTo>
                <a:lnTo>
                  <a:pt x="3679419" y="0"/>
                </a:lnTo>
                <a:lnTo>
                  <a:pt x="3679419" y="1603580"/>
                </a:lnTo>
                <a:lnTo>
                  <a:pt x="3679420" y="1603601"/>
                </a:lnTo>
                <a:lnTo>
                  <a:pt x="3679419" y="1603622"/>
                </a:lnTo>
                <a:lnTo>
                  <a:pt x="3679419" y="1690563"/>
                </a:lnTo>
                <a:lnTo>
                  <a:pt x="3675029" y="1690563"/>
                </a:lnTo>
                <a:lnTo>
                  <a:pt x="3669922" y="1791701"/>
                </a:lnTo>
                <a:cubicBezTo>
                  <a:pt x="3575710" y="2719386"/>
                  <a:pt x="2792251" y="3443311"/>
                  <a:pt x="1839710" y="3443311"/>
                </a:cubicBezTo>
                <a:close/>
              </a:path>
            </a:pathLst>
          </a:custGeom>
          <a:solidFill>
            <a:srgbClr val="7A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Suorakulmio 12">
            <a:extLst>
              <a:ext uri="{FF2B5EF4-FFF2-40B4-BE49-F238E27FC236}">
                <a16:creationId xmlns:a16="http://schemas.microsoft.com/office/drawing/2014/main" id="{FFDE391C-772F-CC43-BAC7-4E4DEF5651E6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4CB3BE-FF71-7744-AFFB-CD026D8A99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331004-3F03-BB40-B1C5-46504C6F4838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A815943C-A265-2A4A-989F-A0A20EBB126F}"/>
              </a:ext>
            </a:extLst>
          </p:cNvPr>
          <p:cNvSpPr/>
          <p:nvPr userDrawn="1"/>
        </p:nvSpPr>
        <p:spPr>
          <a:xfrm>
            <a:off x="9275319" y="0"/>
            <a:ext cx="2394315" cy="2798216"/>
          </a:xfrm>
          <a:custGeom>
            <a:avLst/>
            <a:gdLst>
              <a:gd name="connsiteX0" fmla="*/ 7011 w 3679420"/>
              <a:gd name="connsiteY0" fmla="*/ 0 h 4300108"/>
              <a:gd name="connsiteX1" fmla="*/ 3679419 w 3679420"/>
              <a:gd name="connsiteY1" fmla="*/ 0 h 4300108"/>
              <a:gd name="connsiteX2" fmla="*/ 3679419 w 3679420"/>
              <a:gd name="connsiteY2" fmla="*/ 2460377 h 4300108"/>
              <a:gd name="connsiteX3" fmla="*/ 3679420 w 3679420"/>
              <a:gd name="connsiteY3" fmla="*/ 2460398 h 4300108"/>
              <a:gd name="connsiteX4" fmla="*/ 3679419 w 3679420"/>
              <a:gd name="connsiteY4" fmla="*/ 2460419 h 4300108"/>
              <a:gd name="connsiteX5" fmla="*/ 3679419 w 3679420"/>
              <a:gd name="connsiteY5" fmla="*/ 2547360 h 4300108"/>
              <a:gd name="connsiteX6" fmla="*/ 3675029 w 3679420"/>
              <a:gd name="connsiteY6" fmla="*/ 2547360 h 4300108"/>
              <a:gd name="connsiteX7" fmla="*/ 3669922 w 3679420"/>
              <a:gd name="connsiteY7" fmla="*/ 2648498 h 4300108"/>
              <a:gd name="connsiteX8" fmla="*/ 1839710 w 3679420"/>
              <a:gd name="connsiteY8" fmla="*/ 4300108 h 4300108"/>
              <a:gd name="connsiteX9" fmla="*/ 0 w 3679420"/>
              <a:gd name="connsiteY9" fmla="*/ 2460398 h 4300108"/>
              <a:gd name="connsiteX10" fmla="*/ 7011 w 3679420"/>
              <a:gd name="connsiteY10" fmla="*/ 2321555 h 43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9420" h="4300108">
                <a:moveTo>
                  <a:pt x="7011" y="0"/>
                </a:moveTo>
                <a:lnTo>
                  <a:pt x="3679419" y="0"/>
                </a:lnTo>
                <a:lnTo>
                  <a:pt x="3679419" y="2460377"/>
                </a:lnTo>
                <a:lnTo>
                  <a:pt x="3679420" y="2460398"/>
                </a:lnTo>
                <a:lnTo>
                  <a:pt x="3679419" y="2460419"/>
                </a:lnTo>
                <a:lnTo>
                  <a:pt x="3679419" y="2547360"/>
                </a:lnTo>
                <a:lnTo>
                  <a:pt x="3675029" y="2547360"/>
                </a:lnTo>
                <a:lnTo>
                  <a:pt x="3669922" y="2648498"/>
                </a:lnTo>
                <a:cubicBezTo>
                  <a:pt x="3575710" y="3576183"/>
                  <a:pt x="2792251" y="4300108"/>
                  <a:pt x="1839710" y="4300108"/>
                </a:cubicBezTo>
                <a:cubicBezTo>
                  <a:pt x="823666" y="4300108"/>
                  <a:pt x="0" y="3476442"/>
                  <a:pt x="0" y="2460398"/>
                </a:cubicBezTo>
                <a:lnTo>
                  <a:pt x="7011" y="2321555"/>
                </a:lnTo>
                <a:close/>
              </a:path>
            </a:pathLst>
          </a:custGeom>
          <a:solidFill>
            <a:srgbClr val="939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Päivämäärän paikkamerkki 3">
            <a:extLst>
              <a:ext uri="{FF2B5EF4-FFF2-40B4-BE49-F238E27FC236}">
                <a16:creationId xmlns:a16="http://schemas.microsoft.com/office/drawing/2014/main" id="{C838510E-9D05-EE44-82C9-7B452B5B45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12" name="Alatunnisteen paikkamerkki 3">
            <a:extLst>
              <a:ext uri="{FF2B5EF4-FFF2-40B4-BE49-F238E27FC236}">
                <a16:creationId xmlns:a16="http://schemas.microsoft.com/office/drawing/2014/main" id="{8EEF6B00-4F95-3A49-87D6-8D54DD631D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776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09" y="530441"/>
            <a:ext cx="6201073" cy="748580"/>
          </a:xfrm>
        </p:spPr>
        <p:txBody>
          <a:bodyPr/>
          <a:lstStyle>
            <a:lvl1pPr>
              <a:defRPr sz="4000">
                <a:solidFill>
                  <a:srgbClr val="5A5A5A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08" y="2119523"/>
            <a:ext cx="6201075" cy="3434049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513781" y="0"/>
            <a:ext cx="4678220" cy="6858000"/>
          </a:xfrm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en-US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CD81CF61-FDCD-4887-8E47-9D1A4E8FF2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438" y="1389063"/>
            <a:ext cx="6201073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E9573386-82E4-0040-969F-134A8AF1E9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11" name="Alatunnisteen paikkamerkki 3">
            <a:extLst>
              <a:ext uri="{FF2B5EF4-FFF2-40B4-BE49-F238E27FC236}">
                <a16:creationId xmlns:a16="http://schemas.microsoft.com/office/drawing/2014/main" id="{ECA95289-E938-B84F-AC6A-25D6473DAB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280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10" y="530440"/>
            <a:ext cx="4763497" cy="791907"/>
          </a:xfrm>
        </p:spPr>
        <p:txBody>
          <a:bodyPr/>
          <a:lstStyle>
            <a:lvl1pPr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B05F3BF9-AE10-4716-9C2C-18C8107A80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438" y="1389063"/>
            <a:ext cx="4764087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08" y="2119521"/>
            <a:ext cx="4763499" cy="3613735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 baseline="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baseline="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5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91434" y="0"/>
            <a:ext cx="6100567" cy="6858000"/>
          </a:xfrm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en-US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EB90172E-334D-5749-BAEB-AFEB8C148E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2601C230-7634-B544-A6BF-CAEE2D206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25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ältö ja 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9E1861C-015B-4C77-A3CB-0F5C9FDFA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610" y="274639"/>
            <a:ext cx="4763497" cy="1143000"/>
          </a:xfrm>
        </p:spPr>
        <p:txBody>
          <a:bodyPr/>
          <a:lstStyle/>
          <a:p>
            <a:r>
              <a:rPr lang="en-FI" dirty="0"/>
              <a:t>Lisää otsikko</a:t>
            </a:r>
            <a:endParaRPr lang="fi-FI" dirty="0"/>
          </a:p>
        </p:txBody>
      </p:sp>
      <p:sp>
        <p:nvSpPr>
          <p:cNvPr id="14" name="Tekstin paikkamerkki 7">
            <a:extLst>
              <a:ext uri="{FF2B5EF4-FFF2-40B4-BE49-F238E27FC236}">
                <a16:creationId xmlns:a16="http://schemas.microsoft.com/office/drawing/2014/main" id="{06DF386E-A1E5-430A-9F3D-202CD0204F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4764087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1432" y="0"/>
            <a:ext cx="6100568" cy="6858000"/>
          </a:xfrm>
          <a:prstGeom prst="rect">
            <a:avLst/>
          </a:prstGeom>
          <a:solidFill>
            <a:srgbClr val="7A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056967" y="2168942"/>
            <a:ext cx="4419600" cy="3020484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5200" b="1" i="0">
                <a:solidFill>
                  <a:schemeClr val="bg1"/>
                </a:solidFill>
                <a:latin typeface="Muli ExtraBold" pitchFamily="2" charset="77"/>
                <a:cs typeface="Calibri"/>
              </a:defRPr>
            </a:lvl1pPr>
            <a:lvl2pPr marL="609585" indent="0">
              <a:buFont typeface="+mj-lt"/>
              <a:buNone/>
              <a:defRPr>
                <a:latin typeface="Avenir Black"/>
                <a:cs typeface="Avenir Black"/>
              </a:defRPr>
            </a:lvl2pPr>
            <a:lvl3pPr marL="1219170" indent="0">
              <a:buFont typeface="+mj-lt"/>
              <a:buNone/>
              <a:defRPr>
                <a:latin typeface="Avenir Black"/>
                <a:cs typeface="Avenir Black"/>
              </a:defRPr>
            </a:lvl3pPr>
            <a:lvl4pPr marL="1828754" indent="0">
              <a:buFont typeface="+mj-lt"/>
              <a:buNone/>
              <a:defRPr>
                <a:latin typeface="Avenir Black"/>
                <a:cs typeface="Avenir Black"/>
              </a:defRPr>
            </a:lvl4pPr>
            <a:lvl5pPr marL="2438339" indent="0">
              <a:buFont typeface="+mj-lt"/>
              <a:buNone/>
              <a:defRPr>
                <a:latin typeface="Avenir Black"/>
                <a:cs typeface="Avenir Black"/>
              </a:defRPr>
            </a:lvl5pPr>
          </a:lstStyle>
          <a:p>
            <a:pPr lvl="0"/>
            <a:r>
              <a:rPr lang="en-FI" dirty="0"/>
              <a:t>Lisää teksti</a:t>
            </a:r>
            <a:endParaRPr lang="fi-FI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C705E3-E78A-4518-802C-EF494CB26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608" y="2119522"/>
            <a:ext cx="4763499" cy="3591024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 baseline="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baseline="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5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5C95216-7DCE-4C58-A388-F169E5175801}"/>
              </a:ext>
            </a:extLst>
          </p:cNvPr>
          <p:cNvSpPr>
            <a:spLocks noEditPoints="1"/>
          </p:cNvSpPr>
          <p:nvPr/>
        </p:nvSpPr>
        <p:spPr bwMode="auto">
          <a:xfrm>
            <a:off x="7058025" y="1090613"/>
            <a:ext cx="1049338" cy="727075"/>
          </a:xfrm>
          <a:custGeom>
            <a:avLst/>
            <a:gdLst>
              <a:gd name="T0" fmla="*/ 1277 w 2196"/>
              <a:gd name="T1" fmla="*/ 1520 h 1520"/>
              <a:gd name="T2" fmla="*/ 1277 w 2196"/>
              <a:gd name="T3" fmla="*/ 1520 h 1520"/>
              <a:gd name="T4" fmla="*/ 2196 w 2196"/>
              <a:gd name="T5" fmla="*/ 667 h 1520"/>
              <a:gd name="T6" fmla="*/ 2196 w 2196"/>
              <a:gd name="T7" fmla="*/ 0 h 1520"/>
              <a:gd name="T8" fmla="*/ 1314 w 2196"/>
              <a:gd name="T9" fmla="*/ 0 h 1520"/>
              <a:gd name="T10" fmla="*/ 1314 w 2196"/>
              <a:gd name="T11" fmla="*/ 818 h 1520"/>
              <a:gd name="T12" fmla="*/ 1650 w 2196"/>
              <a:gd name="T13" fmla="*/ 818 h 1520"/>
              <a:gd name="T14" fmla="*/ 1204 w 2196"/>
              <a:gd name="T15" fmla="*/ 1213 h 1520"/>
              <a:gd name="T16" fmla="*/ 1277 w 2196"/>
              <a:gd name="T17" fmla="*/ 1520 h 1520"/>
              <a:gd name="T18" fmla="*/ 68 w 2196"/>
              <a:gd name="T19" fmla="*/ 1520 h 1520"/>
              <a:gd name="T20" fmla="*/ 68 w 2196"/>
              <a:gd name="T21" fmla="*/ 1520 h 1520"/>
              <a:gd name="T22" fmla="*/ 991 w 2196"/>
              <a:gd name="T23" fmla="*/ 667 h 1520"/>
              <a:gd name="T24" fmla="*/ 991 w 2196"/>
              <a:gd name="T25" fmla="*/ 0 h 1520"/>
              <a:gd name="T26" fmla="*/ 104 w 2196"/>
              <a:gd name="T27" fmla="*/ 0 h 1520"/>
              <a:gd name="T28" fmla="*/ 104 w 2196"/>
              <a:gd name="T29" fmla="*/ 818 h 1520"/>
              <a:gd name="T30" fmla="*/ 441 w 2196"/>
              <a:gd name="T31" fmla="*/ 818 h 1520"/>
              <a:gd name="T32" fmla="*/ 0 w 2196"/>
              <a:gd name="T33" fmla="*/ 1213 h 1520"/>
              <a:gd name="T34" fmla="*/ 68 w 2196"/>
              <a:gd name="T35" fmla="*/ 152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96" h="1520">
                <a:moveTo>
                  <a:pt x="1277" y="1520"/>
                </a:moveTo>
                <a:lnTo>
                  <a:pt x="1277" y="1520"/>
                </a:lnTo>
                <a:cubicBezTo>
                  <a:pt x="1841" y="1503"/>
                  <a:pt x="2196" y="1276"/>
                  <a:pt x="2196" y="667"/>
                </a:cubicBezTo>
                <a:lnTo>
                  <a:pt x="2196" y="0"/>
                </a:lnTo>
                <a:lnTo>
                  <a:pt x="1314" y="0"/>
                </a:lnTo>
                <a:lnTo>
                  <a:pt x="1314" y="818"/>
                </a:lnTo>
                <a:lnTo>
                  <a:pt x="1650" y="818"/>
                </a:lnTo>
                <a:cubicBezTo>
                  <a:pt x="1659" y="1045"/>
                  <a:pt x="1509" y="1179"/>
                  <a:pt x="1204" y="1213"/>
                </a:cubicBezTo>
                <a:lnTo>
                  <a:pt x="1277" y="1520"/>
                </a:lnTo>
                <a:close/>
                <a:moveTo>
                  <a:pt x="68" y="1520"/>
                </a:moveTo>
                <a:lnTo>
                  <a:pt x="68" y="1520"/>
                </a:lnTo>
                <a:cubicBezTo>
                  <a:pt x="636" y="1503"/>
                  <a:pt x="991" y="1276"/>
                  <a:pt x="991" y="667"/>
                </a:cubicBezTo>
                <a:lnTo>
                  <a:pt x="991" y="0"/>
                </a:lnTo>
                <a:lnTo>
                  <a:pt x="104" y="0"/>
                </a:lnTo>
                <a:lnTo>
                  <a:pt x="104" y="818"/>
                </a:lnTo>
                <a:lnTo>
                  <a:pt x="441" y="818"/>
                </a:lnTo>
                <a:cubicBezTo>
                  <a:pt x="454" y="1045"/>
                  <a:pt x="304" y="1179"/>
                  <a:pt x="0" y="1213"/>
                </a:cubicBezTo>
                <a:lnTo>
                  <a:pt x="68" y="1520"/>
                </a:ln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b="1" i="0" dirty="0">
              <a:latin typeface="Muli ExtraBold" pitchFamily="2" charset="77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C60D932-F9FE-0D4A-845D-0A9384E2885F}"/>
              </a:ext>
            </a:extLst>
          </p:cNvPr>
          <p:cNvSpPr/>
          <p:nvPr userDrawn="1"/>
        </p:nvSpPr>
        <p:spPr>
          <a:xfrm>
            <a:off x="9091075" y="0"/>
            <a:ext cx="2394315" cy="1836784"/>
          </a:xfrm>
          <a:custGeom>
            <a:avLst/>
            <a:gdLst>
              <a:gd name="connsiteX0" fmla="*/ 4562 w 2394315"/>
              <a:gd name="connsiteY0" fmla="*/ 0 h 1836784"/>
              <a:gd name="connsiteX1" fmla="*/ 2394314 w 2394315"/>
              <a:gd name="connsiteY1" fmla="*/ 0 h 1836784"/>
              <a:gd name="connsiteX2" fmla="*/ 2394314 w 2394315"/>
              <a:gd name="connsiteY2" fmla="*/ 639613 h 1836784"/>
              <a:gd name="connsiteX3" fmla="*/ 2394315 w 2394315"/>
              <a:gd name="connsiteY3" fmla="*/ 639627 h 1836784"/>
              <a:gd name="connsiteX4" fmla="*/ 2394314 w 2394315"/>
              <a:gd name="connsiteY4" fmla="*/ 639640 h 1836784"/>
              <a:gd name="connsiteX5" fmla="*/ 2394314 w 2394315"/>
              <a:gd name="connsiteY5" fmla="*/ 696216 h 1836784"/>
              <a:gd name="connsiteX6" fmla="*/ 2391458 w 2394315"/>
              <a:gd name="connsiteY6" fmla="*/ 696216 h 1836784"/>
              <a:gd name="connsiteX7" fmla="*/ 2388134 w 2394315"/>
              <a:gd name="connsiteY7" fmla="*/ 762029 h 1836784"/>
              <a:gd name="connsiteX8" fmla="*/ 1197157 w 2394315"/>
              <a:gd name="connsiteY8" fmla="*/ 1836784 h 1836784"/>
              <a:gd name="connsiteX9" fmla="*/ 0 w 2394315"/>
              <a:gd name="connsiteY9" fmla="*/ 639627 h 1836784"/>
              <a:gd name="connsiteX10" fmla="*/ 4562 w 2394315"/>
              <a:gd name="connsiteY10" fmla="*/ 549277 h 183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94315" h="1836784">
                <a:moveTo>
                  <a:pt x="4562" y="0"/>
                </a:moveTo>
                <a:lnTo>
                  <a:pt x="2394314" y="0"/>
                </a:lnTo>
                <a:lnTo>
                  <a:pt x="2394314" y="639613"/>
                </a:lnTo>
                <a:lnTo>
                  <a:pt x="2394315" y="639627"/>
                </a:lnTo>
                <a:lnTo>
                  <a:pt x="2394314" y="639640"/>
                </a:lnTo>
                <a:lnTo>
                  <a:pt x="2394314" y="696216"/>
                </a:lnTo>
                <a:lnTo>
                  <a:pt x="2391458" y="696216"/>
                </a:lnTo>
                <a:lnTo>
                  <a:pt x="2388134" y="762029"/>
                </a:lnTo>
                <a:cubicBezTo>
                  <a:pt x="2326827" y="1365703"/>
                  <a:pt x="1817006" y="1836784"/>
                  <a:pt x="1197157" y="1836784"/>
                </a:cubicBezTo>
                <a:cubicBezTo>
                  <a:pt x="535985" y="1836784"/>
                  <a:pt x="0" y="1300799"/>
                  <a:pt x="0" y="639627"/>
                </a:cubicBezTo>
                <a:lnTo>
                  <a:pt x="4562" y="549277"/>
                </a:lnTo>
                <a:close/>
              </a:path>
            </a:pathLst>
          </a:custGeom>
          <a:solidFill>
            <a:srgbClr val="939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3E8C198F-7F94-C24A-BF5D-51D0EC43D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13" name="Alatunnisteen paikkamerkki 3">
            <a:extLst>
              <a:ext uri="{FF2B5EF4-FFF2-40B4-BE49-F238E27FC236}">
                <a16:creationId xmlns:a16="http://schemas.microsoft.com/office/drawing/2014/main" id="{5B2FC359-A284-5943-8BE5-18A7F2533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CBEABA-0A4A-9844-A25E-24ACD90C9D5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7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sältö ja 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9E1861C-015B-4C77-A3CB-0F5C9FDFA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610" y="274639"/>
            <a:ext cx="4763497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fi-FI" dirty="0"/>
          </a:p>
        </p:txBody>
      </p:sp>
      <p:sp>
        <p:nvSpPr>
          <p:cNvPr id="14" name="Tekstin paikkamerkki 7">
            <a:extLst>
              <a:ext uri="{FF2B5EF4-FFF2-40B4-BE49-F238E27FC236}">
                <a16:creationId xmlns:a16="http://schemas.microsoft.com/office/drawing/2014/main" id="{06DF386E-A1E5-430A-9F3D-202CD0204F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4764087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1432" y="0"/>
            <a:ext cx="6100568" cy="6858000"/>
          </a:xfrm>
          <a:prstGeom prst="rect">
            <a:avLst/>
          </a:prstGeom>
          <a:solidFill>
            <a:srgbClr val="008E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056967" y="2168942"/>
            <a:ext cx="4419600" cy="3020484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5200" b="1" i="0">
                <a:solidFill>
                  <a:schemeClr val="bg1"/>
                </a:solidFill>
                <a:latin typeface="Muli ExtraBold" pitchFamily="2" charset="77"/>
                <a:cs typeface="Calibri"/>
              </a:defRPr>
            </a:lvl1pPr>
            <a:lvl2pPr marL="609585" indent="0">
              <a:buFont typeface="+mj-lt"/>
              <a:buNone/>
              <a:defRPr>
                <a:latin typeface="Avenir Black"/>
                <a:cs typeface="Avenir Black"/>
              </a:defRPr>
            </a:lvl2pPr>
            <a:lvl3pPr marL="1219170" indent="0">
              <a:buFont typeface="+mj-lt"/>
              <a:buNone/>
              <a:defRPr>
                <a:latin typeface="Avenir Black"/>
                <a:cs typeface="Avenir Black"/>
              </a:defRPr>
            </a:lvl3pPr>
            <a:lvl4pPr marL="1828754" indent="0">
              <a:buFont typeface="+mj-lt"/>
              <a:buNone/>
              <a:defRPr>
                <a:latin typeface="Avenir Black"/>
                <a:cs typeface="Avenir Black"/>
              </a:defRPr>
            </a:lvl4pPr>
            <a:lvl5pPr marL="2438339" indent="0">
              <a:buFont typeface="+mj-lt"/>
              <a:buNone/>
              <a:defRPr>
                <a:latin typeface="Avenir Black"/>
                <a:cs typeface="Avenir Black"/>
              </a:defRPr>
            </a:lvl5pPr>
          </a:lstStyle>
          <a:p>
            <a:pPr lvl="0"/>
            <a:r>
              <a:rPr lang="en-FI" dirty="0"/>
              <a:t>Lisää teksti</a:t>
            </a:r>
            <a:endParaRPr lang="fi-FI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C705E3-E78A-4518-802C-EF494CB26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608" y="2119522"/>
            <a:ext cx="4763499" cy="3591024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 baseline="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baseline="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5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5C95216-7DCE-4C58-A388-F169E5175801}"/>
              </a:ext>
            </a:extLst>
          </p:cNvPr>
          <p:cNvSpPr>
            <a:spLocks noEditPoints="1"/>
          </p:cNvSpPr>
          <p:nvPr/>
        </p:nvSpPr>
        <p:spPr bwMode="auto">
          <a:xfrm>
            <a:off x="7058025" y="1090613"/>
            <a:ext cx="1049338" cy="727075"/>
          </a:xfrm>
          <a:custGeom>
            <a:avLst/>
            <a:gdLst>
              <a:gd name="T0" fmla="*/ 1277 w 2196"/>
              <a:gd name="T1" fmla="*/ 1520 h 1520"/>
              <a:gd name="T2" fmla="*/ 1277 w 2196"/>
              <a:gd name="T3" fmla="*/ 1520 h 1520"/>
              <a:gd name="T4" fmla="*/ 2196 w 2196"/>
              <a:gd name="T5" fmla="*/ 667 h 1520"/>
              <a:gd name="T6" fmla="*/ 2196 w 2196"/>
              <a:gd name="T7" fmla="*/ 0 h 1520"/>
              <a:gd name="T8" fmla="*/ 1314 w 2196"/>
              <a:gd name="T9" fmla="*/ 0 h 1520"/>
              <a:gd name="T10" fmla="*/ 1314 w 2196"/>
              <a:gd name="T11" fmla="*/ 818 h 1520"/>
              <a:gd name="T12" fmla="*/ 1650 w 2196"/>
              <a:gd name="T13" fmla="*/ 818 h 1520"/>
              <a:gd name="T14" fmla="*/ 1204 w 2196"/>
              <a:gd name="T15" fmla="*/ 1213 h 1520"/>
              <a:gd name="T16" fmla="*/ 1277 w 2196"/>
              <a:gd name="T17" fmla="*/ 1520 h 1520"/>
              <a:gd name="T18" fmla="*/ 68 w 2196"/>
              <a:gd name="T19" fmla="*/ 1520 h 1520"/>
              <a:gd name="T20" fmla="*/ 68 w 2196"/>
              <a:gd name="T21" fmla="*/ 1520 h 1520"/>
              <a:gd name="T22" fmla="*/ 991 w 2196"/>
              <a:gd name="T23" fmla="*/ 667 h 1520"/>
              <a:gd name="T24" fmla="*/ 991 w 2196"/>
              <a:gd name="T25" fmla="*/ 0 h 1520"/>
              <a:gd name="T26" fmla="*/ 104 w 2196"/>
              <a:gd name="T27" fmla="*/ 0 h 1520"/>
              <a:gd name="T28" fmla="*/ 104 w 2196"/>
              <a:gd name="T29" fmla="*/ 818 h 1520"/>
              <a:gd name="T30" fmla="*/ 441 w 2196"/>
              <a:gd name="T31" fmla="*/ 818 h 1520"/>
              <a:gd name="T32" fmla="*/ 0 w 2196"/>
              <a:gd name="T33" fmla="*/ 1213 h 1520"/>
              <a:gd name="T34" fmla="*/ 68 w 2196"/>
              <a:gd name="T35" fmla="*/ 152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96" h="1520">
                <a:moveTo>
                  <a:pt x="1277" y="1520"/>
                </a:moveTo>
                <a:lnTo>
                  <a:pt x="1277" y="1520"/>
                </a:lnTo>
                <a:cubicBezTo>
                  <a:pt x="1841" y="1503"/>
                  <a:pt x="2196" y="1276"/>
                  <a:pt x="2196" y="667"/>
                </a:cubicBezTo>
                <a:lnTo>
                  <a:pt x="2196" y="0"/>
                </a:lnTo>
                <a:lnTo>
                  <a:pt x="1314" y="0"/>
                </a:lnTo>
                <a:lnTo>
                  <a:pt x="1314" y="818"/>
                </a:lnTo>
                <a:lnTo>
                  <a:pt x="1650" y="818"/>
                </a:lnTo>
                <a:cubicBezTo>
                  <a:pt x="1659" y="1045"/>
                  <a:pt x="1509" y="1179"/>
                  <a:pt x="1204" y="1213"/>
                </a:cubicBezTo>
                <a:lnTo>
                  <a:pt x="1277" y="1520"/>
                </a:lnTo>
                <a:close/>
                <a:moveTo>
                  <a:pt x="68" y="1520"/>
                </a:moveTo>
                <a:lnTo>
                  <a:pt x="68" y="1520"/>
                </a:lnTo>
                <a:cubicBezTo>
                  <a:pt x="636" y="1503"/>
                  <a:pt x="991" y="1276"/>
                  <a:pt x="991" y="667"/>
                </a:cubicBezTo>
                <a:lnTo>
                  <a:pt x="991" y="0"/>
                </a:lnTo>
                <a:lnTo>
                  <a:pt x="104" y="0"/>
                </a:lnTo>
                <a:lnTo>
                  <a:pt x="104" y="818"/>
                </a:lnTo>
                <a:lnTo>
                  <a:pt x="441" y="818"/>
                </a:lnTo>
                <a:cubicBezTo>
                  <a:pt x="454" y="1045"/>
                  <a:pt x="304" y="1179"/>
                  <a:pt x="0" y="1213"/>
                </a:cubicBezTo>
                <a:lnTo>
                  <a:pt x="68" y="1520"/>
                </a:ln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b="1" i="0" dirty="0">
              <a:latin typeface="Muli ExtraBold" pitchFamily="2" charset="77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C60D932-F9FE-0D4A-845D-0A9384E2885F}"/>
              </a:ext>
            </a:extLst>
          </p:cNvPr>
          <p:cNvSpPr/>
          <p:nvPr userDrawn="1"/>
        </p:nvSpPr>
        <p:spPr>
          <a:xfrm>
            <a:off x="9091075" y="0"/>
            <a:ext cx="2394315" cy="1836784"/>
          </a:xfrm>
          <a:custGeom>
            <a:avLst/>
            <a:gdLst>
              <a:gd name="connsiteX0" fmla="*/ 4562 w 2394315"/>
              <a:gd name="connsiteY0" fmla="*/ 0 h 1836784"/>
              <a:gd name="connsiteX1" fmla="*/ 2394314 w 2394315"/>
              <a:gd name="connsiteY1" fmla="*/ 0 h 1836784"/>
              <a:gd name="connsiteX2" fmla="*/ 2394314 w 2394315"/>
              <a:gd name="connsiteY2" fmla="*/ 639613 h 1836784"/>
              <a:gd name="connsiteX3" fmla="*/ 2394315 w 2394315"/>
              <a:gd name="connsiteY3" fmla="*/ 639627 h 1836784"/>
              <a:gd name="connsiteX4" fmla="*/ 2394314 w 2394315"/>
              <a:gd name="connsiteY4" fmla="*/ 639640 h 1836784"/>
              <a:gd name="connsiteX5" fmla="*/ 2394314 w 2394315"/>
              <a:gd name="connsiteY5" fmla="*/ 696216 h 1836784"/>
              <a:gd name="connsiteX6" fmla="*/ 2391458 w 2394315"/>
              <a:gd name="connsiteY6" fmla="*/ 696216 h 1836784"/>
              <a:gd name="connsiteX7" fmla="*/ 2388134 w 2394315"/>
              <a:gd name="connsiteY7" fmla="*/ 762029 h 1836784"/>
              <a:gd name="connsiteX8" fmla="*/ 1197157 w 2394315"/>
              <a:gd name="connsiteY8" fmla="*/ 1836784 h 1836784"/>
              <a:gd name="connsiteX9" fmla="*/ 0 w 2394315"/>
              <a:gd name="connsiteY9" fmla="*/ 639627 h 1836784"/>
              <a:gd name="connsiteX10" fmla="*/ 4562 w 2394315"/>
              <a:gd name="connsiteY10" fmla="*/ 549277 h 183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94315" h="1836784">
                <a:moveTo>
                  <a:pt x="4562" y="0"/>
                </a:moveTo>
                <a:lnTo>
                  <a:pt x="2394314" y="0"/>
                </a:lnTo>
                <a:lnTo>
                  <a:pt x="2394314" y="639613"/>
                </a:lnTo>
                <a:lnTo>
                  <a:pt x="2394315" y="639627"/>
                </a:lnTo>
                <a:lnTo>
                  <a:pt x="2394314" y="639640"/>
                </a:lnTo>
                <a:lnTo>
                  <a:pt x="2394314" y="696216"/>
                </a:lnTo>
                <a:lnTo>
                  <a:pt x="2391458" y="696216"/>
                </a:lnTo>
                <a:lnTo>
                  <a:pt x="2388134" y="762029"/>
                </a:lnTo>
                <a:cubicBezTo>
                  <a:pt x="2326827" y="1365703"/>
                  <a:pt x="1817006" y="1836784"/>
                  <a:pt x="1197157" y="1836784"/>
                </a:cubicBezTo>
                <a:cubicBezTo>
                  <a:pt x="535985" y="1836784"/>
                  <a:pt x="0" y="1300799"/>
                  <a:pt x="0" y="639627"/>
                </a:cubicBezTo>
                <a:lnTo>
                  <a:pt x="4562" y="549277"/>
                </a:lnTo>
                <a:close/>
              </a:path>
            </a:pathLst>
          </a:custGeom>
          <a:solidFill>
            <a:srgbClr val="7A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3E8C198F-7F94-C24A-BF5D-51D0EC43D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13" name="Alatunnisteen paikkamerkki 3">
            <a:extLst>
              <a:ext uri="{FF2B5EF4-FFF2-40B4-BE49-F238E27FC236}">
                <a16:creationId xmlns:a16="http://schemas.microsoft.com/office/drawing/2014/main" id="{5B2FC359-A284-5943-8BE5-18A7F2533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CBEABA-0A4A-9844-A25E-24ACD90C9D5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11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sältö ja sitaat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69E1861C-015B-4C77-A3CB-0F5C9FDFA3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610" y="274639"/>
            <a:ext cx="4763497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fi-FI" dirty="0"/>
          </a:p>
        </p:txBody>
      </p:sp>
      <p:sp>
        <p:nvSpPr>
          <p:cNvPr id="14" name="Tekstin paikkamerkki 7">
            <a:extLst>
              <a:ext uri="{FF2B5EF4-FFF2-40B4-BE49-F238E27FC236}">
                <a16:creationId xmlns:a16="http://schemas.microsoft.com/office/drawing/2014/main" id="{06DF386E-A1E5-430A-9F3D-202CD0204F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4764087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091432" y="0"/>
            <a:ext cx="6100568" cy="6858000"/>
          </a:xfrm>
          <a:prstGeom prst="rect">
            <a:avLst/>
          </a:prstGeom>
          <a:solidFill>
            <a:srgbClr val="939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056967" y="2168942"/>
            <a:ext cx="4419600" cy="3020484"/>
          </a:xfrm>
        </p:spPr>
        <p:txBody>
          <a:bodyPr/>
          <a:lstStyle>
            <a:lvl1pPr marL="0" indent="0">
              <a:lnSpc>
                <a:spcPct val="100000"/>
              </a:lnSpc>
              <a:buFont typeface="+mj-lt"/>
              <a:buNone/>
              <a:defRPr sz="5200" b="1" i="0">
                <a:solidFill>
                  <a:schemeClr val="bg1"/>
                </a:solidFill>
                <a:latin typeface="Muli ExtraBold" pitchFamily="2" charset="77"/>
                <a:cs typeface="Calibri"/>
              </a:defRPr>
            </a:lvl1pPr>
            <a:lvl2pPr marL="609585" indent="0">
              <a:buFont typeface="+mj-lt"/>
              <a:buNone/>
              <a:defRPr>
                <a:latin typeface="Avenir Black"/>
                <a:cs typeface="Avenir Black"/>
              </a:defRPr>
            </a:lvl2pPr>
            <a:lvl3pPr marL="1219170" indent="0">
              <a:buFont typeface="+mj-lt"/>
              <a:buNone/>
              <a:defRPr>
                <a:latin typeface="Avenir Black"/>
                <a:cs typeface="Avenir Black"/>
              </a:defRPr>
            </a:lvl3pPr>
            <a:lvl4pPr marL="1828754" indent="0">
              <a:buFont typeface="+mj-lt"/>
              <a:buNone/>
              <a:defRPr>
                <a:latin typeface="Avenir Black"/>
                <a:cs typeface="Avenir Black"/>
              </a:defRPr>
            </a:lvl4pPr>
            <a:lvl5pPr marL="2438339" indent="0">
              <a:buFont typeface="+mj-lt"/>
              <a:buNone/>
              <a:defRPr>
                <a:latin typeface="Avenir Black"/>
                <a:cs typeface="Avenir Black"/>
              </a:defRPr>
            </a:lvl5pPr>
          </a:lstStyle>
          <a:p>
            <a:pPr lvl="0"/>
            <a:r>
              <a:rPr lang="en-FI" dirty="0"/>
              <a:t>Lisää teksti</a:t>
            </a:r>
            <a:endParaRPr lang="fi-FI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4C705E3-E78A-4518-802C-EF494CB26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608" y="2119522"/>
            <a:ext cx="4763499" cy="3591024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 baseline="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 baseline="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baseline="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aseline="0"/>
            </a:lvl5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5C95216-7DCE-4C58-A388-F169E5175801}"/>
              </a:ext>
            </a:extLst>
          </p:cNvPr>
          <p:cNvSpPr>
            <a:spLocks noEditPoints="1"/>
          </p:cNvSpPr>
          <p:nvPr/>
        </p:nvSpPr>
        <p:spPr bwMode="auto">
          <a:xfrm>
            <a:off x="7058025" y="1090613"/>
            <a:ext cx="1049338" cy="727075"/>
          </a:xfrm>
          <a:custGeom>
            <a:avLst/>
            <a:gdLst>
              <a:gd name="T0" fmla="*/ 1277 w 2196"/>
              <a:gd name="T1" fmla="*/ 1520 h 1520"/>
              <a:gd name="T2" fmla="*/ 1277 w 2196"/>
              <a:gd name="T3" fmla="*/ 1520 h 1520"/>
              <a:gd name="T4" fmla="*/ 2196 w 2196"/>
              <a:gd name="T5" fmla="*/ 667 h 1520"/>
              <a:gd name="T6" fmla="*/ 2196 w 2196"/>
              <a:gd name="T7" fmla="*/ 0 h 1520"/>
              <a:gd name="T8" fmla="*/ 1314 w 2196"/>
              <a:gd name="T9" fmla="*/ 0 h 1520"/>
              <a:gd name="T10" fmla="*/ 1314 w 2196"/>
              <a:gd name="T11" fmla="*/ 818 h 1520"/>
              <a:gd name="T12" fmla="*/ 1650 w 2196"/>
              <a:gd name="T13" fmla="*/ 818 h 1520"/>
              <a:gd name="T14" fmla="*/ 1204 w 2196"/>
              <a:gd name="T15" fmla="*/ 1213 h 1520"/>
              <a:gd name="T16" fmla="*/ 1277 w 2196"/>
              <a:gd name="T17" fmla="*/ 1520 h 1520"/>
              <a:gd name="T18" fmla="*/ 68 w 2196"/>
              <a:gd name="T19" fmla="*/ 1520 h 1520"/>
              <a:gd name="T20" fmla="*/ 68 w 2196"/>
              <a:gd name="T21" fmla="*/ 1520 h 1520"/>
              <a:gd name="T22" fmla="*/ 991 w 2196"/>
              <a:gd name="T23" fmla="*/ 667 h 1520"/>
              <a:gd name="T24" fmla="*/ 991 w 2196"/>
              <a:gd name="T25" fmla="*/ 0 h 1520"/>
              <a:gd name="T26" fmla="*/ 104 w 2196"/>
              <a:gd name="T27" fmla="*/ 0 h 1520"/>
              <a:gd name="T28" fmla="*/ 104 w 2196"/>
              <a:gd name="T29" fmla="*/ 818 h 1520"/>
              <a:gd name="T30" fmla="*/ 441 w 2196"/>
              <a:gd name="T31" fmla="*/ 818 h 1520"/>
              <a:gd name="T32" fmla="*/ 0 w 2196"/>
              <a:gd name="T33" fmla="*/ 1213 h 1520"/>
              <a:gd name="T34" fmla="*/ 68 w 2196"/>
              <a:gd name="T35" fmla="*/ 152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96" h="1520">
                <a:moveTo>
                  <a:pt x="1277" y="1520"/>
                </a:moveTo>
                <a:lnTo>
                  <a:pt x="1277" y="1520"/>
                </a:lnTo>
                <a:cubicBezTo>
                  <a:pt x="1841" y="1503"/>
                  <a:pt x="2196" y="1276"/>
                  <a:pt x="2196" y="667"/>
                </a:cubicBezTo>
                <a:lnTo>
                  <a:pt x="2196" y="0"/>
                </a:lnTo>
                <a:lnTo>
                  <a:pt x="1314" y="0"/>
                </a:lnTo>
                <a:lnTo>
                  <a:pt x="1314" y="818"/>
                </a:lnTo>
                <a:lnTo>
                  <a:pt x="1650" y="818"/>
                </a:lnTo>
                <a:cubicBezTo>
                  <a:pt x="1659" y="1045"/>
                  <a:pt x="1509" y="1179"/>
                  <a:pt x="1204" y="1213"/>
                </a:cubicBezTo>
                <a:lnTo>
                  <a:pt x="1277" y="1520"/>
                </a:lnTo>
                <a:close/>
                <a:moveTo>
                  <a:pt x="68" y="1520"/>
                </a:moveTo>
                <a:lnTo>
                  <a:pt x="68" y="1520"/>
                </a:lnTo>
                <a:cubicBezTo>
                  <a:pt x="636" y="1503"/>
                  <a:pt x="991" y="1276"/>
                  <a:pt x="991" y="667"/>
                </a:cubicBezTo>
                <a:lnTo>
                  <a:pt x="991" y="0"/>
                </a:lnTo>
                <a:lnTo>
                  <a:pt x="104" y="0"/>
                </a:lnTo>
                <a:lnTo>
                  <a:pt x="104" y="818"/>
                </a:lnTo>
                <a:lnTo>
                  <a:pt x="441" y="818"/>
                </a:lnTo>
                <a:cubicBezTo>
                  <a:pt x="454" y="1045"/>
                  <a:pt x="304" y="1179"/>
                  <a:pt x="0" y="1213"/>
                </a:cubicBezTo>
                <a:lnTo>
                  <a:pt x="68" y="1520"/>
                </a:ln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b="1" i="0" dirty="0">
              <a:latin typeface="Muli ExtraBold" pitchFamily="2" charset="77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1C60D932-F9FE-0D4A-845D-0A9384E2885F}"/>
              </a:ext>
            </a:extLst>
          </p:cNvPr>
          <p:cNvSpPr/>
          <p:nvPr userDrawn="1"/>
        </p:nvSpPr>
        <p:spPr>
          <a:xfrm>
            <a:off x="9091075" y="0"/>
            <a:ext cx="2394315" cy="1836784"/>
          </a:xfrm>
          <a:custGeom>
            <a:avLst/>
            <a:gdLst>
              <a:gd name="connsiteX0" fmla="*/ 4562 w 2394315"/>
              <a:gd name="connsiteY0" fmla="*/ 0 h 1836784"/>
              <a:gd name="connsiteX1" fmla="*/ 2394314 w 2394315"/>
              <a:gd name="connsiteY1" fmla="*/ 0 h 1836784"/>
              <a:gd name="connsiteX2" fmla="*/ 2394314 w 2394315"/>
              <a:gd name="connsiteY2" fmla="*/ 639613 h 1836784"/>
              <a:gd name="connsiteX3" fmla="*/ 2394315 w 2394315"/>
              <a:gd name="connsiteY3" fmla="*/ 639627 h 1836784"/>
              <a:gd name="connsiteX4" fmla="*/ 2394314 w 2394315"/>
              <a:gd name="connsiteY4" fmla="*/ 639640 h 1836784"/>
              <a:gd name="connsiteX5" fmla="*/ 2394314 w 2394315"/>
              <a:gd name="connsiteY5" fmla="*/ 696216 h 1836784"/>
              <a:gd name="connsiteX6" fmla="*/ 2391458 w 2394315"/>
              <a:gd name="connsiteY6" fmla="*/ 696216 h 1836784"/>
              <a:gd name="connsiteX7" fmla="*/ 2388134 w 2394315"/>
              <a:gd name="connsiteY7" fmla="*/ 762029 h 1836784"/>
              <a:gd name="connsiteX8" fmla="*/ 1197157 w 2394315"/>
              <a:gd name="connsiteY8" fmla="*/ 1836784 h 1836784"/>
              <a:gd name="connsiteX9" fmla="*/ 0 w 2394315"/>
              <a:gd name="connsiteY9" fmla="*/ 639627 h 1836784"/>
              <a:gd name="connsiteX10" fmla="*/ 4562 w 2394315"/>
              <a:gd name="connsiteY10" fmla="*/ 549277 h 1836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94315" h="1836784">
                <a:moveTo>
                  <a:pt x="4562" y="0"/>
                </a:moveTo>
                <a:lnTo>
                  <a:pt x="2394314" y="0"/>
                </a:lnTo>
                <a:lnTo>
                  <a:pt x="2394314" y="639613"/>
                </a:lnTo>
                <a:lnTo>
                  <a:pt x="2394315" y="639627"/>
                </a:lnTo>
                <a:lnTo>
                  <a:pt x="2394314" y="639640"/>
                </a:lnTo>
                <a:lnTo>
                  <a:pt x="2394314" y="696216"/>
                </a:lnTo>
                <a:lnTo>
                  <a:pt x="2391458" y="696216"/>
                </a:lnTo>
                <a:lnTo>
                  <a:pt x="2388134" y="762029"/>
                </a:lnTo>
                <a:cubicBezTo>
                  <a:pt x="2326827" y="1365703"/>
                  <a:pt x="1817006" y="1836784"/>
                  <a:pt x="1197157" y="1836784"/>
                </a:cubicBezTo>
                <a:cubicBezTo>
                  <a:pt x="535985" y="1836784"/>
                  <a:pt x="0" y="1300799"/>
                  <a:pt x="0" y="639627"/>
                </a:cubicBezTo>
                <a:lnTo>
                  <a:pt x="4562" y="549277"/>
                </a:lnTo>
                <a:close/>
              </a:path>
            </a:pathLst>
          </a:custGeom>
          <a:solidFill>
            <a:srgbClr val="008E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3E8C198F-7F94-C24A-BF5D-51D0EC43D6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13" name="Alatunnisteen paikkamerkki 3">
            <a:extLst>
              <a:ext uri="{FF2B5EF4-FFF2-40B4-BE49-F238E27FC236}">
                <a16:creationId xmlns:a16="http://schemas.microsoft.com/office/drawing/2014/main" id="{5B2FC359-A284-5943-8BE5-18A7F2533E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CBEABA-0A4A-9844-A25E-24ACD90C9D5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25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 log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56AF7596-A5CC-E94F-B845-7E3B5A7B3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6" name="Alatunnisteen paikkamerkki 3">
            <a:extLst>
              <a:ext uri="{FF2B5EF4-FFF2-40B4-BE49-F238E27FC236}">
                <a16:creationId xmlns:a16="http://schemas.microsoft.com/office/drawing/2014/main" id="{F833E208-BAF2-ED49-A740-61CA4A35D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597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atti ja iso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10" y="2107342"/>
            <a:ext cx="3252821" cy="3562433"/>
          </a:xfrm>
        </p:spPr>
        <p:txBody>
          <a:bodyPr anchor="t"/>
          <a:lstStyle>
            <a:lvl1pPr>
              <a:defRPr sz="4000">
                <a:solidFill>
                  <a:srgbClr val="5A5A5A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678221" y="0"/>
            <a:ext cx="7513780" cy="6858000"/>
          </a:xfrm>
        </p:spPr>
        <p:txBody>
          <a:bodyPr/>
          <a:lstStyle/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D852BE2-0103-42B2-B7C2-670A3FAFF288}"/>
              </a:ext>
            </a:extLst>
          </p:cNvPr>
          <p:cNvSpPr>
            <a:spLocks noEditPoints="1"/>
          </p:cNvSpPr>
          <p:nvPr/>
        </p:nvSpPr>
        <p:spPr bwMode="auto">
          <a:xfrm>
            <a:off x="706438" y="1090612"/>
            <a:ext cx="1042988" cy="722313"/>
          </a:xfrm>
          <a:custGeom>
            <a:avLst/>
            <a:gdLst>
              <a:gd name="T0" fmla="*/ 1277 w 2196"/>
              <a:gd name="T1" fmla="*/ 1520 h 1520"/>
              <a:gd name="T2" fmla="*/ 1277 w 2196"/>
              <a:gd name="T3" fmla="*/ 1520 h 1520"/>
              <a:gd name="T4" fmla="*/ 2196 w 2196"/>
              <a:gd name="T5" fmla="*/ 667 h 1520"/>
              <a:gd name="T6" fmla="*/ 2196 w 2196"/>
              <a:gd name="T7" fmla="*/ 0 h 1520"/>
              <a:gd name="T8" fmla="*/ 1314 w 2196"/>
              <a:gd name="T9" fmla="*/ 0 h 1520"/>
              <a:gd name="T10" fmla="*/ 1314 w 2196"/>
              <a:gd name="T11" fmla="*/ 818 h 1520"/>
              <a:gd name="T12" fmla="*/ 1650 w 2196"/>
              <a:gd name="T13" fmla="*/ 818 h 1520"/>
              <a:gd name="T14" fmla="*/ 1204 w 2196"/>
              <a:gd name="T15" fmla="*/ 1213 h 1520"/>
              <a:gd name="T16" fmla="*/ 1277 w 2196"/>
              <a:gd name="T17" fmla="*/ 1520 h 1520"/>
              <a:gd name="T18" fmla="*/ 68 w 2196"/>
              <a:gd name="T19" fmla="*/ 1520 h 1520"/>
              <a:gd name="T20" fmla="*/ 68 w 2196"/>
              <a:gd name="T21" fmla="*/ 1520 h 1520"/>
              <a:gd name="T22" fmla="*/ 991 w 2196"/>
              <a:gd name="T23" fmla="*/ 667 h 1520"/>
              <a:gd name="T24" fmla="*/ 991 w 2196"/>
              <a:gd name="T25" fmla="*/ 0 h 1520"/>
              <a:gd name="T26" fmla="*/ 104 w 2196"/>
              <a:gd name="T27" fmla="*/ 0 h 1520"/>
              <a:gd name="T28" fmla="*/ 104 w 2196"/>
              <a:gd name="T29" fmla="*/ 818 h 1520"/>
              <a:gd name="T30" fmla="*/ 441 w 2196"/>
              <a:gd name="T31" fmla="*/ 818 h 1520"/>
              <a:gd name="T32" fmla="*/ 0 w 2196"/>
              <a:gd name="T33" fmla="*/ 1213 h 1520"/>
              <a:gd name="T34" fmla="*/ 68 w 2196"/>
              <a:gd name="T35" fmla="*/ 1520 h 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96" h="1520">
                <a:moveTo>
                  <a:pt x="1277" y="1520"/>
                </a:moveTo>
                <a:lnTo>
                  <a:pt x="1277" y="1520"/>
                </a:lnTo>
                <a:cubicBezTo>
                  <a:pt x="1841" y="1503"/>
                  <a:pt x="2196" y="1276"/>
                  <a:pt x="2196" y="667"/>
                </a:cubicBezTo>
                <a:lnTo>
                  <a:pt x="2196" y="0"/>
                </a:lnTo>
                <a:lnTo>
                  <a:pt x="1314" y="0"/>
                </a:lnTo>
                <a:lnTo>
                  <a:pt x="1314" y="818"/>
                </a:lnTo>
                <a:lnTo>
                  <a:pt x="1650" y="818"/>
                </a:lnTo>
                <a:cubicBezTo>
                  <a:pt x="1659" y="1045"/>
                  <a:pt x="1509" y="1179"/>
                  <a:pt x="1204" y="1213"/>
                </a:cubicBezTo>
                <a:lnTo>
                  <a:pt x="1277" y="1520"/>
                </a:lnTo>
                <a:close/>
                <a:moveTo>
                  <a:pt x="68" y="1520"/>
                </a:moveTo>
                <a:lnTo>
                  <a:pt x="68" y="1520"/>
                </a:lnTo>
                <a:cubicBezTo>
                  <a:pt x="636" y="1503"/>
                  <a:pt x="991" y="1276"/>
                  <a:pt x="991" y="667"/>
                </a:cubicBezTo>
                <a:lnTo>
                  <a:pt x="991" y="0"/>
                </a:lnTo>
                <a:lnTo>
                  <a:pt x="104" y="0"/>
                </a:lnTo>
                <a:lnTo>
                  <a:pt x="104" y="818"/>
                </a:lnTo>
                <a:lnTo>
                  <a:pt x="441" y="818"/>
                </a:lnTo>
                <a:cubicBezTo>
                  <a:pt x="454" y="1045"/>
                  <a:pt x="304" y="1179"/>
                  <a:pt x="0" y="1213"/>
                </a:cubicBezTo>
                <a:lnTo>
                  <a:pt x="68" y="1520"/>
                </a:lnTo>
                <a:close/>
              </a:path>
            </a:pathLst>
          </a:custGeom>
          <a:solidFill>
            <a:srgbClr val="7ACC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b="1" i="0" dirty="0">
              <a:latin typeface="Muli ExtraBold" pitchFamily="2" charset="77"/>
            </a:endParaRPr>
          </a:p>
        </p:txBody>
      </p:sp>
      <p:sp>
        <p:nvSpPr>
          <p:cNvPr id="7" name="Päivämäärän paikkamerkki 3">
            <a:extLst>
              <a:ext uri="{FF2B5EF4-FFF2-40B4-BE49-F238E27FC236}">
                <a16:creationId xmlns:a16="http://schemas.microsoft.com/office/drawing/2014/main" id="{ADF7F51B-861A-904B-8D8D-6B73406C4A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C9413802-008A-4240-B411-20A218776F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494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Yhteystiedot">
    <p:bg>
      <p:bgPr>
        <a:solidFill>
          <a:srgbClr val="008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uorakulmio 12">
            <a:extLst>
              <a:ext uri="{FF2B5EF4-FFF2-40B4-BE49-F238E27FC236}">
                <a16:creationId xmlns:a16="http://schemas.microsoft.com/office/drawing/2014/main" id="{BFDCDE55-F836-8C4E-B89C-ABEF394DE7E5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DC7AB2-ECCB-0441-9465-1A169BD16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6BDC3FE-EC35-A846-880B-2444E874002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055440" y="3429000"/>
            <a:ext cx="5980909" cy="432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fi-FI" sz="2800" b="1" i="0" smtClean="0">
                <a:solidFill>
                  <a:schemeClr val="bg1"/>
                </a:solidFill>
                <a:effectLst/>
              </a:defRPr>
            </a:lvl1pPr>
            <a:lvl2pPr marL="609585" indent="0">
              <a:lnSpc>
                <a:spcPct val="100000"/>
              </a:lnSpc>
              <a:buNone/>
              <a:defRPr sz="1867">
                <a:solidFill>
                  <a:schemeClr val="bg1"/>
                </a:solidFill>
              </a:defRPr>
            </a:lvl2pPr>
            <a:lvl3pPr marL="1219170" indent="0">
              <a:lnSpc>
                <a:spcPct val="100000"/>
              </a:lnSpc>
              <a:buNone/>
              <a:defRPr sz="1867">
                <a:solidFill>
                  <a:schemeClr val="bg1"/>
                </a:solidFill>
              </a:defRPr>
            </a:lvl3pPr>
            <a:lvl4pPr marL="1828754" indent="0">
              <a:lnSpc>
                <a:spcPct val="100000"/>
              </a:lnSpc>
              <a:buNone/>
              <a:defRPr sz="1867">
                <a:solidFill>
                  <a:schemeClr val="bg1"/>
                </a:solidFill>
              </a:defRPr>
            </a:lvl4pPr>
            <a:lvl5pPr marL="2438339" indent="0">
              <a:lnSpc>
                <a:spcPct val="100000"/>
              </a:lnSpc>
              <a:buNone/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Etunimi sukunimi</a:t>
            </a:r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DC246741-A9AA-4C7A-A922-DAAD059D54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55738" y="3892924"/>
            <a:ext cx="5980113" cy="1608137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609585" indent="0">
              <a:buNone/>
              <a:defRPr sz="2000">
                <a:solidFill>
                  <a:schemeClr val="bg1"/>
                </a:solidFill>
              </a:defRPr>
            </a:lvl2pPr>
            <a:lvl3pPr marL="1219170" indent="0">
              <a:buNone/>
              <a:defRPr sz="2000">
                <a:solidFill>
                  <a:schemeClr val="bg1"/>
                </a:solidFill>
              </a:defRPr>
            </a:lvl3pPr>
            <a:lvl4pPr marL="1828755" indent="0">
              <a:buNone/>
              <a:defRPr sz="2000">
                <a:solidFill>
                  <a:schemeClr val="bg1"/>
                </a:solidFill>
              </a:defRPr>
            </a:lvl4pPr>
            <a:lvl5pPr marL="2438339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 err="1"/>
              <a:t>etunimi.sukunimi@ylivieska.fi</a:t>
            </a:r>
            <a:r>
              <a:rPr lang="fi-FI" dirty="0"/>
              <a:t/>
            </a:r>
            <a:br>
              <a:rPr lang="fi-FI" dirty="0"/>
            </a:br>
            <a:r>
              <a:rPr lang="fi-FI" dirty="0"/>
              <a:t>p. 012 345 6789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04B556-C626-334E-A370-124502E90F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CA0C593-5D9C-474C-82CC-4FA4A3EA5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7AE3CF-7C90-2F4D-869A-E7D7BA9144DA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Päivämäärän paikkamerkki 3">
            <a:extLst>
              <a:ext uri="{FF2B5EF4-FFF2-40B4-BE49-F238E27FC236}">
                <a16:creationId xmlns:a16="http://schemas.microsoft.com/office/drawing/2014/main" id="{309705A6-E983-AB49-B822-5F525A62AE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20" name="Alatunnisteen paikkamerkki 3">
            <a:extLst>
              <a:ext uri="{FF2B5EF4-FFF2-40B4-BE49-F238E27FC236}">
                <a16:creationId xmlns:a16="http://schemas.microsoft.com/office/drawing/2014/main" id="{449406DC-F32D-EB4F-8315-24AFCAE29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795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hteystiedot">
    <p:bg>
      <p:bgPr>
        <a:solidFill>
          <a:srgbClr val="008E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in paikkamerkki 10">
            <a:extLst>
              <a:ext uri="{FF2B5EF4-FFF2-40B4-BE49-F238E27FC236}">
                <a16:creationId xmlns:a16="http://schemas.microsoft.com/office/drawing/2014/main" id="{9F86DFA1-73EA-9A4E-B580-4EED440570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7368" y="6093296"/>
            <a:ext cx="11305256" cy="487885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609585" indent="0">
              <a:buNone/>
              <a:defRPr sz="2000">
                <a:solidFill>
                  <a:schemeClr val="bg1"/>
                </a:solidFill>
              </a:defRPr>
            </a:lvl2pPr>
            <a:lvl3pPr marL="1219170" indent="0">
              <a:buNone/>
              <a:defRPr sz="2000">
                <a:solidFill>
                  <a:schemeClr val="bg1"/>
                </a:solidFill>
              </a:defRPr>
            </a:lvl3pPr>
            <a:lvl4pPr marL="1828755" indent="0">
              <a:buNone/>
              <a:defRPr sz="2000">
                <a:solidFill>
                  <a:schemeClr val="bg1"/>
                </a:solidFill>
              </a:defRPr>
            </a:lvl4pPr>
            <a:lvl5pPr marL="2438339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Etunimi Sukunimi  |  </a:t>
            </a:r>
            <a:r>
              <a:rPr lang="fi-FI" dirty="0" err="1"/>
              <a:t>etunimi.sukunimi@ylivieska.fi</a:t>
            </a:r>
            <a:r>
              <a:rPr lang="fi-FI" dirty="0"/>
              <a:t>  |  p. 012 345 6789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17D924-074D-B342-8FBE-650475EB86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32250" y="1700808"/>
            <a:ext cx="41275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51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 keltainen">
    <p:bg>
      <p:bgPr>
        <a:solidFill>
          <a:srgbClr val="7A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DFC5287D-7659-D346-90CE-2F991A4D9275}"/>
              </a:ext>
            </a:extLst>
          </p:cNvPr>
          <p:cNvSpPr/>
          <p:nvPr userDrawn="1"/>
        </p:nvSpPr>
        <p:spPr>
          <a:xfrm rot="10800000">
            <a:off x="7595908" y="4065506"/>
            <a:ext cx="2394315" cy="2798216"/>
          </a:xfrm>
          <a:custGeom>
            <a:avLst/>
            <a:gdLst>
              <a:gd name="connsiteX0" fmla="*/ 7011 w 3679420"/>
              <a:gd name="connsiteY0" fmla="*/ 0 h 4300108"/>
              <a:gd name="connsiteX1" fmla="*/ 3679419 w 3679420"/>
              <a:gd name="connsiteY1" fmla="*/ 0 h 4300108"/>
              <a:gd name="connsiteX2" fmla="*/ 3679419 w 3679420"/>
              <a:gd name="connsiteY2" fmla="*/ 2460377 h 4300108"/>
              <a:gd name="connsiteX3" fmla="*/ 3679420 w 3679420"/>
              <a:gd name="connsiteY3" fmla="*/ 2460398 h 4300108"/>
              <a:gd name="connsiteX4" fmla="*/ 3679419 w 3679420"/>
              <a:gd name="connsiteY4" fmla="*/ 2460419 h 4300108"/>
              <a:gd name="connsiteX5" fmla="*/ 3679419 w 3679420"/>
              <a:gd name="connsiteY5" fmla="*/ 2547360 h 4300108"/>
              <a:gd name="connsiteX6" fmla="*/ 3675029 w 3679420"/>
              <a:gd name="connsiteY6" fmla="*/ 2547360 h 4300108"/>
              <a:gd name="connsiteX7" fmla="*/ 3669922 w 3679420"/>
              <a:gd name="connsiteY7" fmla="*/ 2648498 h 4300108"/>
              <a:gd name="connsiteX8" fmla="*/ 1839710 w 3679420"/>
              <a:gd name="connsiteY8" fmla="*/ 4300108 h 4300108"/>
              <a:gd name="connsiteX9" fmla="*/ 0 w 3679420"/>
              <a:gd name="connsiteY9" fmla="*/ 2460398 h 4300108"/>
              <a:gd name="connsiteX10" fmla="*/ 7011 w 3679420"/>
              <a:gd name="connsiteY10" fmla="*/ 2321555 h 43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9420" h="4300108">
                <a:moveTo>
                  <a:pt x="7011" y="0"/>
                </a:moveTo>
                <a:lnTo>
                  <a:pt x="3679419" y="0"/>
                </a:lnTo>
                <a:lnTo>
                  <a:pt x="3679419" y="2460377"/>
                </a:lnTo>
                <a:lnTo>
                  <a:pt x="3679420" y="2460398"/>
                </a:lnTo>
                <a:lnTo>
                  <a:pt x="3679419" y="2460419"/>
                </a:lnTo>
                <a:lnTo>
                  <a:pt x="3679419" y="2547360"/>
                </a:lnTo>
                <a:lnTo>
                  <a:pt x="3675029" y="2547360"/>
                </a:lnTo>
                <a:lnTo>
                  <a:pt x="3669922" y="2648498"/>
                </a:lnTo>
                <a:cubicBezTo>
                  <a:pt x="3575710" y="3576183"/>
                  <a:pt x="2792251" y="4300108"/>
                  <a:pt x="1839710" y="4300108"/>
                </a:cubicBezTo>
                <a:cubicBezTo>
                  <a:pt x="823666" y="4300108"/>
                  <a:pt x="0" y="3476442"/>
                  <a:pt x="0" y="2460398"/>
                </a:cubicBezTo>
                <a:lnTo>
                  <a:pt x="7011" y="2321555"/>
                </a:lnTo>
                <a:close/>
              </a:path>
            </a:pathLst>
          </a:custGeom>
          <a:solidFill>
            <a:srgbClr val="9395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DE57A94-96C7-574D-9ED5-56A4898881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7B0FAB6-1B36-1149-9F4C-1B0FE2F02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301AC5F7-07C2-AA47-8660-A21A674B9DF7}"/>
              </a:ext>
            </a:extLst>
          </p:cNvPr>
          <p:cNvSpPr/>
          <p:nvPr userDrawn="1"/>
        </p:nvSpPr>
        <p:spPr>
          <a:xfrm>
            <a:off x="10014583" y="-12241"/>
            <a:ext cx="2177417" cy="5220311"/>
          </a:xfrm>
          <a:custGeom>
            <a:avLst/>
            <a:gdLst>
              <a:gd name="connsiteX0" fmla="*/ 8516 w 2177417"/>
              <a:gd name="connsiteY0" fmla="*/ 0 h 5220311"/>
              <a:gd name="connsiteX1" fmla="*/ 2177417 w 2177417"/>
              <a:gd name="connsiteY1" fmla="*/ 0 h 5220311"/>
              <a:gd name="connsiteX2" fmla="*/ 2177417 w 2177417"/>
              <a:gd name="connsiteY2" fmla="*/ 5220311 h 5220311"/>
              <a:gd name="connsiteX3" fmla="*/ 2006157 w 2177417"/>
              <a:gd name="connsiteY3" fmla="*/ 5211663 h 5220311"/>
              <a:gd name="connsiteX4" fmla="*/ 0 w 2177417"/>
              <a:gd name="connsiteY4" fmla="*/ 2988565 h 5220311"/>
              <a:gd name="connsiteX5" fmla="*/ 8516 w 2177417"/>
              <a:gd name="connsiteY5" fmla="*/ 2819917 h 522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7417" h="5220311">
                <a:moveTo>
                  <a:pt x="8516" y="0"/>
                </a:moveTo>
                <a:lnTo>
                  <a:pt x="2177417" y="0"/>
                </a:lnTo>
                <a:lnTo>
                  <a:pt x="2177417" y="5220311"/>
                </a:lnTo>
                <a:lnTo>
                  <a:pt x="2006157" y="5211663"/>
                </a:lnTo>
                <a:cubicBezTo>
                  <a:pt x="879328" y="5097227"/>
                  <a:pt x="0" y="4145585"/>
                  <a:pt x="0" y="2988565"/>
                </a:cubicBezTo>
                <a:lnTo>
                  <a:pt x="8516" y="2819917"/>
                </a:lnTo>
                <a:close/>
              </a:path>
            </a:pathLst>
          </a:custGeom>
          <a:solidFill>
            <a:srgbClr val="008E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1" name="Suorakulmio 12">
            <a:extLst>
              <a:ext uri="{FF2B5EF4-FFF2-40B4-BE49-F238E27FC236}">
                <a16:creationId xmlns:a16="http://schemas.microsoft.com/office/drawing/2014/main" id="{93D6D30B-57E3-A74C-B3DD-8C379FD05764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EAC9AA-70F4-8940-AA79-A640013572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83D407-8F63-BB44-8DD4-37CE2B95B43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A7A589D3-A9E9-EE4F-9B70-DA5ABF8E0B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14" name="Alatunnisteen paikkamerkki 3">
            <a:extLst>
              <a:ext uri="{FF2B5EF4-FFF2-40B4-BE49-F238E27FC236}">
                <a16:creationId xmlns:a16="http://schemas.microsoft.com/office/drawing/2014/main" id="{3FCDFDBD-1F92-4742-A868-94F7D11E3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97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tsikkodia keltainen">
    <p:bg>
      <p:bgPr>
        <a:solidFill>
          <a:srgbClr val="939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D7E027AF-7DDD-6547-960D-53EF1CECC6F3}"/>
              </a:ext>
            </a:extLst>
          </p:cNvPr>
          <p:cNvSpPr/>
          <p:nvPr userDrawn="1"/>
        </p:nvSpPr>
        <p:spPr>
          <a:xfrm>
            <a:off x="7961197" y="0"/>
            <a:ext cx="3679420" cy="4300108"/>
          </a:xfrm>
          <a:custGeom>
            <a:avLst/>
            <a:gdLst>
              <a:gd name="connsiteX0" fmla="*/ 7011 w 3679420"/>
              <a:gd name="connsiteY0" fmla="*/ 0 h 4300108"/>
              <a:gd name="connsiteX1" fmla="*/ 3679419 w 3679420"/>
              <a:gd name="connsiteY1" fmla="*/ 0 h 4300108"/>
              <a:gd name="connsiteX2" fmla="*/ 3679419 w 3679420"/>
              <a:gd name="connsiteY2" fmla="*/ 2460377 h 4300108"/>
              <a:gd name="connsiteX3" fmla="*/ 3679420 w 3679420"/>
              <a:gd name="connsiteY3" fmla="*/ 2460398 h 4300108"/>
              <a:gd name="connsiteX4" fmla="*/ 3679419 w 3679420"/>
              <a:gd name="connsiteY4" fmla="*/ 2460419 h 4300108"/>
              <a:gd name="connsiteX5" fmla="*/ 3679419 w 3679420"/>
              <a:gd name="connsiteY5" fmla="*/ 2547360 h 4300108"/>
              <a:gd name="connsiteX6" fmla="*/ 3675029 w 3679420"/>
              <a:gd name="connsiteY6" fmla="*/ 2547360 h 4300108"/>
              <a:gd name="connsiteX7" fmla="*/ 3669922 w 3679420"/>
              <a:gd name="connsiteY7" fmla="*/ 2648498 h 4300108"/>
              <a:gd name="connsiteX8" fmla="*/ 1839710 w 3679420"/>
              <a:gd name="connsiteY8" fmla="*/ 4300108 h 4300108"/>
              <a:gd name="connsiteX9" fmla="*/ 0 w 3679420"/>
              <a:gd name="connsiteY9" fmla="*/ 2460398 h 4300108"/>
              <a:gd name="connsiteX10" fmla="*/ 7011 w 3679420"/>
              <a:gd name="connsiteY10" fmla="*/ 2321555 h 43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9420" h="4300108">
                <a:moveTo>
                  <a:pt x="7011" y="0"/>
                </a:moveTo>
                <a:lnTo>
                  <a:pt x="3679419" y="0"/>
                </a:lnTo>
                <a:lnTo>
                  <a:pt x="3679419" y="2460377"/>
                </a:lnTo>
                <a:lnTo>
                  <a:pt x="3679420" y="2460398"/>
                </a:lnTo>
                <a:lnTo>
                  <a:pt x="3679419" y="2460419"/>
                </a:lnTo>
                <a:lnTo>
                  <a:pt x="3679419" y="2547360"/>
                </a:lnTo>
                <a:lnTo>
                  <a:pt x="3675029" y="2547360"/>
                </a:lnTo>
                <a:lnTo>
                  <a:pt x="3669922" y="2648498"/>
                </a:lnTo>
                <a:cubicBezTo>
                  <a:pt x="3575710" y="3576183"/>
                  <a:pt x="2792251" y="4300108"/>
                  <a:pt x="1839710" y="4300108"/>
                </a:cubicBezTo>
                <a:cubicBezTo>
                  <a:pt x="823666" y="4300108"/>
                  <a:pt x="0" y="3476442"/>
                  <a:pt x="0" y="2460398"/>
                </a:cubicBezTo>
                <a:lnTo>
                  <a:pt x="7011" y="2321555"/>
                </a:lnTo>
                <a:close/>
              </a:path>
            </a:pathLst>
          </a:custGeom>
          <a:solidFill>
            <a:srgbClr val="7A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DE57A94-96C7-574D-9ED5-56A48988814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7B0FAB6-1B36-1149-9F4C-1B0FE2F02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85DBFDF-F809-C94B-84F7-1458DE0E75C0}"/>
              </a:ext>
            </a:extLst>
          </p:cNvPr>
          <p:cNvSpPr/>
          <p:nvPr userDrawn="1"/>
        </p:nvSpPr>
        <p:spPr>
          <a:xfrm rot="10800000">
            <a:off x="6240016" y="4077072"/>
            <a:ext cx="2394315" cy="2798216"/>
          </a:xfrm>
          <a:custGeom>
            <a:avLst/>
            <a:gdLst>
              <a:gd name="connsiteX0" fmla="*/ 7011 w 3679420"/>
              <a:gd name="connsiteY0" fmla="*/ 0 h 4300108"/>
              <a:gd name="connsiteX1" fmla="*/ 3679419 w 3679420"/>
              <a:gd name="connsiteY1" fmla="*/ 0 h 4300108"/>
              <a:gd name="connsiteX2" fmla="*/ 3679419 w 3679420"/>
              <a:gd name="connsiteY2" fmla="*/ 2460377 h 4300108"/>
              <a:gd name="connsiteX3" fmla="*/ 3679420 w 3679420"/>
              <a:gd name="connsiteY3" fmla="*/ 2460398 h 4300108"/>
              <a:gd name="connsiteX4" fmla="*/ 3679419 w 3679420"/>
              <a:gd name="connsiteY4" fmla="*/ 2460419 h 4300108"/>
              <a:gd name="connsiteX5" fmla="*/ 3679419 w 3679420"/>
              <a:gd name="connsiteY5" fmla="*/ 2547360 h 4300108"/>
              <a:gd name="connsiteX6" fmla="*/ 3675029 w 3679420"/>
              <a:gd name="connsiteY6" fmla="*/ 2547360 h 4300108"/>
              <a:gd name="connsiteX7" fmla="*/ 3669922 w 3679420"/>
              <a:gd name="connsiteY7" fmla="*/ 2648498 h 4300108"/>
              <a:gd name="connsiteX8" fmla="*/ 1839710 w 3679420"/>
              <a:gd name="connsiteY8" fmla="*/ 4300108 h 4300108"/>
              <a:gd name="connsiteX9" fmla="*/ 0 w 3679420"/>
              <a:gd name="connsiteY9" fmla="*/ 2460398 h 4300108"/>
              <a:gd name="connsiteX10" fmla="*/ 7011 w 3679420"/>
              <a:gd name="connsiteY10" fmla="*/ 2321555 h 430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79420" h="4300108">
                <a:moveTo>
                  <a:pt x="7011" y="0"/>
                </a:moveTo>
                <a:lnTo>
                  <a:pt x="3679419" y="0"/>
                </a:lnTo>
                <a:lnTo>
                  <a:pt x="3679419" y="2460377"/>
                </a:lnTo>
                <a:lnTo>
                  <a:pt x="3679420" y="2460398"/>
                </a:lnTo>
                <a:lnTo>
                  <a:pt x="3679419" y="2460419"/>
                </a:lnTo>
                <a:lnTo>
                  <a:pt x="3679419" y="2547360"/>
                </a:lnTo>
                <a:lnTo>
                  <a:pt x="3675029" y="2547360"/>
                </a:lnTo>
                <a:lnTo>
                  <a:pt x="3669922" y="2648498"/>
                </a:lnTo>
                <a:cubicBezTo>
                  <a:pt x="3575710" y="3576183"/>
                  <a:pt x="2792251" y="4300108"/>
                  <a:pt x="1839710" y="4300108"/>
                </a:cubicBezTo>
                <a:cubicBezTo>
                  <a:pt x="823666" y="4300108"/>
                  <a:pt x="0" y="3476442"/>
                  <a:pt x="0" y="2460398"/>
                </a:cubicBezTo>
                <a:lnTo>
                  <a:pt x="7011" y="2321555"/>
                </a:lnTo>
                <a:close/>
              </a:path>
            </a:pathLst>
          </a:custGeom>
          <a:solidFill>
            <a:srgbClr val="008E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0" name="Suorakulmio 12">
            <a:extLst>
              <a:ext uri="{FF2B5EF4-FFF2-40B4-BE49-F238E27FC236}">
                <a16:creationId xmlns:a16="http://schemas.microsoft.com/office/drawing/2014/main" id="{01D562FD-5846-FD44-A85F-6ACB9091EA38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AB446E-8C85-5442-9BC9-811FF967CB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44CD68-24CD-D045-A52A-EA5481DB827E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DFA52907-7F64-E442-9565-A00D05201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14" name="Alatunnisteen paikkamerkki 3">
            <a:extLst>
              <a:ext uri="{FF2B5EF4-FFF2-40B4-BE49-F238E27FC236}">
                <a16:creationId xmlns:a16="http://schemas.microsoft.com/office/drawing/2014/main" id="{50213B31-D2C8-CC4F-9826-A715677F5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76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uvallinen 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-5400"/>
            <a:ext cx="12192000" cy="68688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301EA7-2B75-2048-9CA0-1D8C2D19B2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5523629-3FBD-DF44-9878-FDF72ED73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10" name="Suorakulmio 12">
            <a:extLst>
              <a:ext uri="{FF2B5EF4-FFF2-40B4-BE49-F238E27FC236}">
                <a16:creationId xmlns:a16="http://schemas.microsoft.com/office/drawing/2014/main" id="{ADDD4797-DACA-CC41-B80E-8FE2F9D73649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05FDDF-37A1-D746-9E94-A5C2B6D64F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12FA083-57A1-F343-8FEF-BC8E2FDE4082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44CFCEC2-052C-1C47-91CC-0705B0B21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21" name="Alatunnisteen paikkamerkki 3">
            <a:extLst>
              <a:ext uri="{FF2B5EF4-FFF2-40B4-BE49-F238E27FC236}">
                <a16:creationId xmlns:a16="http://schemas.microsoft.com/office/drawing/2014/main" id="{3A40B6E8-0389-B74C-813F-DB8AAD4DF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846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Kuvallinen 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-5400"/>
            <a:ext cx="12192000" cy="68688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301EA7-2B75-2048-9CA0-1D8C2D19B2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5523629-3FBD-DF44-9878-FDF72ED73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9" name="Suorakulmio 12">
            <a:extLst>
              <a:ext uri="{FF2B5EF4-FFF2-40B4-BE49-F238E27FC236}">
                <a16:creationId xmlns:a16="http://schemas.microsoft.com/office/drawing/2014/main" id="{7E4E77B7-30D4-2B4A-9DC9-9F5990F60F8B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CE0D98-15A0-4E49-B333-0E8D9E992A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22CCF8C-F13F-F842-ACAC-22EA0883A137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Päivämäärän paikkamerkki 3">
            <a:extLst>
              <a:ext uri="{FF2B5EF4-FFF2-40B4-BE49-F238E27FC236}">
                <a16:creationId xmlns:a16="http://schemas.microsoft.com/office/drawing/2014/main" id="{E8880BCE-534E-8F4B-9D1D-50EA0C2A4C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19" name="Alatunnisteen paikkamerkki 3">
            <a:extLst>
              <a:ext uri="{FF2B5EF4-FFF2-40B4-BE49-F238E27FC236}">
                <a16:creationId xmlns:a16="http://schemas.microsoft.com/office/drawing/2014/main" id="{4F61B3A3-7352-7B45-9D87-92B7C087B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8969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Kuvallinen 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-5400"/>
            <a:ext cx="12192000" cy="68688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301EA7-2B75-2048-9CA0-1D8C2D19B2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5440" y="1052736"/>
            <a:ext cx="7931044" cy="14700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5523629-3FBD-DF44-9878-FDF72ED73A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440" y="2674518"/>
            <a:ext cx="7931044" cy="718283"/>
          </a:xfrm>
        </p:spPr>
        <p:txBody>
          <a:bodyPr/>
          <a:lstStyle>
            <a:lvl1pPr marL="0" indent="0" algn="l">
              <a:buNone/>
              <a:defRPr sz="2200" b="1" i="0">
                <a:solidFill>
                  <a:srgbClr val="FFFFFF"/>
                </a:solidFill>
                <a:latin typeface="Calibri"/>
                <a:cs typeface="Calibri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9" name="Suorakulmio 12">
            <a:extLst>
              <a:ext uri="{FF2B5EF4-FFF2-40B4-BE49-F238E27FC236}">
                <a16:creationId xmlns:a16="http://schemas.microsoft.com/office/drawing/2014/main" id="{C561ED8F-D54B-9A42-A0A0-2D53EBB85155}"/>
              </a:ext>
            </a:extLst>
          </p:cNvPr>
          <p:cNvSpPr/>
          <p:nvPr userDrawn="1"/>
        </p:nvSpPr>
        <p:spPr>
          <a:xfrm>
            <a:off x="0" y="5733256"/>
            <a:ext cx="12192000" cy="112474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  <a:effectLst>
            <a:outerShdw rotWithShape="0">
              <a:schemeClr val="tx1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8F538-B8F7-9849-913D-E39E48AB53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5639" y="6029606"/>
            <a:ext cx="2114178" cy="49573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3263FD-EEA3-AA4F-B53D-708D58566E91}"/>
              </a:ext>
            </a:extLst>
          </p:cNvPr>
          <p:cNvCxnSpPr/>
          <p:nvPr userDrawn="1"/>
        </p:nvCxnSpPr>
        <p:spPr>
          <a:xfrm>
            <a:off x="11000276" y="6153790"/>
            <a:ext cx="0" cy="33683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Päivämäärän paikkamerkki 3">
            <a:extLst>
              <a:ext uri="{FF2B5EF4-FFF2-40B4-BE49-F238E27FC236}">
                <a16:creationId xmlns:a16="http://schemas.microsoft.com/office/drawing/2014/main" id="{7F44BF85-D742-6540-98F3-B593A379E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741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19" name="Alatunnisteen paikkamerkki 3">
            <a:extLst>
              <a:ext uri="{FF2B5EF4-FFF2-40B4-BE49-F238E27FC236}">
                <a16:creationId xmlns:a16="http://schemas.microsoft.com/office/drawing/2014/main" id="{165F6124-58B5-684B-B0A7-F797C555A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753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, ingress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09" y="542622"/>
            <a:ext cx="10789991" cy="748580"/>
          </a:xfrm>
        </p:spPr>
        <p:txBody>
          <a:bodyPr/>
          <a:lstStyle>
            <a:lvl1pPr>
              <a:defRPr sz="4000">
                <a:solidFill>
                  <a:srgbClr val="5A5A5A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9" name="Tekstin paikkamerkki 7">
            <a:extLst>
              <a:ext uri="{FF2B5EF4-FFF2-40B4-BE49-F238E27FC236}">
                <a16:creationId xmlns:a16="http://schemas.microsoft.com/office/drawing/2014/main" id="{8502488D-1671-4C41-B39C-1548B21EF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10790162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6D95195-26AA-49FA-94D2-D06BC7EB99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6438" y="2132013"/>
            <a:ext cx="10790162" cy="3529235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8" name="Päivämäärän paikkamerkki 3">
            <a:extLst>
              <a:ext uri="{FF2B5EF4-FFF2-40B4-BE49-F238E27FC236}">
                <a16:creationId xmlns:a16="http://schemas.microsoft.com/office/drawing/2014/main" id="{9A9E0322-304D-304F-8D52-295578EF29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81B40024-1549-7747-8BB4-B33C2D98CC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211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D2B4E7AF-49DD-4AFC-A62B-69D4F2B086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611" y="274639"/>
            <a:ext cx="10789990" cy="1143000"/>
          </a:xfrm>
        </p:spPr>
        <p:txBody>
          <a:bodyPr/>
          <a:lstStyle/>
          <a:p>
            <a:r>
              <a:rPr lang="en-FI" dirty="0"/>
              <a:t>Lisää otsikko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3308FD34-A977-4BD8-BF9F-DD2634BFEB1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06609" y="1717107"/>
            <a:ext cx="10789991" cy="3872133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Päivämäärän paikkamerkki 3">
            <a:extLst>
              <a:ext uri="{FF2B5EF4-FFF2-40B4-BE49-F238E27FC236}">
                <a16:creationId xmlns:a16="http://schemas.microsoft.com/office/drawing/2014/main" id="{7DE62244-6330-5A4B-A8EF-C40C4BF64D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9" name="Alatunnisteen paikkamerkki 3">
            <a:extLst>
              <a:ext uri="{FF2B5EF4-FFF2-40B4-BE49-F238E27FC236}">
                <a16:creationId xmlns:a16="http://schemas.microsoft.com/office/drawing/2014/main" id="{815C598D-0BE2-BD43-843A-28D993592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911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6609" y="542622"/>
            <a:ext cx="10778783" cy="748580"/>
          </a:xfrm>
        </p:spPr>
        <p:txBody>
          <a:bodyPr/>
          <a:lstStyle>
            <a:lvl1pPr>
              <a:defRPr sz="4000">
                <a:solidFill>
                  <a:srgbClr val="5A5A5A"/>
                </a:solidFill>
              </a:defRPr>
            </a:lvl1pPr>
          </a:lstStyle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8967A303-8057-4061-9F6A-18FC524903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438" y="1389063"/>
            <a:ext cx="10778954" cy="514350"/>
          </a:xfrm>
        </p:spPr>
        <p:txBody>
          <a:bodyPr/>
          <a:lstStyle>
            <a:lvl1pPr marL="0" indent="0">
              <a:buNone/>
              <a:defRPr sz="2000" b="1" i="0">
                <a:solidFill>
                  <a:srgbClr val="008EAA"/>
                </a:solidFill>
                <a:latin typeface="Muli SemiBold" pitchFamily="2" charset="77"/>
              </a:defRPr>
            </a:lvl1pPr>
            <a:lvl2pPr marL="609585" indent="0">
              <a:buNone/>
              <a:defRPr i="1">
                <a:solidFill>
                  <a:schemeClr val="accent6"/>
                </a:solidFill>
              </a:defRPr>
            </a:lvl2pPr>
            <a:lvl3pPr marL="1219170" indent="0">
              <a:buNone/>
              <a:defRPr i="1">
                <a:solidFill>
                  <a:schemeClr val="accent6"/>
                </a:solidFill>
              </a:defRPr>
            </a:lvl3pPr>
            <a:lvl4pPr marL="1828755" indent="0">
              <a:buNone/>
              <a:defRPr i="1">
                <a:solidFill>
                  <a:schemeClr val="accent6"/>
                </a:solidFill>
              </a:defRPr>
            </a:lvl4pPr>
            <a:lvl5pPr marL="2438339" indent="0">
              <a:buNone/>
              <a:defRPr i="1">
                <a:solidFill>
                  <a:schemeClr val="accent6"/>
                </a:solidFill>
              </a:defRPr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608" y="2131705"/>
            <a:ext cx="5153136" cy="3385526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6332256" y="2131704"/>
            <a:ext cx="5153136" cy="3385527"/>
          </a:xfrm>
        </p:spPr>
        <p:txBody>
          <a:bodyPr/>
          <a:lstStyle>
            <a:lvl1pPr marL="22859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400"/>
            </a:lvl1pPr>
            <a:lvl2pPr marL="83817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200"/>
            </a:lvl2pPr>
            <a:lvl3pPr marL="1447764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/>
            </a:lvl3pPr>
            <a:lvl4pPr marL="2057349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4pPr>
            <a:lvl5pPr marL="2666933" indent="-228594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74D1B231-2DEA-4C42-8F6F-CC2F57E50E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10" name="Alatunnisteen paikkamerkki 3">
            <a:extLst>
              <a:ext uri="{FF2B5EF4-FFF2-40B4-BE49-F238E27FC236}">
                <a16:creationId xmlns:a16="http://schemas.microsoft.com/office/drawing/2014/main" id="{D7A84D5C-C14E-2B48-955B-3DBB6E537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570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6610" y="274639"/>
            <a:ext cx="10875791" cy="1143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FI" dirty="0"/>
              <a:t>Lisää otsikko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609" y="1717107"/>
            <a:ext cx="10875792" cy="437347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5"/>
            <a:r>
              <a:rPr lang="fi-FI" dirty="0"/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8FB20-DD68-EB41-A927-694CE4295A5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45639" y="6093296"/>
            <a:ext cx="2114178" cy="495738"/>
          </a:xfrm>
          <a:prstGeom prst="rect">
            <a:avLst/>
          </a:prstGeom>
        </p:spPr>
      </p:pic>
      <p:sp>
        <p:nvSpPr>
          <p:cNvPr id="13" name="Päivämäärän paikkamerkki 3">
            <a:extLst>
              <a:ext uri="{FF2B5EF4-FFF2-40B4-BE49-F238E27FC236}">
                <a16:creationId xmlns:a16="http://schemas.microsoft.com/office/drawing/2014/main" id="{1A931E0E-CFAB-D34D-9472-4F992AE59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48996" y="6178332"/>
            <a:ext cx="879635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14" name="Alatunnisteen paikkamerkki 3">
            <a:extLst>
              <a:ext uri="{FF2B5EF4-FFF2-40B4-BE49-F238E27FC236}">
                <a16:creationId xmlns:a16="http://schemas.microsoft.com/office/drawing/2014/main" id="{9CDD724C-1229-F14E-B789-903A48A2A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944" y="6178332"/>
            <a:ext cx="5292000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lumMod val="50000"/>
                    <a:lumOff val="50000"/>
                  </a:schemeClr>
                </a:solidFill>
                <a:latin typeface="Muli" pitchFamily="2" charset="77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58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30" r:id="rId3"/>
    <p:sldLayoutId id="2147483732" r:id="rId4"/>
    <p:sldLayoutId id="2147483733" r:id="rId5"/>
    <p:sldLayoutId id="2147483734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36" r:id="rId13"/>
    <p:sldLayoutId id="2147483737" r:id="rId14"/>
    <p:sldLayoutId id="2147483717" r:id="rId15"/>
    <p:sldLayoutId id="2147483718" r:id="rId16"/>
    <p:sldLayoutId id="2147483725" r:id="rId17"/>
    <p:sldLayoutId id="2147483728" r:id="rId18"/>
    <p:sldLayoutId id="2147483735" r:id="rId19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609585" rtl="0" eaLnBrk="1" latinLnBrk="0" hangingPunct="1">
        <a:spcBef>
          <a:spcPct val="0"/>
        </a:spcBef>
        <a:buNone/>
        <a:defRPr sz="4000" b="1" i="0" kern="1200">
          <a:solidFill>
            <a:schemeClr val="accent1"/>
          </a:solidFill>
          <a:latin typeface="Muli Black" pitchFamily="2" charset="77"/>
          <a:ea typeface="+mj-ea"/>
          <a:cs typeface="Calibri"/>
        </a:defRPr>
      </a:lvl1pPr>
    </p:titleStyle>
    <p:bodyStyle>
      <a:lvl1pPr marL="457189" indent="-457189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24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1pPr>
      <a:lvl2pPr marL="990575" indent="-380990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22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2pPr>
      <a:lvl3pPr marL="1523962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20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3pPr>
      <a:lvl4pPr marL="2133547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18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4pPr>
      <a:lvl5pPr marL="2743131" indent="-304792" algn="l" defTabSz="609585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7ACC00"/>
        </a:buClr>
        <a:buFont typeface="Arial" panose="020B0604020202020204" pitchFamily="34" charset="0"/>
        <a:buChar char="•"/>
        <a:defRPr sz="1800" b="0" i="0" kern="1200">
          <a:solidFill>
            <a:srgbClr val="5A5A5A"/>
          </a:solidFill>
          <a:latin typeface="Muli" pitchFamily="2" charset="77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Clr>
          <a:srgbClr val="7ACC00"/>
        </a:buClr>
        <a:buFont typeface="Arial" panose="020B0604020202020204" pitchFamily="34" charset="0"/>
        <a:buChar char="•"/>
        <a:defRPr sz="1800" b="0" i="0" kern="1200">
          <a:solidFill>
            <a:schemeClr val="accent1"/>
          </a:solidFill>
          <a:latin typeface="Muli" pitchFamily="2" charset="77"/>
          <a:ea typeface="+mn-ea"/>
          <a:cs typeface="+mn-cs"/>
        </a:defRPr>
      </a:lvl6pPr>
      <a:lvl7pPr marL="4114709" indent="-457200" algn="l" defTabSz="609585" rtl="0" eaLnBrk="1" latinLnBrk="0" hangingPunct="1">
        <a:spcBef>
          <a:spcPct val="200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0"/>
            <a:ext cx="12216680" cy="5949280"/>
          </a:xfrm>
          <a:prstGeom prst="rect">
            <a:avLst/>
          </a:prstGeom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8E7EBA4B-2C63-9F4B-9639-D575121097F7}"/>
              </a:ext>
            </a:extLst>
          </p:cNvPr>
          <p:cNvSpPr txBox="1">
            <a:spLocks/>
          </p:cNvSpPr>
          <p:nvPr/>
        </p:nvSpPr>
        <p:spPr>
          <a:xfrm>
            <a:off x="335360" y="-14420"/>
            <a:ext cx="6840760" cy="1686049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4000" b="1" i="0" kern="1200">
                <a:solidFill>
                  <a:schemeClr val="accent1"/>
                </a:solidFill>
                <a:latin typeface="Muli Black" pitchFamily="2" charset="77"/>
                <a:ea typeface="+mj-ea"/>
                <a:cs typeface="Calibri"/>
              </a:defRPr>
            </a:lvl1pPr>
          </a:lstStyle>
          <a:p>
            <a:r>
              <a:rPr lang="fi-FI" sz="5400" dirty="0" smtClean="0">
                <a:solidFill>
                  <a:schemeClr val="bg1"/>
                </a:solidFill>
              </a:rPr>
              <a:t>Taanilan koulu</a:t>
            </a:r>
            <a:br>
              <a:rPr lang="fi-FI" sz="5400" dirty="0" smtClean="0">
                <a:solidFill>
                  <a:schemeClr val="bg1"/>
                </a:solidFill>
              </a:rPr>
            </a:br>
            <a:r>
              <a:rPr lang="fi-FI" sz="5400" dirty="0" smtClean="0">
                <a:solidFill>
                  <a:schemeClr val="bg1"/>
                </a:solidFill>
              </a:rPr>
              <a:t>   Taanila School</a:t>
            </a:r>
            <a:endParaRPr lang="en-FI" sz="5400" dirty="0">
              <a:solidFill>
                <a:schemeClr val="bg1"/>
              </a:solidFill>
            </a:endParaRP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4E2D57FD-B5E9-0348-A884-10FBAA4CC7E2}"/>
              </a:ext>
            </a:extLst>
          </p:cNvPr>
          <p:cNvSpPr txBox="1">
            <a:spLocks/>
          </p:cNvSpPr>
          <p:nvPr/>
        </p:nvSpPr>
        <p:spPr>
          <a:xfrm>
            <a:off x="7752184" y="4221088"/>
            <a:ext cx="4392488" cy="1964958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Clr>
                <a:srgbClr val="7ACC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accent1"/>
                </a:solidFill>
                <a:latin typeface="Muli" pitchFamily="2" charset="77"/>
                <a:ea typeface="+mn-ea"/>
                <a:cs typeface="+mn-cs"/>
              </a:defRPr>
            </a:lvl6pPr>
            <a:lvl7pPr marL="4114709" indent="-457200" algn="l" defTabSz="609585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5400" b="1" dirty="0" smtClean="0">
                <a:solidFill>
                  <a:schemeClr val="bg1"/>
                </a:solidFill>
              </a:rPr>
              <a:t>Tervetuloa!</a:t>
            </a:r>
            <a:br>
              <a:rPr lang="fi-FI" sz="5400" b="1" dirty="0" smtClean="0">
                <a:solidFill>
                  <a:schemeClr val="bg1"/>
                </a:solidFill>
              </a:rPr>
            </a:br>
            <a:r>
              <a:rPr lang="fi-FI" sz="5400" b="1" dirty="0" smtClean="0">
                <a:solidFill>
                  <a:schemeClr val="bg1"/>
                </a:solidFill>
              </a:rPr>
              <a:t>    </a:t>
            </a:r>
            <a:r>
              <a:rPr lang="fi-FI" sz="5400" b="1" dirty="0" err="1" smtClean="0">
                <a:solidFill>
                  <a:schemeClr val="bg1"/>
                </a:solidFill>
              </a:rPr>
              <a:t>Welcome</a:t>
            </a:r>
            <a:r>
              <a:rPr lang="fi-FI" sz="5400" b="1" dirty="0" smtClean="0">
                <a:solidFill>
                  <a:schemeClr val="bg1"/>
                </a:solidFill>
              </a:rPr>
              <a:t>!</a:t>
            </a:r>
            <a:endParaRPr lang="en-FI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37735"/>
          </a:xfrm>
          <a:prstGeom prst="rect">
            <a:avLst/>
          </a:prstGeom>
        </p:spPr>
      </p:pic>
      <p:sp>
        <p:nvSpPr>
          <p:cNvPr id="2" name="Tekstiruutu 1"/>
          <p:cNvSpPr txBox="1"/>
          <p:nvPr/>
        </p:nvSpPr>
        <p:spPr>
          <a:xfrm>
            <a:off x="0" y="5499181"/>
            <a:ext cx="3013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sz="1600" dirty="0" smtClean="0">
                <a:solidFill>
                  <a:schemeClr val="accent1"/>
                </a:solidFill>
              </a:rPr>
              <a:t>Kuva: Timo Muhonen, Kuvaverkko</a:t>
            </a:r>
          </a:p>
        </p:txBody>
      </p:sp>
    </p:spTree>
    <p:extLst>
      <p:ext uri="{BB962C8B-B14F-4D97-AF65-F5344CB8AC3E}">
        <p14:creationId xmlns:p14="http://schemas.microsoft.com/office/powerpoint/2010/main" val="12559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06611" y="-171400"/>
            <a:ext cx="10789990" cy="1143000"/>
          </a:xfrm>
        </p:spPr>
        <p:txBody>
          <a:bodyPr/>
          <a:lstStyle/>
          <a:p>
            <a:r>
              <a:rPr lang="fi-FI" sz="6000" dirty="0"/>
              <a:t>Taanilan koulu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1"/>
          </p:nvPr>
        </p:nvSpPr>
        <p:spPr>
          <a:xfrm>
            <a:off x="706609" y="1141043"/>
            <a:ext cx="10789991" cy="4016149"/>
          </a:xfrm>
        </p:spPr>
        <p:txBody>
          <a:bodyPr/>
          <a:lstStyle/>
          <a:p>
            <a:pPr lvl="1">
              <a:lnSpc>
                <a:spcPts val="4400"/>
              </a:lnSpc>
            </a:pPr>
            <a:r>
              <a:rPr lang="fi-FI" sz="4200" dirty="0" err="1" smtClean="0"/>
              <a:t>Goals</a:t>
            </a:r>
            <a:r>
              <a:rPr lang="fi-FI" sz="4200" dirty="0" smtClean="0"/>
              <a:t> and </a:t>
            </a:r>
            <a:r>
              <a:rPr lang="fi-FI" sz="4200" dirty="0" err="1" smtClean="0"/>
              <a:t>principles</a:t>
            </a:r>
            <a:r>
              <a:rPr lang="fi-FI" sz="4200" dirty="0" smtClean="0"/>
              <a:t> of </a:t>
            </a:r>
            <a:r>
              <a:rPr lang="fi-FI" sz="4200" dirty="0" err="1" smtClean="0"/>
              <a:t>our</a:t>
            </a:r>
            <a:r>
              <a:rPr lang="fi-FI" sz="4200" dirty="0" smtClean="0"/>
              <a:t> </a:t>
            </a:r>
            <a:r>
              <a:rPr lang="fi-FI" sz="4200" dirty="0" err="1" smtClean="0"/>
              <a:t>school</a:t>
            </a:r>
            <a:r>
              <a:rPr lang="fi-FI" sz="4200" dirty="0" smtClean="0"/>
              <a:t>:</a:t>
            </a:r>
          </a:p>
          <a:p>
            <a:pPr lvl="2">
              <a:lnSpc>
                <a:spcPts val="4400"/>
              </a:lnSpc>
            </a:pPr>
            <a:r>
              <a:rPr lang="en-US" sz="2800" dirty="0" smtClean="0"/>
              <a:t>Encourage </a:t>
            </a:r>
            <a:r>
              <a:rPr lang="en-US" sz="2800" dirty="0"/>
              <a:t>collaboration and co-teaching</a:t>
            </a:r>
          </a:p>
          <a:p>
            <a:pPr lvl="2">
              <a:lnSpc>
                <a:spcPts val="4400"/>
              </a:lnSpc>
            </a:pPr>
            <a:r>
              <a:rPr lang="en-US" sz="2800" dirty="0"/>
              <a:t>Boldly </a:t>
            </a:r>
            <a:r>
              <a:rPr lang="en-US" sz="2800" dirty="0" smtClean="0"/>
              <a:t>experiment with different pedagogical practices</a:t>
            </a:r>
            <a:endParaRPr lang="en-US" sz="2800" dirty="0"/>
          </a:p>
          <a:p>
            <a:pPr lvl="2">
              <a:lnSpc>
                <a:spcPts val="4400"/>
              </a:lnSpc>
            </a:pPr>
            <a:r>
              <a:rPr lang="en-US" sz="2800" dirty="0" smtClean="0"/>
              <a:t>Utilize new </a:t>
            </a:r>
            <a:r>
              <a:rPr lang="en-US" sz="2800" dirty="0"/>
              <a:t>learning environments </a:t>
            </a:r>
            <a:r>
              <a:rPr lang="en-US" sz="2800" dirty="0" smtClean="0"/>
              <a:t>and</a:t>
            </a:r>
            <a:br>
              <a:rPr lang="en-US" sz="2800" dirty="0" smtClean="0"/>
            </a:br>
            <a:r>
              <a:rPr lang="en-US" sz="2800" dirty="0" smtClean="0"/>
              <a:t>modern </a:t>
            </a:r>
            <a:r>
              <a:rPr lang="en-US" sz="2800" dirty="0"/>
              <a:t>audiovisual technology</a:t>
            </a:r>
          </a:p>
          <a:p>
            <a:pPr lvl="2">
              <a:lnSpc>
                <a:spcPts val="4400"/>
              </a:lnSpc>
            </a:pPr>
            <a:r>
              <a:rPr lang="en-US" sz="2800" dirty="0" smtClean="0"/>
              <a:t>Use positive </a:t>
            </a:r>
            <a:r>
              <a:rPr lang="en-US" sz="2800" dirty="0"/>
              <a:t>pedagogy in all activities</a:t>
            </a:r>
          </a:p>
          <a:p>
            <a:pPr lvl="2">
              <a:lnSpc>
                <a:spcPts val="4400"/>
              </a:lnSpc>
            </a:pPr>
            <a:r>
              <a:rPr lang="en-US" sz="2800" dirty="0" smtClean="0"/>
              <a:t>Take </a:t>
            </a:r>
            <a:r>
              <a:rPr lang="en-US" sz="2800" dirty="0"/>
              <a:t>into account the individual needs of </a:t>
            </a:r>
            <a:r>
              <a:rPr lang="en-US" sz="2800" dirty="0" smtClean="0"/>
              <a:t>pupils</a:t>
            </a:r>
            <a:endParaRPr lang="en-US" sz="2800" dirty="0"/>
          </a:p>
          <a:p>
            <a:pPr lvl="2">
              <a:lnSpc>
                <a:spcPts val="4400"/>
              </a:lnSpc>
            </a:pPr>
            <a:r>
              <a:rPr lang="en-US" sz="2800" dirty="0" smtClean="0"/>
              <a:t>Develop truly unified </a:t>
            </a:r>
            <a:r>
              <a:rPr lang="en-US" sz="2800" dirty="0"/>
              <a:t>school model</a:t>
            </a:r>
            <a:endParaRPr lang="fi-FI" sz="2800" dirty="0"/>
          </a:p>
          <a:p>
            <a:pPr lvl="1">
              <a:lnSpc>
                <a:spcPts val="4400"/>
              </a:lnSpc>
            </a:pPr>
            <a:endParaRPr lang="fi-FI" sz="4200" dirty="0" smtClean="0"/>
          </a:p>
        </p:txBody>
      </p:sp>
    </p:spTree>
    <p:extLst>
      <p:ext uri="{BB962C8B-B14F-4D97-AF65-F5344CB8AC3E}">
        <p14:creationId xmlns:p14="http://schemas.microsoft.com/office/powerpoint/2010/main" val="398315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654241" cy="5733256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9B33393-42E5-9F4C-89CE-DB32B23C8E97}"/>
              </a:ext>
            </a:extLst>
          </p:cNvPr>
          <p:cNvSpPr txBox="1">
            <a:spLocks/>
          </p:cNvSpPr>
          <p:nvPr/>
        </p:nvSpPr>
        <p:spPr>
          <a:xfrm>
            <a:off x="9624392" y="6182544"/>
            <a:ext cx="2520280" cy="675456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Clr>
                <a:srgbClr val="7ACC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accent1"/>
                </a:solidFill>
                <a:latin typeface="Muli" pitchFamily="2" charset="77"/>
                <a:ea typeface="+mn-ea"/>
                <a:cs typeface="+mn-cs"/>
              </a:defRPr>
            </a:lvl6pPr>
            <a:lvl7pPr marL="4114709" indent="-457200" algn="l" defTabSz="609585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1600" dirty="0" err="1" smtClean="0">
                <a:solidFill>
                  <a:schemeClr val="bg1">
                    <a:lumMod val="50000"/>
                  </a:schemeClr>
                </a:solidFill>
              </a:rPr>
              <a:t>Principal</a:t>
            </a:r>
            <a:r>
              <a:rPr lang="fi-FI" sz="1600" dirty="0" smtClean="0">
                <a:solidFill>
                  <a:schemeClr val="bg1">
                    <a:lumMod val="50000"/>
                  </a:schemeClr>
                </a:solidFill>
              </a:rPr>
              <a:t> Risto Oja</a:t>
            </a:r>
            <a:br>
              <a:rPr lang="fi-FI" sz="16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fi-FI" sz="1600" dirty="0" err="1" smtClean="0">
                <a:solidFill>
                  <a:schemeClr val="bg1">
                    <a:lumMod val="50000"/>
                  </a:schemeClr>
                </a:solidFill>
              </a:rPr>
              <a:t>Vice-principal</a:t>
            </a:r>
            <a:r>
              <a:rPr lang="fi-FI" sz="1600" dirty="0" smtClean="0">
                <a:solidFill>
                  <a:schemeClr val="bg1">
                    <a:lumMod val="50000"/>
                  </a:schemeClr>
                </a:solidFill>
              </a:rPr>
              <a:t> Kari Krook</a:t>
            </a:r>
            <a:endParaRPr lang="en-FI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7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8800096-4D29-F449-95EF-B52856C5795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11312525" y="6178550"/>
            <a:ext cx="879475" cy="287338"/>
          </a:xfrm>
        </p:spPr>
        <p:txBody>
          <a:bodyPr/>
          <a:lstStyle/>
          <a:p>
            <a:fld id="{95C4288C-B1B8-4BF6-AEDF-A4F68275700C}" type="datetime1">
              <a:rPr lang="fi-FI" smtClean="0"/>
              <a:pPr/>
              <a:t>23.3.2022</a:t>
            </a:fld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989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06610" y="44624"/>
            <a:ext cx="10789990" cy="926976"/>
          </a:xfrm>
        </p:spPr>
        <p:txBody>
          <a:bodyPr/>
          <a:lstStyle/>
          <a:p>
            <a:r>
              <a:rPr lang="fi-FI" sz="6000" dirty="0"/>
              <a:t>Taanilan koulu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1"/>
          </p:nvPr>
        </p:nvSpPr>
        <p:spPr>
          <a:xfrm>
            <a:off x="706609" y="1124744"/>
            <a:ext cx="6973567" cy="4608512"/>
          </a:xfrm>
        </p:spPr>
        <p:txBody>
          <a:bodyPr/>
          <a:lstStyle/>
          <a:p>
            <a:pPr marL="457189" lvl="1" indent="-457189"/>
            <a:r>
              <a:rPr lang="fi-FI" sz="4000" dirty="0" smtClean="0"/>
              <a:t>Construction </a:t>
            </a:r>
            <a:r>
              <a:rPr lang="fi-FI" sz="4000" dirty="0" err="1" smtClean="0"/>
              <a:t>started</a:t>
            </a:r>
            <a:r>
              <a:rPr lang="fi-FI" sz="4000" dirty="0"/>
              <a:t/>
            </a:r>
            <a:br>
              <a:rPr lang="fi-FI" sz="4000" dirty="0"/>
            </a:br>
            <a:r>
              <a:rPr lang="fi-FI" sz="4000" dirty="0" smtClean="0"/>
              <a:t>in </a:t>
            </a:r>
            <a:r>
              <a:rPr lang="fi-FI" sz="4000" dirty="0" err="1" smtClean="0"/>
              <a:t>the</a:t>
            </a:r>
            <a:r>
              <a:rPr lang="fi-FI" sz="4000" dirty="0" smtClean="0"/>
              <a:t> </a:t>
            </a:r>
            <a:r>
              <a:rPr lang="fi-FI" sz="4000" dirty="0" err="1" smtClean="0"/>
              <a:t>spring</a:t>
            </a:r>
            <a:r>
              <a:rPr lang="fi-FI" sz="4000" dirty="0" smtClean="0"/>
              <a:t> of 2019</a:t>
            </a:r>
          </a:p>
          <a:p>
            <a:pPr marL="990576" lvl="2" indent="-457189"/>
            <a:r>
              <a:rPr lang="fi-FI" sz="2800" dirty="0" smtClean="0"/>
              <a:t>Kaisaniemi </a:t>
            </a:r>
            <a:r>
              <a:rPr lang="fi-FI" sz="2800" dirty="0" err="1" smtClean="0"/>
              <a:t>school</a:t>
            </a:r>
            <a:r>
              <a:rPr lang="fi-FI" sz="2800" dirty="0" smtClean="0"/>
              <a:t> </a:t>
            </a:r>
            <a:r>
              <a:rPr lang="fi-FI" sz="2800" dirty="0" err="1" smtClean="0"/>
              <a:t>was</a:t>
            </a:r>
            <a:r>
              <a:rPr lang="fi-FI" sz="2800" dirty="0" smtClean="0"/>
              <a:t> </a:t>
            </a:r>
            <a:r>
              <a:rPr lang="fi-FI" sz="2800" dirty="0" err="1" smtClean="0"/>
              <a:t>build</a:t>
            </a:r>
            <a:r>
              <a:rPr lang="fi-FI" sz="2800" dirty="0"/>
              <a:t/>
            </a:r>
            <a:br>
              <a:rPr lang="fi-FI" sz="2800" dirty="0"/>
            </a:br>
            <a:r>
              <a:rPr lang="fi-FI" sz="2800" dirty="0" smtClean="0"/>
              <a:t>at </a:t>
            </a:r>
            <a:r>
              <a:rPr lang="fi-FI" sz="2800" dirty="0" err="1" smtClean="0"/>
              <a:t>the</a:t>
            </a:r>
            <a:r>
              <a:rPr lang="fi-FI" sz="2800" dirty="0" smtClean="0"/>
              <a:t> </a:t>
            </a:r>
            <a:r>
              <a:rPr lang="fi-FI" sz="2800" dirty="0" err="1" smtClean="0"/>
              <a:t>same</a:t>
            </a:r>
            <a:r>
              <a:rPr lang="fi-FI" sz="2800" dirty="0" smtClean="0"/>
              <a:t> </a:t>
            </a:r>
            <a:r>
              <a:rPr lang="fi-FI" sz="2800" dirty="0" err="1" smtClean="0"/>
              <a:t>time</a:t>
            </a:r>
            <a:endParaRPr lang="fi-FI" sz="2800" dirty="0" smtClean="0"/>
          </a:p>
          <a:p>
            <a:r>
              <a:rPr lang="fi-FI" sz="4000" dirty="0" smtClean="0"/>
              <a:t>School </a:t>
            </a:r>
            <a:r>
              <a:rPr lang="fi-FI" sz="4000" dirty="0" err="1" smtClean="0"/>
              <a:t>started</a:t>
            </a:r>
            <a:r>
              <a:rPr lang="fi-FI" sz="4000" dirty="0" smtClean="0"/>
              <a:t> in August 2021</a:t>
            </a:r>
          </a:p>
          <a:p>
            <a:r>
              <a:rPr lang="fi-FI" sz="4000" dirty="0" smtClean="0"/>
              <a:t>Total </a:t>
            </a:r>
            <a:r>
              <a:rPr lang="fi-FI" sz="4000" dirty="0" err="1" smtClean="0"/>
              <a:t>cost</a:t>
            </a:r>
            <a:r>
              <a:rPr lang="fi-FI" sz="4000" dirty="0" smtClean="0"/>
              <a:t> of </a:t>
            </a:r>
            <a:r>
              <a:rPr lang="fi-FI" sz="4000" dirty="0" err="1" smtClean="0"/>
              <a:t>construction</a:t>
            </a:r>
            <a:r>
              <a:rPr lang="fi-FI" sz="4000" dirty="0" smtClean="0"/>
              <a:t> of </a:t>
            </a:r>
            <a:r>
              <a:rPr lang="fi-FI" sz="4000" dirty="0" err="1" smtClean="0"/>
              <a:t>both</a:t>
            </a:r>
            <a:r>
              <a:rPr lang="fi-FI" sz="4000" dirty="0" smtClean="0"/>
              <a:t> </a:t>
            </a:r>
            <a:r>
              <a:rPr lang="fi-FI" sz="4000" dirty="0" err="1" smtClean="0"/>
              <a:t>schools</a:t>
            </a:r>
            <a:r>
              <a:rPr lang="fi-FI" sz="4000" dirty="0" smtClean="0"/>
              <a:t> c. 36 </a:t>
            </a:r>
            <a:r>
              <a:rPr lang="fi-FI" sz="4000" dirty="0" err="1" smtClean="0"/>
              <a:t>million</a:t>
            </a:r>
            <a:r>
              <a:rPr lang="fi-FI" sz="4000" dirty="0" smtClean="0"/>
              <a:t> €</a:t>
            </a:r>
            <a:endParaRPr lang="fi-FI" sz="4000" dirty="0"/>
          </a:p>
          <a:p>
            <a:endParaRPr lang="fi-FI" sz="3000" dirty="0" smtClean="0"/>
          </a:p>
          <a:p>
            <a:pPr marL="0" indent="0">
              <a:buNone/>
            </a:pPr>
            <a:r>
              <a:rPr lang="fi-FI" sz="4000" dirty="0" smtClean="0"/>
              <a:t>	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altLang="fi-F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228599"/>
            <a:ext cx="4139952" cy="3104964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3517538"/>
            <a:ext cx="4137095" cy="3104762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10745562" y="2933453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000" dirty="0" smtClean="0"/>
              <a:t>Jan. 2020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745562" y="6222190"/>
            <a:ext cx="1191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000" dirty="0" err="1" smtClean="0">
                <a:solidFill>
                  <a:schemeClr val="bg1">
                    <a:lumMod val="75000"/>
                  </a:schemeClr>
                </a:solidFill>
              </a:rPr>
              <a:t>Apr</a:t>
            </a:r>
            <a:r>
              <a:rPr lang="fi-FI" sz="2000" dirty="0" smtClean="0">
                <a:solidFill>
                  <a:schemeClr val="bg1">
                    <a:lumMod val="75000"/>
                  </a:schemeClr>
                </a:solidFill>
              </a:rPr>
              <a:t>. 2020</a:t>
            </a:r>
          </a:p>
        </p:txBody>
      </p:sp>
    </p:spTree>
    <p:extLst>
      <p:ext uri="{BB962C8B-B14F-4D97-AF65-F5344CB8AC3E}">
        <p14:creationId xmlns:p14="http://schemas.microsoft.com/office/powerpoint/2010/main" val="360639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06610" y="44624"/>
            <a:ext cx="10789990" cy="926976"/>
          </a:xfrm>
        </p:spPr>
        <p:txBody>
          <a:bodyPr/>
          <a:lstStyle/>
          <a:p>
            <a:r>
              <a:rPr lang="fi-FI" sz="6000" dirty="0"/>
              <a:t>Taanilan koulu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1"/>
          </p:nvPr>
        </p:nvSpPr>
        <p:spPr>
          <a:xfrm>
            <a:off x="706609" y="1124744"/>
            <a:ext cx="10789991" cy="4824536"/>
          </a:xfrm>
        </p:spPr>
        <p:txBody>
          <a:bodyPr/>
          <a:lstStyle/>
          <a:p>
            <a:pPr marL="457189" lvl="1" indent="-457189"/>
            <a:r>
              <a:rPr lang="en-US" sz="4000" dirty="0"/>
              <a:t>The floor area of the school is </a:t>
            </a:r>
            <a:r>
              <a:rPr lang="fi-FI" sz="4000" dirty="0" smtClean="0"/>
              <a:t>6550 m</a:t>
            </a:r>
            <a:r>
              <a:rPr lang="fi-FI" sz="3200" baseline="30000" dirty="0" smtClean="0"/>
              <a:t>2</a:t>
            </a:r>
            <a:endParaRPr lang="fi-FI" sz="4000" dirty="0" smtClean="0"/>
          </a:p>
          <a:p>
            <a:r>
              <a:rPr lang="fi-FI" sz="4000" dirty="0" smtClean="0"/>
              <a:t>Sports </a:t>
            </a:r>
            <a:r>
              <a:rPr lang="fi-FI" sz="4000" dirty="0" err="1" smtClean="0"/>
              <a:t>hall</a:t>
            </a:r>
            <a:r>
              <a:rPr lang="fi-FI" sz="4000" dirty="0" smtClean="0"/>
              <a:t> is </a:t>
            </a:r>
            <a:r>
              <a:rPr lang="fi-FI" sz="4000" dirty="0" err="1" smtClean="0"/>
              <a:t>biggest</a:t>
            </a:r>
            <a:r>
              <a:rPr lang="fi-FI" sz="4000" dirty="0" smtClean="0"/>
              <a:t> in Ylivieska </a:t>
            </a:r>
            <a:r>
              <a:rPr lang="fi-FI" sz="4000" dirty="0" err="1" smtClean="0"/>
              <a:t>area</a:t>
            </a:r>
            <a:r>
              <a:rPr lang="fi-FI" sz="3000" dirty="0" smtClean="0"/>
              <a:t>: </a:t>
            </a:r>
          </a:p>
          <a:p>
            <a:pPr lvl="1"/>
            <a:r>
              <a:rPr lang="fi-FI" sz="3000" dirty="0" smtClean="0"/>
              <a:t>Surface </a:t>
            </a:r>
            <a:r>
              <a:rPr lang="fi-FI" sz="3000" dirty="0" err="1" smtClean="0"/>
              <a:t>area</a:t>
            </a:r>
            <a:r>
              <a:rPr lang="fi-FI" sz="3000" dirty="0" smtClean="0"/>
              <a:t> 28 m * 44 m  -&gt; c. 1200 m</a:t>
            </a:r>
            <a:r>
              <a:rPr lang="fi-FI" sz="3000" baseline="30000" dirty="0" smtClean="0"/>
              <a:t>2</a:t>
            </a:r>
          </a:p>
          <a:p>
            <a:pPr lvl="2"/>
            <a:r>
              <a:rPr lang="fi-FI" altLang="fi-FI" sz="2800" dirty="0" err="1"/>
              <a:t>The</a:t>
            </a:r>
            <a:r>
              <a:rPr lang="fi-FI" altLang="fi-FI" sz="2800" dirty="0"/>
              <a:t> </a:t>
            </a:r>
            <a:r>
              <a:rPr lang="fi-FI" altLang="fi-FI" sz="2800" dirty="0" err="1"/>
              <a:t>hall</a:t>
            </a:r>
            <a:r>
              <a:rPr lang="fi-FI" altLang="fi-FI" sz="2800" dirty="0"/>
              <a:t> </a:t>
            </a:r>
            <a:r>
              <a:rPr lang="fi-FI" altLang="fi-FI" sz="2800" dirty="0" err="1"/>
              <a:t>can</a:t>
            </a:r>
            <a:r>
              <a:rPr lang="fi-FI" altLang="fi-FI" sz="2800" dirty="0"/>
              <a:t> </a:t>
            </a:r>
            <a:r>
              <a:rPr lang="fi-FI" altLang="fi-FI" sz="2800" dirty="0" err="1"/>
              <a:t>accommodate</a:t>
            </a:r>
            <a:r>
              <a:rPr lang="fi-FI" altLang="fi-FI" sz="2800" dirty="0"/>
              <a:t> a </a:t>
            </a:r>
            <a:r>
              <a:rPr lang="fi-FI" altLang="fi-FI" sz="2800" dirty="0" err="1"/>
              <a:t>full-size</a:t>
            </a:r>
            <a:r>
              <a:rPr lang="fi-FI" altLang="fi-FI" sz="2800" dirty="0"/>
              <a:t> </a:t>
            </a:r>
            <a:r>
              <a:rPr lang="fi-FI" altLang="fi-FI" sz="2800" dirty="0" err="1"/>
              <a:t>floorball</a:t>
            </a:r>
            <a:r>
              <a:rPr lang="fi-FI" altLang="fi-FI" sz="2800" dirty="0"/>
              <a:t> </a:t>
            </a:r>
            <a:r>
              <a:rPr lang="fi-FI" altLang="fi-FI" sz="2800" dirty="0" smtClean="0"/>
              <a:t>and</a:t>
            </a:r>
            <a:br>
              <a:rPr lang="fi-FI" altLang="fi-FI" sz="2800" dirty="0" smtClean="0"/>
            </a:br>
            <a:r>
              <a:rPr lang="fi-FI" altLang="fi-FI" sz="2800" dirty="0" smtClean="0"/>
              <a:t>futsal </a:t>
            </a:r>
            <a:r>
              <a:rPr lang="fi-FI" altLang="fi-FI" sz="2800" dirty="0" err="1" smtClean="0"/>
              <a:t>courts</a:t>
            </a:r>
            <a:endParaRPr lang="fi-FI" altLang="fi-FI" sz="2800" dirty="0"/>
          </a:p>
          <a:p>
            <a:pPr lvl="1"/>
            <a:r>
              <a:rPr lang="fi-FI" sz="3000" dirty="0" err="1" smtClean="0"/>
              <a:t>Height</a:t>
            </a:r>
            <a:r>
              <a:rPr lang="fi-FI" sz="3000" dirty="0" smtClean="0"/>
              <a:t> 8 m, </a:t>
            </a:r>
            <a:r>
              <a:rPr lang="en-US" sz="3000" dirty="0"/>
              <a:t>which meets the requirements for national volleyball </a:t>
            </a:r>
            <a:r>
              <a:rPr lang="en-US" sz="3000" dirty="0" smtClean="0"/>
              <a:t>matches.</a:t>
            </a:r>
          </a:p>
          <a:p>
            <a:pPr lvl="1"/>
            <a:r>
              <a:rPr lang="en-US" sz="3000" dirty="0" smtClean="0"/>
              <a:t>The </a:t>
            </a:r>
            <a:r>
              <a:rPr lang="en-US" sz="3000" dirty="0"/>
              <a:t>hall can accommodate 1,200 </a:t>
            </a:r>
            <a:r>
              <a:rPr lang="en-US" sz="3000" dirty="0" smtClean="0"/>
              <a:t>people</a:t>
            </a:r>
            <a:endParaRPr lang="fi-FI" sz="4000" dirty="0" smtClean="0"/>
          </a:p>
          <a:p>
            <a:pPr lvl="2"/>
            <a:r>
              <a:rPr lang="fi-FI" sz="2800" dirty="0" smtClean="0"/>
              <a:t>250 </a:t>
            </a:r>
            <a:r>
              <a:rPr lang="fi-FI" sz="2800" dirty="0" err="1" smtClean="0"/>
              <a:t>seated</a:t>
            </a:r>
            <a:r>
              <a:rPr lang="fi-FI" sz="2800" dirty="0" smtClean="0"/>
              <a:t> in </a:t>
            </a:r>
            <a:r>
              <a:rPr lang="fi-FI" sz="2800" dirty="0" err="1" smtClean="0"/>
              <a:t>the</a:t>
            </a:r>
            <a:r>
              <a:rPr lang="fi-FI" sz="2800" dirty="0" smtClean="0"/>
              <a:t> side </a:t>
            </a:r>
            <a:r>
              <a:rPr lang="fi-FI" sz="2800" dirty="0" err="1" smtClean="0"/>
              <a:t>auditorium</a:t>
            </a:r>
            <a:endParaRPr lang="fi-FI" sz="2800" dirty="0"/>
          </a:p>
          <a:p>
            <a:pPr lvl="2"/>
            <a:r>
              <a:rPr lang="fi-FI" sz="2800" dirty="0"/>
              <a:t>400 </a:t>
            </a:r>
            <a:r>
              <a:rPr lang="fi-FI" sz="2800" dirty="0" err="1" smtClean="0"/>
              <a:t>seated</a:t>
            </a:r>
            <a:r>
              <a:rPr lang="fi-FI" sz="2800" dirty="0" smtClean="0"/>
              <a:t> in </a:t>
            </a:r>
            <a:r>
              <a:rPr lang="fi-FI" sz="2800" dirty="0" err="1" smtClean="0"/>
              <a:t>the</a:t>
            </a:r>
            <a:r>
              <a:rPr lang="fi-FI" sz="2800" dirty="0" smtClean="0"/>
              <a:t> </a:t>
            </a:r>
            <a:r>
              <a:rPr lang="fi-FI" sz="2800" dirty="0" err="1" smtClean="0"/>
              <a:t>chairs</a:t>
            </a:r>
            <a:r>
              <a:rPr lang="fi-FI" sz="2800" dirty="0" smtClean="0"/>
              <a:t> on </a:t>
            </a:r>
            <a:r>
              <a:rPr lang="fi-FI" sz="2800" dirty="0" err="1" smtClean="0"/>
              <a:t>the</a:t>
            </a:r>
            <a:r>
              <a:rPr lang="fi-FI" sz="2800" dirty="0" smtClean="0"/>
              <a:t> </a:t>
            </a:r>
            <a:r>
              <a:rPr lang="fi-FI" sz="2800" dirty="0" err="1" smtClean="0"/>
              <a:t>floor</a:t>
            </a:r>
            <a:endParaRPr lang="fi-FI" sz="2800" dirty="0"/>
          </a:p>
          <a:p>
            <a:pPr marL="0" indent="0">
              <a:buNone/>
            </a:pPr>
            <a:r>
              <a:rPr lang="fi-FI" sz="4000" dirty="0" smtClean="0"/>
              <a:t>	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altLang="fi-F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06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69429"/>
          </a:xfrm>
          <a:prstGeom prst="rect">
            <a:avLst/>
          </a:prstGeom>
        </p:spPr>
      </p:pic>
      <p:sp>
        <p:nvSpPr>
          <p:cNvPr id="4" name="Sisällön paikkamerkki 2"/>
          <p:cNvSpPr txBox="1">
            <a:spLocks/>
          </p:cNvSpPr>
          <p:nvPr/>
        </p:nvSpPr>
        <p:spPr>
          <a:xfrm>
            <a:off x="83332" y="0"/>
            <a:ext cx="12025336" cy="1567877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Clr>
                <a:srgbClr val="7ACC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accent1"/>
                </a:solidFill>
                <a:latin typeface="Muli" pitchFamily="2" charset="77"/>
                <a:ea typeface="+mn-ea"/>
                <a:cs typeface="+mn-cs"/>
              </a:defRPr>
            </a:lvl6pPr>
            <a:lvl7pPr marL="4114709" indent="-457200" algn="l" defTabSz="609585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chemeClr val="bg1"/>
                </a:solidFill>
              </a:rPr>
              <a:t>One of the main goals </a:t>
            </a:r>
            <a:r>
              <a:rPr lang="en-US" sz="4000" dirty="0">
                <a:solidFill>
                  <a:schemeClr val="bg1"/>
                </a:solidFill>
              </a:rPr>
              <a:t>of the design </a:t>
            </a:r>
            <a:r>
              <a:rPr lang="en-US" sz="4000" dirty="0" smtClean="0">
                <a:solidFill>
                  <a:schemeClr val="bg1"/>
                </a:solidFill>
              </a:rPr>
              <a:t>was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abundant </a:t>
            </a:r>
            <a:r>
              <a:rPr lang="en-US" sz="4000" dirty="0">
                <a:solidFill>
                  <a:schemeClr val="bg1"/>
                </a:solidFill>
              </a:rPr>
              <a:t>natural light</a:t>
            </a:r>
            <a:endParaRPr lang="fi-FI" sz="4000" dirty="0" smtClean="0">
              <a:solidFill>
                <a:schemeClr val="bg1"/>
              </a:solidFill>
            </a:endParaRPr>
          </a:p>
          <a:p>
            <a:pPr lvl="1"/>
            <a:endParaRPr lang="fi-FI" sz="4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7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6000" dirty="0"/>
              <a:t>Taanilan </a:t>
            </a:r>
            <a:r>
              <a:rPr lang="fi-FI" sz="6000" dirty="0" smtClean="0"/>
              <a:t>koulu 2021-2022</a:t>
            </a:r>
            <a:endParaRPr lang="fi-FI" sz="6000" dirty="0"/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1"/>
          </p:nvPr>
        </p:nvSpPr>
        <p:spPr>
          <a:xfrm>
            <a:off x="725927" y="1772816"/>
            <a:ext cx="11202721" cy="3872133"/>
          </a:xfrm>
        </p:spPr>
        <p:txBody>
          <a:bodyPr/>
          <a:lstStyle/>
          <a:p>
            <a:r>
              <a:rPr lang="fi-FI" sz="4000" dirty="0" err="1"/>
              <a:t>Staff</a:t>
            </a:r>
            <a:r>
              <a:rPr lang="fi-FI" sz="4000" dirty="0"/>
              <a:t> </a:t>
            </a:r>
            <a:r>
              <a:rPr lang="fi-FI" sz="4000" dirty="0" err="1"/>
              <a:t>about</a:t>
            </a:r>
            <a:r>
              <a:rPr lang="fi-FI" sz="4000" dirty="0"/>
              <a:t> </a:t>
            </a:r>
            <a:r>
              <a:rPr lang="fi-FI" sz="4000" dirty="0" smtClean="0"/>
              <a:t>35</a:t>
            </a:r>
          </a:p>
          <a:p>
            <a:r>
              <a:rPr lang="fi-FI" sz="4000" dirty="0" err="1" smtClean="0"/>
              <a:t>Pupils</a:t>
            </a:r>
            <a:r>
              <a:rPr lang="fi-FI" sz="4000" dirty="0" smtClean="0"/>
              <a:t> c. 320, </a:t>
            </a:r>
            <a:r>
              <a:rPr lang="fi-FI" sz="4000" dirty="0" err="1" smtClean="0"/>
              <a:t>from</a:t>
            </a:r>
            <a:r>
              <a:rPr lang="fi-FI" sz="4000" dirty="0" smtClean="0"/>
              <a:t> </a:t>
            </a:r>
            <a:r>
              <a:rPr lang="fi-FI" sz="4000" dirty="0" err="1" smtClean="0"/>
              <a:t>next</a:t>
            </a:r>
            <a:r>
              <a:rPr lang="fi-FI" sz="4000" dirty="0" smtClean="0"/>
              <a:t> </a:t>
            </a:r>
            <a:r>
              <a:rPr lang="fi-FI" sz="4000" dirty="0" err="1" smtClean="0"/>
              <a:t>year</a:t>
            </a:r>
            <a:r>
              <a:rPr lang="fi-FI" sz="4000" dirty="0" smtClean="0"/>
              <a:t> </a:t>
            </a:r>
            <a:r>
              <a:rPr lang="fi-FI" sz="4000" dirty="0" err="1" smtClean="0"/>
              <a:t>onwards</a:t>
            </a:r>
            <a:r>
              <a:rPr lang="fi-FI" sz="4000" dirty="0" smtClean="0"/>
              <a:t> c. 380</a:t>
            </a:r>
          </a:p>
          <a:p>
            <a:pPr lvl="1"/>
            <a:r>
              <a:rPr lang="en-US" sz="4000" dirty="0" smtClean="0"/>
              <a:t>Pre-school and grades 1-6: 140 pupils</a:t>
            </a:r>
            <a:endParaRPr lang="fi-FI" sz="4000" dirty="0" smtClean="0"/>
          </a:p>
          <a:p>
            <a:pPr lvl="1"/>
            <a:r>
              <a:rPr lang="fi-FI" sz="4000" dirty="0" err="1" smtClean="0"/>
              <a:t>Grades</a:t>
            </a:r>
            <a:r>
              <a:rPr lang="fi-FI" sz="4000" dirty="0" smtClean="0"/>
              <a:t> 7-8: 155 </a:t>
            </a:r>
            <a:r>
              <a:rPr lang="fi-FI" sz="4000" dirty="0" err="1" smtClean="0"/>
              <a:t>pupils</a:t>
            </a:r>
            <a:endParaRPr lang="fi-FI" sz="4000" dirty="0" smtClean="0"/>
          </a:p>
          <a:p>
            <a:pPr lvl="1"/>
            <a:r>
              <a:rPr lang="fi-FI" sz="4000" dirty="0" smtClean="0"/>
              <a:t>Next </a:t>
            </a:r>
            <a:r>
              <a:rPr lang="fi-FI" sz="4000" dirty="0" err="1" smtClean="0"/>
              <a:t>year</a:t>
            </a:r>
            <a:r>
              <a:rPr lang="fi-FI" sz="4000" dirty="0" smtClean="0"/>
              <a:t> </a:t>
            </a:r>
            <a:r>
              <a:rPr lang="fi-FI" sz="4000" dirty="0" err="1" smtClean="0"/>
              <a:t>also</a:t>
            </a:r>
            <a:r>
              <a:rPr lang="fi-FI" sz="4000" dirty="0" smtClean="0"/>
              <a:t> c. 80 </a:t>
            </a:r>
            <a:r>
              <a:rPr lang="fi-FI" sz="4000" dirty="0" err="1" smtClean="0"/>
              <a:t>pupils</a:t>
            </a:r>
            <a:r>
              <a:rPr lang="fi-FI" sz="4000" dirty="0" smtClean="0"/>
              <a:t> in 9th </a:t>
            </a:r>
            <a:r>
              <a:rPr lang="fi-FI" sz="4000" dirty="0" err="1" smtClean="0"/>
              <a:t>grade</a:t>
            </a:r>
            <a:endParaRPr lang="fi-FI" sz="4000" dirty="0" smtClean="0"/>
          </a:p>
          <a:p>
            <a:pPr lvl="1"/>
            <a:r>
              <a:rPr lang="fi-FI" sz="4000" dirty="0" err="1" smtClean="0"/>
              <a:t>High</a:t>
            </a:r>
            <a:r>
              <a:rPr lang="fi-FI" sz="4000" dirty="0" smtClean="0"/>
              <a:t> </a:t>
            </a:r>
            <a:r>
              <a:rPr lang="fi-FI" sz="4000" dirty="0" err="1" smtClean="0"/>
              <a:t>school</a:t>
            </a:r>
            <a:r>
              <a:rPr lang="fi-FI" sz="4000" dirty="0" smtClean="0"/>
              <a:t> </a:t>
            </a:r>
            <a:r>
              <a:rPr lang="fi-FI" sz="4000" dirty="0" err="1" smtClean="0"/>
              <a:t>students</a:t>
            </a:r>
            <a:r>
              <a:rPr lang="fi-FI" sz="4000" dirty="0" smtClean="0"/>
              <a:t> c. 25 (</a:t>
            </a:r>
            <a:r>
              <a:rPr lang="fi-FI" sz="4000" dirty="0" err="1" smtClean="0"/>
              <a:t>only</a:t>
            </a:r>
            <a:r>
              <a:rPr lang="fi-FI" sz="4000" dirty="0" smtClean="0"/>
              <a:t> </a:t>
            </a:r>
            <a:r>
              <a:rPr lang="fi-FI" sz="4000" dirty="0" err="1" smtClean="0"/>
              <a:t>this</a:t>
            </a:r>
            <a:r>
              <a:rPr lang="fi-FI" sz="4000" dirty="0" smtClean="0"/>
              <a:t> </a:t>
            </a:r>
            <a:r>
              <a:rPr lang="fi-FI" sz="4000" dirty="0" err="1" smtClean="0"/>
              <a:t>year</a:t>
            </a:r>
            <a:r>
              <a:rPr lang="fi-FI" sz="4000" dirty="0" smtClean="0"/>
              <a:t>)</a:t>
            </a:r>
          </a:p>
          <a:p>
            <a:pPr lvl="1"/>
            <a:endParaRPr lang="fi-FI" sz="4200" dirty="0"/>
          </a:p>
          <a:p>
            <a:pPr lvl="1"/>
            <a:endParaRPr lang="fi-FI" sz="4200" dirty="0" smtClean="0"/>
          </a:p>
        </p:txBody>
      </p:sp>
    </p:spTree>
    <p:extLst>
      <p:ext uri="{BB962C8B-B14F-4D97-AF65-F5344CB8AC3E}">
        <p14:creationId xmlns:p14="http://schemas.microsoft.com/office/powerpoint/2010/main" val="313780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sz="quarter" idx="11"/>
          </p:nvPr>
        </p:nvSpPr>
        <p:spPr>
          <a:xfrm>
            <a:off x="706609" y="1717107"/>
            <a:ext cx="45719" cy="3872133"/>
          </a:xfrm>
        </p:spPr>
        <p:txBody>
          <a:bodyPr/>
          <a:lstStyle/>
          <a:p>
            <a:pPr marL="609585" lvl="1" indent="0">
              <a:buNone/>
            </a:pPr>
            <a:endParaRPr lang="fi-FI" sz="4200" dirty="0"/>
          </a:p>
          <a:p>
            <a:pPr lvl="1"/>
            <a:endParaRPr lang="fi-FI" sz="4200" dirty="0" smtClean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2201" y="725680"/>
            <a:ext cx="5750496" cy="5170653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123207"/>
            <a:ext cx="4608512" cy="318779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3429000"/>
            <a:ext cx="5810250" cy="3276600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4931843" y="620688"/>
            <a:ext cx="17702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sz="3200" b="1" dirty="0" err="1" smtClean="0">
                <a:solidFill>
                  <a:srgbClr val="FF9900"/>
                </a:solidFill>
              </a:rPr>
              <a:t>Furniture</a:t>
            </a:r>
            <a:endParaRPr lang="fi-FI" sz="3200" b="1" dirty="0">
              <a:solidFill>
                <a:srgbClr val="FF9900"/>
              </a:solidFill>
            </a:endParaRPr>
          </a:p>
          <a:p>
            <a:pPr algn="l"/>
            <a:r>
              <a:rPr lang="fi-FI" sz="3200" b="1" dirty="0" err="1">
                <a:solidFill>
                  <a:srgbClr val="FF9900"/>
                </a:solidFill>
              </a:rPr>
              <a:t>b</a:t>
            </a:r>
            <a:r>
              <a:rPr lang="fi-FI" sz="3200" b="1" dirty="0" err="1" smtClean="0">
                <a:solidFill>
                  <a:srgbClr val="FF9900"/>
                </a:solidFill>
              </a:rPr>
              <a:t>y</a:t>
            </a:r>
            <a:endParaRPr lang="fi-FI" sz="3200" b="1" dirty="0">
              <a:solidFill>
                <a:srgbClr val="FF9900"/>
              </a:solidFill>
            </a:endParaRPr>
          </a:p>
          <a:p>
            <a:pPr algn="l"/>
            <a:r>
              <a:rPr lang="fi-FI" sz="3200" b="1" dirty="0" err="1" smtClean="0">
                <a:solidFill>
                  <a:srgbClr val="FF9900"/>
                </a:solidFill>
              </a:rPr>
              <a:t>Lekolar</a:t>
            </a:r>
            <a:endParaRPr lang="fi-FI" sz="3200" b="1" dirty="0" smtClean="0">
              <a:solidFill>
                <a:srgbClr val="FF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3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576" y="0"/>
            <a:ext cx="12498256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8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69429"/>
          </a:xfrm>
          <a:prstGeom prst="rect">
            <a:avLst/>
          </a:prstGeom>
        </p:spPr>
      </p:pic>
      <p:sp>
        <p:nvSpPr>
          <p:cNvPr id="4" name="Sisällön paikkamerkki 2"/>
          <p:cNvSpPr txBox="1">
            <a:spLocks/>
          </p:cNvSpPr>
          <p:nvPr/>
        </p:nvSpPr>
        <p:spPr>
          <a:xfrm>
            <a:off x="695400" y="-99392"/>
            <a:ext cx="12025336" cy="1567877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24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22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20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CC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rgbClr val="5A5A5A"/>
                </a:solidFill>
                <a:latin typeface="Muli" pitchFamily="2" charset="77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Clr>
                <a:srgbClr val="7ACC00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accent1"/>
                </a:solidFill>
                <a:latin typeface="Muli" pitchFamily="2" charset="77"/>
                <a:ea typeface="+mn-ea"/>
                <a:cs typeface="+mn-cs"/>
              </a:defRPr>
            </a:lvl6pPr>
            <a:lvl7pPr marL="4114709" indent="-457200" algn="l" defTabSz="609585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chemeClr val="tx1"/>
                </a:solidFill>
              </a:rPr>
              <a:t>The school yard also serves as a local sports and recreation area.</a:t>
            </a:r>
            <a:endParaRPr lang="fi-FI" sz="4000" dirty="0" smtClean="0">
              <a:solidFill>
                <a:schemeClr val="tx1"/>
              </a:solidFill>
            </a:endParaRPr>
          </a:p>
          <a:p>
            <a:pPr lvl="1"/>
            <a:endParaRPr lang="fi-FI" sz="4000" dirty="0" smtClean="0">
              <a:solidFill>
                <a:schemeClr val="tx1"/>
              </a:solidFill>
            </a:endParaRPr>
          </a:p>
          <a:p>
            <a:pPr lvl="1"/>
            <a:endParaRPr lang="fi-FI" sz="4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98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6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5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nlund">
  <a:themeElements>
    <a:clrScheme name="Ylivieska">
      <a:dk1>
        <a:srgbClr val="000000"/>
      </a:dk1>
      <a:lt1>
        <a:srgbClr val="FFFFFF"/>
      </a:lt1>
      <a:dk2>
        <a:srgbClr val="808080"/>
      </a:dk2>
      <a:lt2>
        <a:srgbClr val="E3E3E3"/>
      </a:lt2>
      <a:accent1>
        <a:srgbClr val="79CC00"/>
      </a:accent1>
      <a:accent2>
        <a:srgbClr val="008EAA"/>
      </a:accent2>
      <a:accent3>
        <a:srgbClr val="929596"/>
      </a:accent3>
      <a:accent4>
        <a:srgbClr val="AFCF36"/>
      </a:accent4>
      <a:accent5>
        <a:srgbClr val="33AEAA"/>
      </a:accent5>
      <a:accent6>
        <a:srgbClr val="A8AAAC"/>
      </a:accent6>
      <a:hlink>
        <a:srgbClr val="008EAA"/>
      </a:hlink>
      <a:folHlink>
        <a:srgbClr val="008EA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solidFill>
            <a:schemeClr val="accent6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Ylivieska_powerpoint_template_.potx" id="{F29CA362-0E68-1448-B9E8-E1F607984ACF}" vid="{13D35C99-9C86-9641-B377-6D3723E6569B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mplates xmlns="520e18fb-f864-419d-b6e8-37787183f565" xsi:nil="true"/>
    <Members xmlns="520e18fb-f864-419d-b6e8-37787183f565">
      <UserInfo>
        <DisplayName/>
        <AccountId xsi:nil="true"/>
        <AccountType/>
      </UserInfo>
    </Members>
    <Member_Groups xmlns="520e18fb-f864-419d-b6e8-37787183f565">
      <UserInfo>
        <DisplayName/>
        <AccountId xsi:nil="true"/>
        <AccountType/>
      </UserInfo>
    </Member_Groups>
    <Leaders xmlns="520e18fb-f864-419d-b6e8-37787183f565">
      <UserInfo>
        <DisplayName/>
        <AccountId xsi:nil="true"/>
        <AccountType/>
      </UserInfo>
    </Leaders>
    <TeamsChannelId xmlns="520e18fb-f864-419d-b6e8-37787183f565" xsi:nil="true"/>
    <IsNotebookLocked xmlns="520e18fb-f864-419d-b6e8-37787183f565" xsi:nil="true"/>
    <DefaultSectionNames xmlns="520e18fb-f864-419d-b6e8-37787183f565" xsi:nil="true"/>
    <Invited_Members xmlns="520e18fb-f864-419d-b6e8-37787183f565" xsi:nil="true"/>
    <CultureName xmlns="520e18fb-f864-419d-b6e8-37787183f565" xsi:nil="true"/>
    <Invited_Leaders xmlns="520e18fb-f864-419d-b6e8-37787183f565" xsi:nil="true"/>
    <Is_Collaboration_Space_Locked xmlns="520e18fb-f864-419d-b6e8-37787183f565" xsi:nil="true"/>
    <Self_Registration_Enabled xmlns="520e18fb-f864-419d-b6e8-37787183f565" xsi:nil="true"/>
    <FolderType xmlns="520e18fb-f864-419d-b6e8-37787183f565" xsi:nil="true"/>
    <Distribution_Groups xmlns="520e18fb-f864-419d-b6e8-37787183f565" xsi:nil="true"/>
    <AppVersion xmlns="520e18fb-f864-419d-b6e8-37787183f565" xsi:nil="true"/>
    <LMS_Mappings xmlns="520e18fb-f864-419d-b6e8-37787183f565" xsi:nil="true"/>
    <Math_Settings xmlns="520e18fb-f864-419d-b6e8-37787183f565" xsi:nil="true"/>
    <Has_Leaders_Only_SectionGroup xmlns="520e18fb-f864-419d-b6e8-37787183f565" xsi:nil="true"/>
    <NotebookType xmlns="520e18fb-f864-419d-b6e8-37787183f565" xsi:nil="true"/>
    <Owner xmlns="520e18fb-f864-419d-b6e8-37787183f565">
      <UserInfo>
        <DisplayName/>
        <AccountId xsi:nil="true"/>
        <AccountType/>
      </UserInfo>
    </Owner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52B674D06EDE3846A8A9EAEB528D84D3" ma:contentTypeVersion="31" ma:contentTypeDescription="Luo uusi asiakirja." ma:contentTypeScope="" ma:versionID="40562968a2e22a0c74204cbc3f3fad42">
  <xsd:schema xmlns:xsd="http://www.w3.org/2001/XMLSchema" xmlns:xs="http://www.w3.org/2001/XMLSchema" xmlns:p="http://schemas.microsoft.com/office/2006/metadata/properties" xmlns:ns2="520e18fb-f864-419d-b6e8-37787183f565" xmlns:ns3="befa423a-88c8-4784-9fdb-b8beb6180e95" targetNamespace="http://schemas.microsoft.com/office/2006/metadata/properties" ma:root="true" ma:fieldsID="f001da45a08a0fc5cf03c83f57bd1b71" ns2:_="" ns3:_="">
    <xsd:import namespace="520e18fb-f864-419d-b6e8-37787183f565"/>
    <xsd:import namespace="befa423a-88c8-4784-9fdb-b8beb6180e95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0e18fb-f864-419d-b6e8-37787183f56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4" nillable="true" ma:displayName="Tags" ma:internalName="MediaServiceAutoTags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fa423a-88c8-4784-9fdb-b8beb6180e95" elementFormDefault="qualified">
    <xsd:import namespace="http://schemas.microsoft.com/office/2006/documentManagement/types"/>
    <xsd:import namespace="http://schemas.microsoft.com/office/infopath/2007/PartnerControls"/>
    <xsd:element name="SharedWithUsers" ma:index="3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DB565A-9550-4EB0-A6F9-F292D28694DB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520e18fb-f864-419d-b6e8-37787183f565"/>
    <ds:schemaRef ds:uri="http://schemas.openxmlformats.org/package/2006/metadata/core-properties"/>
    <ds:schemaRef ds:uri="http://purl.org/dc/elements/1.1/"/>
    <ds:schemaRef ds:uri="befa423a-88c8-4784-9fdb-b8beb6180e95"/>
    <ds:schemaRef ds:uri="http://schemas.microsoft.com/office/2006/metadata/properties"/>
    <ds:schemaRef ds:uri="http://purl.org/dc/terms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61B3591-2412-4CF7-96BB-E22B5EC6F3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1D154A-97DC-4859-893D-F9273A7D20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0e18fb-f864-419d-b6e8-37787183f565"/>
    <ds:schemaRef ds:uri="befa423a-88c8-4784-9fdb-b8beb6180e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Ylivieska_powerpoint_template (1)</Template>
  <TotalTime>2573</TotalTime>
  <Words>164</Words>
  <Application>Microsoft Office PowerPoint</Application>
  <PresentationFormat>Laajakuva</PresentationFormat>
  <Paragraphs>45</Paragraphs>
  <Slides>13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21" baseType="lpstr">
      <vt:lpstr>Arial</vt:lpstr>
      <vt:lpstr>Avenir Black</vt:lpstr>
      <vt:lpstr>Calibri</vt:lpstr>
      <vt:lpstr>Muli</vt:lpstr>
      <vt:lpstr>Muli Black</vt:lpstr>
      <vt:lpstr>Muli ExtraBold</vt:lpstr>
      <vt:lpstr>Muli SemiBold</vt:lpstr>
      <vt:lpstr>Granlund</vt:lpstr>
      <vt:lpstr>PowerPoint-esitys</vt:lpstr>
      <vt:lpstr>Taanilan koulu</vt:lpstr>
      <vt:lpstr>Taanilan koulu</vt:lpstr>
      <vt:lpstr>PowerPoint-esitys</vt:lpstr>
      <vt:lpstr>Taanilan koulu 2021-2022</vt:lpstr>
      <vt:lpstr>PowerPoint-esitys</vt:lpstr>
      <vt:lpstr>PowerPoint-esitys</vt:lpstr>
      <vt:lpstr>PowerPoint-esitys</vt:lpstr>
      <vt:lpstr>PowerPoint-esitys</vt:lpstr>
      <vt:lpstr>PowerPoint-esitys</vt:lpstr>
      <vt:lpstr>Taanilan koulu</vt:lpstr>
      <vt:lpstr>PowerPoint-esitys</vt:lpstr>
      <vt:lpstr>PowerPoint-esitys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Lisää otsikko</dc:title>
  <dc:subject/>
  <dc:creator>Risto Oja</dc:creator>
  <cp:keywords/>
  <dc:description/>
  <cp:lastModifiedBy>Kari Krook</cp:lastModifiedBy>
  <cp:revision>71</cp:revision>
  <dcterms:created xsi:type="dcterms:W3CDTF">2020-08-11T06:06:27Z</dcterms:created>
  <dcterms:modified xsi:type="dcterms:W3CDTF">2022-03-23T12:57:57Z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0x01010052B674D06EDE3846A8A9EAEB528D84D3</vt:lpwstr>
  </property>
</Properties>
</file>