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embeddedFontLst>
    <p:embeddedFont>
      <p:font typeface="Montserrat" panose="020B0604020202020204" charset="0"/>
      <p:regular r:id="rId15"/>
      <p:bold r:id="rId16"/>
      <p:italic r:id="rId17"/>
      <p:boldItalic r:id="rId18"/>
    </p:embeddedFont>
    <p:embeddedFont>
      <p:font typeface="Oswald" panose="020B0604020202020204" charset="0"/>
      <p:regular r:id="rId19"/>
      <p:bold r:id="rId20"/>
    </p:embeddedFont>
    <p:embeddedFont>
      <p:font typeface="Playfair Display" panose="020B060402020202020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780"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 name="Google Shape;5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45aa4cfac2_4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45aa4cfac2_4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45aa4cfac2_0_3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45aa4cfac2_0_3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45aa4cfac2_1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45aa4cfac2_1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45aa4cfac2_0_2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45aa4cfac2_0_2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45aa4cfac2_0_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45aa4cfac2_0_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45aa4cfac2_0_3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45aa4cfac2_0_3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46ceac7f2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46ceac7f2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45aa4cfac2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45aa4cfac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45aa4cfac2_1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45aa4cfac2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45aa4cfac2_1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45aa4cfac2_1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484017b07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484017b07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4286250" y="0"/>
            <a:ext cx="723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4358475" y="0"/>
            <a:ext cx="3853200" cy="51435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44250" y="1403850"/>
            <a:ext cx="8455500" cy="2146800"/>
          </a:xfrm>
          <a:prstGeom prst="rect">
            <a:avLst/>
          </a:prstGeom>
          <a:solidFill>
            <a:srgbClr val="FFFFFF"/>
          </a:solidFill>
        </p:spPr>
        <p:txBody>
          <a:bodyPr spcFirstLastPara="1" wrap="square" lIns="91425" tIns="91425" rIns="91425" bIns="91425" anchor="ctr" anchorCtr="0"/>
          <a:lstStyle>
            <a:lvl1pPr lvl="0" algn="ctr">
              <a:spcBef>
                <a:spcPts val="0"/>
              </a:spcBef>
              <a:spcAft>
                <a:spcPts val="0"/>
              </a:spcAft>
              <a:buSzPts val="6800"/>
              <a:buFont typeface="Playfair Display"/>
              <a:buNone/>
              <a:defRPr sz="6800" b="1">
                <a:latin typeface="Playfair Display"/>
                <a:ea typeface="Playfair Display"/>
                <a:cs typeface="Playfair Display"/>
                <a:sym typeface="Playfair Display"/>
              </a:defRPr>
            </a:lvl1pPr>
            <a:lvl2pPr lvl="1" algn="ctr">
              <a:spcBef>
                <a:spcPts val="0"/>
              </a:spcBef>
              <a:spcAft>
                <a:spcPts val="0"/>
              </a:spcAft>
              <a:buSzPts val="6800"/>
              <a:buFont typeface="Playfair Display"/>
              <a:buNone/>
              <a:defRPr sz="6800" b="1">
                <a:latin typeface="Playfair Display"/>
                <a:ea typeface="Playfair Display"/>
                <a:cs typeface="Playfair Display"/>
                <a:sym typeface="Playfair Display"/>
              </a:defRPr>
            </a:lvl2pPr>
            <a:lvl3pPr lvl="2" algn="ctr">
              <a:spcBef>
                <a:spcPts val="0"/>
              </a:spcBef>
              <a:spcAft>
                <a:spcPts val="0"/>
              </a:spcAft>
              <a:buSzPts val="6800"/>
              <a:buFont typeface="Playfair Display"/>
              <a:buNone/>
              <a:defRPr sz="6800" b="1">
                <a:latin typeface="Playfair Display"/>
                <a:ea typeface="Playfair Display"/>
                <a:cs typeface="Playfair Display"/>
                <a:sym typeface="Playfair Display"/>
              </a:defRPr>
            </a:lvl3pPr>
            <a:lvl4pPr lvl="3" algn="ctr">
              <a:spcBef>
                <a:spcPts val="0"/>
              </a:spcBef>
              <a:spcAft>
                <a:spcPts val="0"/>
              </a:spcAft>
              <a:buSzPts val="6800"/>
              <a:buFont typeface="Playfair Display"/>
              <a:buNone/>
              <a:defRPr sz="6800" b="1">
                <a:latin typeface="Playfair Display"/>
                <a:ea typeface="Playfair Display"/>
                <a:cs typeface="Playfair Display"/>
                <a:sym typeface="Playfair Display"/>
              </a:defRPr>
            </a:lvl4pPr>
            <a:lvl5pPr lvl="4" algn="ctr">
              <a:spcBef>
                <a:spcPts val="0"/>
              </a:spcBef>
              <a:spcAft>
                <a:spcPts val="0"/>
              </a:spcAft>
              <a:buSzPts val="6800"/>
              <a:buFont typeface="Playfair Display"/>
              <a:buNone/>
              <a:defRPr sz="6800" b="1">
                <a:latin typeface="Playfair Display"/>
                <a:ea typeface="Playfair Display"/>
                <a:cs typeface="Playfair Display"/>
                <a:sym typeface="Playfair Display"/>
              </a:defRPr>
            </a:lvl5pPr>
            <a:lvl6pPr lvl="5" algn="ctr">
              <a:spcBef>
                <a:spcPts val="0"/>
              </a:spcBef>
              <a:spcAft>
                <a:spcPts val="0"/>
              </a:spcAft>
              <a:buSzPts val="6800"/>
              <a:buFont typeface="Playfair Display"/>
              <a:buNone/>
              <a:defRPr sz="6800" b="1">
                <a:latin typeface="Playfair Display"/>
                <a:ea typeface="Playfair Display"/>
                <a:cs typeface="Playfair Display"/>
                <a:sym typeface="Playfair Display"/>
              </a:defRPr>
            </a:lvl6pPr>
            <a:lvl7pPr lvl="6" algn="ctr">
              <a:spcBef>
                <a:spcPts val="0"/>
              </a:spcBef>
              <a:spcAft>
                <a:spcPts val="0"/>
              </a:spcAft>
              <a:buSzPts val="6800"/>
              <a:buFont typeface="Playfair Display"/>
              <a:buNone/>
              <a:defRPr sz="6800" b="1">
                <a:latin typeface="Playfair Display"/>
                <a:ea typeface="Playfair Display"/>
                <a:cs typeface="Playfair Display"/>
                <a:sym typeface="Playfair Display"/>
              </a:defRPr>
            </a:lvl7pPr>
            <a:lvl8pPr lvl="7" algn="ctr">
              <a:spcBef>
                <a:spcPts val="0"/>
              </a:spcBef>
              <a:spcAft>
                <a:spcPts val="0"/>
              </a:spcAft>
              <a:buSzPts val="6800"/>
              <a:buFont typeface="Playfair Display"/>
              <a:buNone/>
              <a:defRPr sz="6800" b="1">
                <a:latin typeface="Playfair Display"/>
                <a:ea typeface="Playfair Display"/>
                <a:cs typeface="Playfair Display"/>
                <a:sym typeface="Playfair Display"/>
              </a:defRPr>
            </a:lvl8pPr>
            <a:lvl9pPr lvl="8" algn="ctr">
              <a:spcBef>
                <a:spcPts val="0"/>
              </a:spcBef>
              <a:spcAft>
                <a:spcPts val="0"/>
              </a:spcAft>
              <a:buSzPts val="6800"/>
              <a:buFont typeface="Playfair Display"/>
              <a:buNone/>
              <a:defRPr sz="6800" b="1">
                <a:latin typeface="Playfair Display"/>
                <a:ea typeface="Playfair Display"/>
                <a:cs typeface="Playfair Display"/>
                <a:sym typeface="Playfair Display"/>
              </a:defRPr>
            </a:lvl9pPr>
          </a:lstStyle>
          <a:p>
            <a:endParaRPr/>
          </a:p>
        </p:txBody>
      </p:sp>
      <p:sp>
        <p:nvSpPr>
          <p:cNvPr id="13" name="Google Shape;13;p2"/>
          <p:cNvSpPr txBox="1">
            <a:spLocks noGrp="1"/>
          </p:cNvSpPr>
          <p:nvPr>
            <p:ph type="subTitle" idx="1"/>
          </p:nvPr>
        </p:nvSpPr>
        <p:spPr>
          <a:xfrm>
            <a:off x="344250" y="3550650"/>
            <a:ext cx="4910100" cy="577800"/>
          </a:xfrm>
          <a:prstGeom prst="rect">
            <a:avLst/>
          </a:prstGeom>
          <a:solidFill>
            <a:schemeClr val="dk2"/>
          </a:solidFill>
        </p:spPr>
        <p:txBody>
          <a:bodyPr spcFirstLastPara="1" wrap="square" lIns="91425" tIns="91425" rIns="91425" bIns="91425" anchor="ctr" anchorCtr="0"/>
          <a:lstStyle>
            <a:lvl1pPr lvl="0">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1pPr>
            <a:lvl2pPr lvl="1">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2pPr>
            <a:lvl3pPr lvl="2">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3pPr>
            <a:lvl4pPr lvl="3">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4pPr>
            <a:lvl5pPr lvl="4">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5pPr>
            <a:lvl6pPr lvl="5">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6pPr>
            <a:lvl7pPr lvl="6">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7pPr>
            <a:lvl8pPr lvl="7">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8pPr>
            <a:lvl9pPr lvl="8">
              <a:lnSpc>
                <a:spcPct val="100000"/>
              </a:lnSpc>
              <a:spcBef>
                <a:spcPts val="0"/>
              </a:spcBef>
              <a:spcAft>
                <a:spcPts val="0"/>
              </a:spcAft>
              <a:buClr>
                <a:schemeClr val="lt1"/>
              </a:buClr>
              <a:buSzPts val="2400"/>
              <a:buFont typeface="Montserrat"/>
              <a:buNone/>
              <a:defRPr sz="2400" b="1">
                <a:solidFill>
                  <a:schemeClr val="lt1"/>
                </a:solidFill>
                <a:latin typeface="Montserrat"/>
                <a:ea typeface="Montserrat"/>
                <a:cs typeface="Montserrat"/>
                <a:sym typeface="Montserrat"/>
              </a:defRPr>
            </a:lvl9pPr>
          </a:lstStyle>
          <a:p>
            <a:endParaRPr/>
          </a:p>
        </p:txBody>
      </p:sp>
      <p:sp>
        <p:nvSpPr>
          <p:cNvPr id="14" name="Google Shape;14;p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p11"/>
          <p:cNvSpPr txBox="1">
            <a:spLocks noGrp="1"/>
          </p:cNvSpPr>
          <p:nvPr>
            <p:ph type="title" hasCustomPrompt="1"/>
          </p:nvPr>
        </p:nvSpPr>
        <p:spPr>
          <a:xfrm>
            <a:off x="311700" y="999925"/>
            <a:ext cx="8520600" cy="2146200"/>
          </a:xfrm>
          <a:prstGeom prst="rect">
            <a:avLst/>
          </a:prstGeom>
        </p:spPr>
        <p:txBody>
          <a:bodyPr spcFirstLastPara="1" wrap="square" lIns="91425" tIns="91425" rIns="91425" bIns="91425" anchor="b" anchorCtr="0"/>
          <a:lstStyle>
            <a:lvl1pPr lvl="0" algn="ctr">
              <a:spcBef>
                <a:spcPts val="0"/>
              </a:spcBef>
              <a:spcAft>
                <a:spcPts val="0"/>
              </a:spcAft>
              <a:buSzPts val="14000"/>
              <a:buFont typeface="Montserrat"/>
              <a:buNone/>
              <a:defRPr sz="14000">
                <a:latin typeface="Montserrat"/>
                <a:ea typeface="Montserrat"/>
                <a:cs typeface="Montserrat"/>
                <a:sym typeface="Montserrat"/>
              </a:defRPr>
            </a:lvl1pPr>
            <a:lvl2pPr lvl="1" algn="ctr">
              <a:spcBef>
                <a:spcPts val="0"/>
              </a:spcBef>
              <a:spcAft>
                <a:spcPts val="0"/>
              </a:spcAft>
              <a:buSzPts val="14000"/>
              <a:buFont typeface="Montserrat"/>
              <a:buNone/>
              <a:defRPr sz="14000">
                <a:latin typeface="Montserrat"/>
                <a:ea typeface="Montserrat"/>
                <a:cs typeface="Montserrat"/>
                <a:sym typeface="Montserrat"/>
              </a:defRPr>
            </a:lvl2pPr>
            <a:lvl3pPr lvl="2" algn="ctr">
              <a:spcBef>
                <a:spcPts val="0"/>
              </a:spcBef>
              <a:spcAft>
                <a:spcPts val="0"/>
              </a:spcAft>
              <a:buSzPts val="14000"/>
              <a:buFont typeface="Montserrat"/>
              <a:buNone/>
              <a:defRPr sz="14000">
                <a:latin typeface="Montserrat"/>
                <a:ea typeface="Montserrat"/>
                <a:cs typeface="Montserrat"/>
                <a:sym typeface="Montserrat"/>
              </a:defRPr>
            </a:lvl3pPr>
            <a:lvl4pPr lvl="3" algn="ctr">
              <a:spcBef>
                <a:spcPts val="0"/>
              </a:spcBef>
              <a:spcAft>
                <a:spcPts val="0"/>
              </a:spcAft>
              <a:buSzPts val="14000"/>
              <a:buFont typeface="Montserrat"/>
              <a:buNone/>
              <a:defRPr sz="14000">
                <a:latin typeface="Montserrat"/>
                <a:ea typeface="Montserrat"/>
                <a:cs typeface="Montserrat"/>
                <a:sym typeface="Montserrat"/>
              </a:defRPr>
            </a:lvl4pPr>
            <a:lvl5pPr lvl="4" algn="ctr">
              <a:spcBef>
                <a:spcPts val="0"/>
              </a:spcBef>
              <a:spcAft>
                <a:spcPts val="0"/>
              </a:spcAft>
              <a:buSzPts val="14000"/>
              <a:buFont typeface="Montserrat"/>
              <a:buNone/>
              <a:defRPr sz="14000">
                <a:latin typeface="Montserrat"/>
                <a:ea typeface="Montserrat"/>
                <a:cs typeface="Montserrat"/>
                <a:sym typeface="Montserrat"/>
              </a:defRPr>
            </a:lvl5pPr>
            <a:lvl6pPr lvl="5" algn="ctr">
              <a:spcBef>
                <a:spcPts val="0"/>
              </a:spcBef>
              <a:spcAft>
                <a:spcPts val="0"/>
              </a:spcAft>
              <a:buSzPts val="14000"/>
              <a:buFont typeface="Montserrat"/>
              <a:buNone/>
              <a:defRPr sz="14000">
                <a:latin typeface="Montserrat"/>
                <a:ea typeface="Montserrat"/>
                <a:cs typeface="Montserrat"/>
                <a:sym typeface="Montserrat"/>
              </a:defRPr>
            </a:lvl6pPr>
            <a:lvl7pPr lvl="6" algn="ctr">
              <a:spcBef>
                <a:spcPts val="0"/>
              </a:spcBef>
              <a:spcAft>
                <a:spcPts val="0"/>
              </a:spcAft>
              <a:buSzPts val="14000"/>
              <a:buFont typeface="Montserrat"/>
              <a:buNone/>
              <a:defRPr sz="14000">
                <a:latin typeface="Montserrat"/>
                <a:ea typeface="Montserrat"/>
                <a:cs typeface="Montserrat"/>
                <a:sym typeface="Montserrat"/>
              </a:defRPr>
            </a:lvl7pPr>
            <a:lvl8pPr lvl="7" algn="ctr">
              <a:spcBef>
                <a:spcPts val="0"/>
              </a:spcBef>
              <a:spcAft>
                <a:spcPts val="0"/>
              </a:spcAft>
              <a:buSzPts val="14000"/>
              <a:buFont typeface="Montserrat"/>
              <a:buNone/>
              <a:defRPr sz="14000">
                <a:latin typeface="Montserrat"/>
                <a:ea typeface="Montserrat"/>
                <a:cs typeface="Montserrat"/>
                <a:sym typeface="Montserrat"/>
              </a:defRPr>
            </a:lvl8pPr>
            <a:lvl9pPr lvl="8" algn="ctr">
              <a:spcBef>
                <a:spcPts val="0"/>
              </a:spcBef>
              <a:spcAft>
                <a:spcPts val="0"/>
              </a:spcAft>
              <a:buSzPts val="14000"/>
              <a:buFont typeface="Montserrat"/>
              <a:buNone/>
              <a:defRPr sz="14000">
                <a:latin typeface="Montserrat"/>
                <a:ea typeface="Montserrat"/>
                <a:cs typeface="Montserrat"/>
                <a:sym typeface="Montserrat"/>
              </a:defRPr>
            </a:lvl9pPr>
          </a:lstStyle>
          <a:p>
            <a:r>
              <a:t>xx%</a:t>
            </a:r>
          </a:p>
        </p:txBody>
      </p:sp>
      <p:sp>
        <p:nvSpPr>
          <p:cNvPr id="50" name="Google Shape;50;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highlight>
                  <a:schemeClr val="dk1"/>
                </a:highlight>
              </a:defRPr>
            </a:lvl1pPr>
            <a:lvl2pPr marL="914400" lvl="1" indent="-317500" algn="ctr">
              <a:spcBef>
                <a:spcPts val="1600"/>
              </a:spcBef>
              <a:spcAft>
                <a:spcPts val="0"/>
              </a:spcAft>
              <a:buSzPts val="1400"/>
              <a:buChar char="○"/>
              <a:defRPr>
                <a:highlight>
                  <a:schemeClr val="dk1"/>
                </a:highlight>
              </a:defRPr>
            </a:lvl2pPr>
            <a:lvl3pPr marL="1371600" lvl="2" indent="-317500" algn="ctr">
              <a:spcBef>
                <a:spcPts val="1600"/>
              </a:spcBef>
              <a:spcAft>
                <a:spcPts val="0"/>
              </a:spcAft>
              <a:buSzPts val="1400"/>
              <a:buChar char="■"/>
              <a:defRPr>
                <a:highlight>
                  <a:schemeClr val="dk1"/>
                </a:highlight>
              </a:defRPr>
            </a:lvl3pPr>
            <a:lvl4pPr marL="1828800" lvl="3" indent="-317500" algn="ctr">
              <a:spcBef>
                <a:spcPts val="1600"/>
              </a:spcBef>
              <a:spcAft>
                <a:spcPts val="0"/>
              </a:spcAft>
              <a:buSzPts val="1400"/>
              <a:buChar char="●"/>
              <a:defRPr>
                <a:highlight>
                  <a:schemeClr val="dk1"/>
                </a:highlight>
              </a:defRPr>
            </a:lvl4pPr>
            <a:lvl5pPr marL="2286000" lvl="4" indent="-317500" algn="ctr">
              <a:spcBef>
                <a:spcPts val="1600"/>
              </a:spcBef>
              <a:spcAft>
                <a:spcPts val="0"/>
              </a:spcAft>
              <a:buSzPts val="1400"/>
              <a:buChar char="○"/>
              <a:defRPr>
                <a:highlight>
                  <a:schemeClr val="dk1"/>
                </a:highlight>
              </a:defRPr>
            </a:lvl5pPr>
            <a:lvl6pPr marL="2743200" lvl="5" indent="-317500" algn="ctr">
              <a:spcBef>
                <a:spcPts val="1600"/>
              </a:spcBef>
              <a:spcAft>
                <a:spcPts val="0"/>
              </a:spcAft>
              <a:buSzPts val="1400"/>
              <a:buChar char="■"/>
              <a:defRPr>
                <a:highlight>
                  <a:schemeClr val="dk1"/>
                </a:highlight>
              </a:defRPr>
            </a:lvl6pPr>
            <a:lvl7pPr marL="3200400" lvl="6" indent="-317500" algn="ctr">
              <a:spcBef>
                <a:spcPts val="1600"/>
              </a:spcBef>
              <a:spcAft>
                <a:spcPts val="0"/>
              </a:spcAft>
              <a:buSzPts val="1400"/>
              <a:buChar char="●"/>
              <a:defRPr>
                <a:highlight>
                  <a:schemeClr val="dk1"/>
                </a:highlight>
              </a:defRPr>
            </a:lvl7pPr>
            <a:lvl8pPr marL="3657600" lvl="7" indent="-317500" algn="ctr">
              <a:spcBef>
                <a:spcPts val="1600"/>
              </a:spcBef>
              <a:spcAft>
                <a:spcPts val="0"/>
              </a:spcAft>
              <a:buSzPts val="1400"/>
              <a:buChar char="○"/>
              <a:defRPr>
                <a:highlight>
                  <a:schemeClr val="dk1"/>
                </a:highlight>
              </a:defRPr>
            </a:lvl8pPr>
            <a:lvl9pPr marL="4114800" lvl="8" indent="-317500" algn="ctr">
              <a:spcBef>
                <a:spcPts val="1600"/>
              </a:spcBef>
              <a:spcAft>
                <a:spcPts val="1600"/>
              </a:spcAft>
              <a:buSzPts val="1400"/>
              <a:buChar char="■"/>
              <a:defRPr>
                <a:highlight>
                  <a:schemeClr val="dk1"/>
                </a:highlight>
              </a:defRPr>
            </a:lvl9pPr>
          </a:lstStyle>
          <a:p>
            <a:endParaRPr/>
          </a:p>
        </p:txBody>
      </p:sp>
      <p:sp>
        <p:nvSpPr>
          <p:cNvPr id="51" name="Google Shape;51;p11"/>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
        <p:nvSpPr>
          <p:cNvPr id="53" name="Google Shape;53;p12"/>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5"/>
        </a:solidFill>
        <a:effectLst/>
      </p:bgPr>
    </p:bg>
    <p:spTree>
      <p:nvGrpSpPr>
        <p:cNvPr id="1" name="Shape 15"/>
        <p:cNvGrpSpPr/>
        <p:nvPr/>
      </p:nvGrpSpPr>
      <p:grpSpPr>
        <a:xfrm>
          <a:off x="0" y="0"/>
          <a:ext cx="0" cy="0"/>
          <a:chOff x="0" y="0"/>
          <a:chExt cx="0" cy="0"/>
        </a:xfrm>
      </p:grpSpPr>
      <p:sp>
        <p:nvSpPr>
          <p:cNvPr id="16" name="Google Shape;16;p3"/>
          <p:cNvSpPr/>
          <p:nvPr/>
        </p:nvSpPr>
        <p:spPr>
          <a:xfrm rot="5400000">
            <a:off x="4550700" y="-498600"/>
            <a:ext cx="42600" cy="8455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3"/>
          <p:cNvSpPr txBox="1">
            <a:spLocks noGrp="1"/>
          </p:cNvSpPr>
          <p:nvPr>
            <p:ph type="title"/>
          </p:nvPr>
        </p:nvSpPr>
        <p:spPr>
          <a:xfrm>
            <a:off x="344250" y="1403850"/>
            <a:ext cx="8455500" cy="2146800"/>
          </a:xfrm>
          <a:prstGeom prst="rect">
            <a:avLst/>
          </a:prstGeom>
          <a:solidFill>
            <a:srgbClr val="FFFFFF"/>
          </a:solidFill>
        </p:spPr>
        <p:txBody>
          <a:bodyPr spcFirstLastPara="1" wrap="square" lIns="91425" tIns="91425" rIns="91425" bIns="91425" anchor="ctr" anchorCtr="0"/>
          <a:lstStyle>
            <a:lvl1pPr lvl="0" algn="ctr">
              <a:spcBef>
                <a:spcPts val="0"/>
              </a:spcBef>
              <a:spcAft>
                <a:spcPts val="0"/>
              </a:spcAft>
              <a:buSzPts val="4800"/>
              <a:buFont typeface="Playfair Display"/>
              <a:buNone/>
              <a:defRPr sz="4800" b="1">
                <a:latin typeface="Playfair Display"/>
                <a:ea typeface="Playfair Display"/>
                <a:cs typeface="Playfair Display"/>
                <a:sym typeface="Playfair Display"/>
              </a:defRPr>
            </a:lvl1pPr>
            <a:lvl2pPr lvl="1" algn="ctr">
              <a:spcBef>
                <a:spcPts val="0"/>
              </a:spcBef>
              <a:spcAft>
                <a:spcPts val="0"/>
              </a:spcAft>
              <a:buSzPts val="4800"/>
              <a:buFont typeface="Playfair Display"/>
              <a:buNone/>
              <a:defRPr sz="4800" b="1">
                <a:latin typeface="Playfair Display"/>
                <a:ea typeface="Playfair Display"/>
                <a:cs typeface="Playfair Display"/>
                <a:sym typeface="Playfair Display"/>
              </a:defRPr>
            </a:lvl2pPr>
            <a:lvl3pPr lvl="2" algn="ctr">
              <a:spcBef>
                <a:spcPts val="0"/>
              </a:spcBef>
              <a:spcAft>
                <a:spcPts val="0"/>
              </a:spcAft>
              <a:buSzPts val="4800"/>
              <a:buFont typeface="Playfair Display"/>
              <a:buNone/>
              <a:defRPr sz="4800" b="1">
                <a:latin typeface="Playfair Display"/>
                <a:ea typeface="Playfair Display"/>
                <a:cs typeface="Playfair Display"/>
                <a:sym typeface="Playfair Display"/>
              </a:defRPr>
            </a:lvl3pPr>
            <a:lvl4pPr lvl="3" algn="ctr">
              <a:spcBef>
                <a:spcPts val="0"/>
              </a:spcBef>
              <a:spcAft>
                <a:spcPts val="0"/>
              </a:spcAft>
              <a:buSzPts val="4800"/>
              <a:buFont typeface="Playfair Display"/>
              <a:buNone/>
              <a:defRPr sz="4800" b="1">
                <a:latin typeface="Playfair Display"/>
                <a:ea typeface="Playfair Display"/>
                <a:cs typeface="Playfair Display"/>
                <a:sym typeface="Playfair Display"/>
              </a:defRPr>
            </a:lvl4pPr>
            <a:lvl5pPr lvl="4" algn="ctr">
              <a:spcBef>
                <a:spcPts val="0"/>
              </a:spcBef>
              <a:spcAft>
                <a:spcPts val="0"/>
              </a:spcAft>
              <a:buSzPts val="4800"/>
              <a:buFont typeface="Playfair Display"/>
              <a:buNone/>
              <a:defRPr sz="4800" b="1">
                <a:latin typeface="Playfair Display"/>
                <a:ea typeface="Playfair Display"/>
                <a:cs typeface="Playfair Display"/>
                <a:sym typeface="Playfair Display"/>
              </a:defRPr>
            </a:lvl5pPr>
            <a:lvl6pPr lvl="5" algn="ctr">
              <a:spcBef>
                <a:spcPts val="0"/>
              </a:spcBef>
              <a:spcAft>
                <a:spcPts val="0"/>
              </a:spcAft>
              <a:buSzPts val="4800"/>
              <a:buFont typeface="Playfair Display"/>
              <a:buNone/>
              <a:defRPr sz="4800" b="1">
                <a:latin typeface="Playfair Display"/>
                <a:ea typeface="Playfair Display"/>
                <a:cs typeface="Playfair Display"/>
                <a:sym typeface="Playfair Display"/>
              </a:defRPr>
            </a:lvl6pPr>
            <a:lvl7pPr lvl="6" algn="ctr">
              <a:spcBef>
                <a:spcPts val="0"/>
              </a:spcBef>
              <a:spcAft>
                <a:spcPts val="0"/>
              </a:spcAft>
              <a:buSzPts val="4800"/>
              <a:buFont typeface="Playfair Display"/>
              <a:buNone/>
              <a:defRPr sz="4800" b="1">
                <a:latin typeface="Playfair Display"/>
                <a:ea typeface="Playfair Display"/>
                <a:cs typeface="Playfair Display"/>
                <a:sym typeface="Playfair Display"/>
              </a:defRPr>
            </a:lvl7pPr>
            <a:lvl8pPr lvl="7" algn="ctr">
              <a:spcBef>
                <a:spcPts val="0"/>
              </a:spcBef>
              <a:spcAft>
                <a:spcPts val="0"/>
              </a:spcAft>
              <a:buSzPts val="4800"/>
              <a:buFont typeface="Playfair Display"/>
              <a:buNone/>
              <a:defRPr sz="4800" b="1">
                <a:latin typeface="Playfair Display"/>
                <a:ea typeface="Playfair Display"/>
                <a:cs typeface="Playfair Display"/>
                <a:sym typeface="Playfair Display"/>
              </a:defRPr>
            </a:lvl8pPr>
            <a:lvl9pPr lvl="8" algn="ctr">
              <a:spcBef>
                <a:spcPts val="0"/>
              </a:spcBef>
              <a:spcAft>
                <a:spcPts val="0"/>
              </a:spcAft>
              <a:buSzPts val="4800"/>
              <a:buFont typeface="Playfair Display"/>
              <a:buNone/>
              <a:defRPr sz="4800" b="1">
                <a:latin typeface="Playfair Display"/>
                <a:ea typeface="Playfair Display"/>
                <a:cs typeface="Playfair Display"/>
                <a:sym typeface="Playfair Display"/>
              </a:defRPr>
            </a:lvl9pPr>
          </a:lstStyle>
          <a:p>
            <a:endParaRPr/>
          </a:p>
        </p:txBody>
      </p:sp>
      <p:sp>
        <p:nvSpPr>
          <p:cNvPr id="18" name="Google Shape;18;p3"/>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1" name="Google Shape;21;p4"/>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2" name="Google Shape;22;p4"/>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5" name="Google Shape;25;p5"/>
          <p:cNvSpPr txBox="1">
            <a:spLocks noGrp="1"/>
          </p:cNvSpPr>
          <p:nvPr>
            <p:ph type="body" idx="1"/>
          </p:nvPr>
        </p:nvSpPr>
        <p:spPr>
          <a:xfrm>
            <a:off x="311700" y="1234050"/>
            <a:ext cx="3999900" cy="33348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6" name="Google Shape;26;p5"/>
          <p:cNvSpPr txBox="1">
            <a:spLocks noGrp="1"/>
          </p:cNvSpPr>
          <p:nvPr>
            <p:ph type="body" idx="2"/>
          </p:nvPr>
        </p:nvSpPr>
        <p:spPr>
          <a:xfrm>
            <a:off x="4832400" y="1234050"/>
            <a:ext cx="3999900" cy="33348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0" name="Google Shape;30;p6"/>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 name="Google Shape;33;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4" name="Google Shape;34;p7"/>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1pPr>
            <a:lvl2pPr lvl="1">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2pPr>
            <a:lvl3pPr lvl="2">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3pPr>
            <a:lvl4pPr lvl="3">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4pPr>
            <a:lvl5pPr lvl="4">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5pPr>
            <a:lvl6pPr lvl="5">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6pPr>
            <a:lvl7pPr lvl="6">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7pPr>
            <a:lvl8pPr lvl="7">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8pPr>
            <a:lvl9pPr lvl="8">
              <a:spcBef>
                <a:spcPts val="0"/>
              </a:spcBef>
              <a:spcAft>
                <a:spcPts val="0"/>
              </a:spcAft>
              <a:buClr>
                <a:schemeClr val="lt1"/>
              </a:buClr>
              <a:buSzPts val="5400"/>
              <a:buFont typeface="Playfair Display"/>
              <a:buNone/>
              <a:defRPr sz="5400">
                <a:solidFill>
                  <a:schemeClr val="lt1"/>
                </a:solidFill>
                <a:latin typeface="Playfair Display"/>
                <a:ea typeface="Playfair Display"/>
                <a:cs typeface="Playfair Display"/>
                <a:sym typeface="Playfair Display"/>
              </a:defRPr>
            </a:lvl9pPr>
          </a:lstStyle>
          <a:p>
            <a:endParaRPr/>
          </a:p>
        </p:txBody>
      </p:sp>
      <p:sp>
        <p:nvSpPr>
          <p:cNvPr id="37" name="Google Shape;37;p8"/>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8"/>
        <p:cNvGrpSpPr/>
        <p:nvPr/>
      </p:nvGrpSpPr>
      <p:grpSpPr>
        <a:xfrm>
          <a:off x="0" y="0"/>
          <a:ext cx="0" cy="0"/>
          <a:chOff x="0" y="0"/>
          <a:chExt cx="0" cy="0"/>
        </a:xfrm>
      </p:grpSpPr>
      <p:sp>
        <p:nvSpPr>
          <p:cNvPr id="39" name="Google Shape;39;p9"/>
          <p:cNvSpPr/>
          <p:nvPr/>
        </p:nvSpPr>
        <p:spPr>
          <a:xfrm>
            <a:off x="4572000" y="-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0" name="Google Shape;40;p9"/>
          <p:cNvCxnSpPr/>
          <p:nvPr/>
        </p:nvCxnSpPr>
        <p:spPr>
          <a:xfrm>
            <a:off x="5029675" y="4495500"/>
            <a:ext cx="468300" cy="0"/>
          </a:xfrm>
          <a:prstGeom prst="straightConnector1">
            <a:avLst/>
          </a:prstGeom>
          <a:noFill/>
          <a:ln w="19050" cap="flat" cmpd="sng">
            <a:solidFill>
              <a:schemeClr val="dk2"/>
            </a:solidFill>
            <a:prstDash val="solid"/>
            <a:round/>
            <a:headEnd type="none" w="sm" len="sm"/>
            <a:tailEnd type="none" w="sm" len="sm"/>
          </a:ln>
        </p:spPr>
      </p:cxnSp>
      <p:sp>
        <p:nvSpPr>
          <p:cNvPr id="41" name="Google Shape;41;p9"/>
          <p:cNvSpPr txBox="1">
            <a:spLocks noGrp="1"/>
          </p:cNvSpPr>
          <p:nvPr>
            <p:ph type="title"/>
          </p:nvPr>
        </p:nvSpPr>
        <p:spPr>
          <a:xfrm>
            <a:off x="265500" y="1081675"/>
            <a:ext cx="4045200" cy="17862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2" name="Google Shape;42;p9"/>
          <p:cNvSpPr txBox="1">
            <a:spLocks noGrp="1"/>
          </p:cNvSpPr>
          <p:nvPr>
            <p:ph type="subTitle" idx="1"/>
          </p:nvPr>
        </p:nvSpPr>
        <p:spPr>
          <a:xfrm>
            <a:off x="265500" y="2921401"/>
            <a:ext cx="4045200" cy="13455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3" name="Google Shape;43;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highlight>
                  <a:schemeClr val="lt1"/>
                </a:highlight>
              </a:defRPr>
            </a:lvl1pPr>
            <a:lvl2pPr marL="914400" lvl="1" indent="-317500">
              <a:spcBef>
                <a:spcPts val="1600"/>
              </a:spcBef>
              <a:spcAft>
                <a:spcPts val="0"/>
              </a:spcAft>
              <a:buSzPts val="1400"/>
              <a:buChar char="○"/>
              <a:defRPr>
                <a:highlight>
                  <a:schemeClr val="lt1"/>
                </a:highlight>
              </a:defRPr>
            </a:lvl2pPr>
            <a:lvl3pPr marL="1371600" lvl="2" indent="-317500">
              <a:spcBef>
                <a:spcPts val="1600"/>
              </a:spcBef>
              <a:spcAft>
                <a:spcPts val="0"/>
              </a:spcAft>
              <a:buSzPts val="1400"/>
              <a:buChar char="■"/>
              <a:defRPr>
                <a:highlight>
                  <a:schemeClr val="lt1"/>
                </a:highlight>
              </a:defRPr>
            </a:lvl3pPr>
            <a:lvl4pPr marL="1828800" lvl="3" indent="-317500">
              <a:spcBef>
                <a:spcPts val="1600"/>
              </a:spcBef>
              <a:spcAft>
                <a:spcPts val="0"/>
              </a:spcAft>
              <a:buSzPts val="1400"/>
              <a:buChar char="●"/>
              <a:defRPr>
                <a:highlight>
                  <a:schemeClr val="lt1"/>
                </a:highlight>
              </a:defRPr>
            </a:lvl4pPr>
            <a:lvl5pPr marL="2286000" lvl="4" indent="-317500">
              <a:spcBef>
                <a:spcPts val="1600"/>
              </a:spcBef>
              <a:spcAft>
                <a:spcPts val="0"/>
              </a:spcAft>
              <a:buSzPts val="1400"/>
              <a:buChar char="○"/>
              <a:defRPr>
                <a:highlight>
                  <a:schemeClr val="lt1"/>
                </a:highlight>
              </a:defRPr>
            </a:lvl5pPr>
            <a:lvl6pPr marL="2743200" lvl="5" indent="-317500">
              <a:spcBef>
                <a:spcPts val="1600"/>
              </a:spcBef>
              <a:spcAft>
                <a:spcPts val="0"/>
              </a:spcAft>
              <a:buSzPts val="1400"/>
              <a:buChar char="■"/>
              <a:defRPr>
                <a:highlight>
                  <a:schemeClr val="lt1"/>
                </a:highlight>
              </a:defRPr>
            </a:lvl6pPr>
            <a:lvl7pPr marL="3200400" lvl="6" indent="-317500">
              <a:spcBef>
                <a:spcPts val="1600"/>
              </a:spcBef>
              <a:spcAft>
                <a:spcPts val="0"/>
              </a:spcAft>
              <a:buSzPts val="1400"/>
              <a:buChar char="●"/>
              <a:defRPr>
                <a:highlight>
                  <a:schemeClr val="lt1"/>
                </a:highlight>
              </a:defRPr>
            </a:lvl7pPr>
            <a:lvl8pPr marL="3657600" lvl="7" indent="-317500">
              <a:spcBef>
                <a:spcPts val="1600"/>
              </a:spcBef>
              <a:spcAft>
                <a:spcPts val="0"/>
              </a:spcAft>
              <a:buSzPts val="1400"/>
              <a:buChar char="○"/>
              <a:defRPr>
                <a:highlight>
                  <a:schemeClr val="lt1"/>
                </a:highlight>
              </a:defRPr>
            </a:lvl8pPr>
            <a:lvl9pPr marL="4114800" lvl="8" indent="-317500">
              <a:spcBef>
                <a:spcPts val="1600"/>
              </a:spcBef>
              <a:spcAft>
                <a:spcPts val="1600"/>
              </a:spcAft>
              <a:buSzPts val="1400"/>
              <a:buChar char="■"/>
              <a:defRPr>
                <a:highlight>
                  <a:schemeClr val="lt1"/>
                </a:highlight>
              </a:defRPr>
            </a:lvl9pPr>
          </a:lstStyle>
          <a:p>
            <a:endParaRPr/>
          </a:p>
        </p:txBody>
      </p:sp>
      <p:sp>
        <p:nvSpPr>
          <p:cNvPr id="44" name="Google Shape;44;p9"/>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highlight>
                  <a:schemeClr val="dk1"/>
                </a:highlight>
              </a:defRPr>
            </a:lvl1pPr>
          </a:lstStyle>
          <a:p>
            <a:endParaRPr/>
          </a:p>
        </p:txBody>
      </p:sp>
      <p:sp>
        <p:nvSpPr>
          <p:cNvPr id="47" name="Google Shape;47;p10"/>
          <p:cNvSpPr txBox="1">
            <a:spLocks noGrp="1"/>
          </p:cNvSpPr>
          <p:nvPr>
            <p:ph type="sldNum" idx="12"/>
          </p:nvPr>
        </p:nvSpPr>
        <p:spPr>
          <a:xfrm>
            <a:off x="8497999" y="468875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op">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234075"/>
            <a:ext cx="8520600" cy="33348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Playfair Display"/>
              <a:buChar char="●"/>
              <a:defRPr sz="1800">
                <a:solidFill>
                  <a:schemeClr val="dk2"/>
                </a:solidFill>
                <a:latin typeface="Playfair Display"/>
                <a:ea typeface="Playfair Display"/>
                <a:cs typeface="Playfair Display"/>
                <a:sym typeface="Playfair Display"/>
              </a:defRPr>
            </a:lvl1pPr>
            <a:lvl2pPr marL="914400" lvl="1"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2pPr>
            <a:lvl3pPr marL="1371600" lvl="2"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3pPr>
            <a:lvl4pPr marL="1828800" lvl="3"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4pPr>
            <a:lvl5pPr marL="2286000" lvl="4"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5pPr>
            <a:lvl6pPr marL="2743200" lvl="5"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6pPr>
            <a:lvl7pPr marL="3200400" lvl="6"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7pPr>
            <a:lvl8pPr marL="3657600" lvl="7" indent="-317500">
              <a:lnSpc>
                <a:spcPct val="115000"/>
              </a:lnSpc>
              <a:spcBef>
                <a:spcPts val="160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8pPr>
            <a:lvl9pPr marL="4114800" lvl="8" indent="-317500">
              <a:lnSpc>
                <a:spcPct val="115000"/>
              </a:lnSpc>
              <a:spcBef>
                <a:spcPts val="1600"/>
              </a:spcBef>
              <a:spcAft>
                <a:spcPts val="160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9pPr>
          </a:lstStyle>
          <a:p>
            <a:endParaRPr/>
          </a:p>
        </p:txBody>
      </p:sp>
      <p:sp>
        <p:nvSpPr>
          <p:cNvPr id="8" name="Google Shape;8;p1"/>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Playfair Display"/>
                <a:ea typeface="Playfair Display"/>
                <a:cs typeface="Playfair Display"/>
                <a:sym typeface="Playfair Display"/>
              </a:defRPr>
            </a:lvl1pPr>
            <a:lvl2pPr lvl="1" algn="r">
              <a:buNone/>
              <a:defRPr sz="1000">
                <a:solidFill>
                  <a:schemeClr val="dk2"/>
                </a:solidFill>
                <a:latin typeface="Playfair Display"/>
                <a:ea typeface="Playfair Display"/>
                <a:cs typeface="Playfair Display"/>
                <a:sym typeface="Playfair Display"/>
              </a:defRPr>
            </a:lvl2pPr>
            <a:lvl3pPr lvl="2" algn="r">
              <a:buNone/>
              <a:defRPr sz="1000">
                <a:solidFill>
                  <a:schemeClr val="dk2"/>
                </a:solidFill>
                <a:latin typeface="Playfair Display"/>
                <a:ea typeface="Playfair Display"/>
                <a:cs typeface="Playfair Display"/>
                <a:sym typeface="Playfair Display"/>
              </a:defRPr>
            </a:lvl3pPr>
            <a:lvl4pPr lvl="3" algn="r">
              <a:buNone/>
              <a:defRPr sz="1000">
                <a:solidFill>
                  <a:schemeClr val="dk2"/>
                </a:solidFill>
                <a:latin typeface="Playfair Display"/>
                <a:ea typeface="Playfair Display"/>
                <a:cs typeface="Playfair Display"/>
                <a:sym typeface="Playfair Display"/>
              </a:defRPr>
            </a:lvl4pPr>
            <a:lvl5pPr lvl="4" algn="r">
              <a:buNone/>
              <a:defRPr sz="1000">
                <a:solidFill>
                  <a:schemeClr val="dk2"/>
                </a:solidFill>
                <a:latin typeface="Playfair Display"/>
                <a:ea typeface="Playfair Display"/>
                <a:cs typeface="Playfair Display"/>
                <a:sym typeface="Playfair Display"/>
              </a:defRPr>
            </a:lvl5pPr>
            <a:lvl6pPr lvl="5" algn="r">
              <a:buNone/>
              <a:defRPr sz="1000">
                <a:solidFill>
                  <a:schemeClr val="dk2"/>
                </a:solidFill>
                <a:latin typeface="Playfair Display"/>
                <a:ea typeface="Playfair Display"/>
                <a:cs typeface="Playfair Display"/>
                <a:sym typeface="Playfair Display"/>
              </a:defRPr>
            </a:lvl6pPr>
            <a:lvl7pPr lvl="6" algn="r">
              <a:buNone/>
              <a:defRPr sz="1000">
                <a:solidFill>
                  <a:schemeClr val="dk2"/>
                </a:solidFill>
                <a:latin typeface="Playfair Display"/>
                <a:ea typeface="Playfair Display"/>
                <a:cs typeface="Playfair Display"/>
                <a:sym typeface="Playfair Display"/>
              </a:defRPr>
            </a:lvl7pPr>
            <a:lvl8pPr lvl="7" algn="r">
              <a:buNone/>
              <a:defRPr sz="1000">
                <a:solidFill>
                  <a:schemeClr val="dk2"/>
                </a:solidFill>
                <a:latin typeface="Playfair Display"/>
                <a:ea typeface="Playfair Display"/>
                <a:cs typeface="Playfair Display"/>
                <a:sym typeface="Playfair Display"/>
              </a:defRPr>
            </a:lvl8pPr>
            <a:lvl9pPr lvl="8" algn="r">
              <a:buNone/>
              <a:defRPr sz="1000">
                <a:solidFill>
                  <a:schemeClr val="dk2"/>
                </a:solidFill>
                <a:latin typeface="Playfair Display"/>
                <a:ea typeface="Playfair Display"/>
                <a:cs typeface="Playfair Display"/>
                <a:sym typeface="Playfair Display"/>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S12zZhdOckc"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hyperlink" Target="https://www.youtube.com/watch?v=ajay1tq_roU" TargetMode="External"/><Relationship Id="rId4" Type="http://schemas.openxmlformats.org/officeDocument/2006/relationships/hyperlink" Target="https://www.youtube.com/watch?v=Mik6yEMIjxI"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X8IFPpNL8Po"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gvuOhpsI9yQ"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13"/>
          <p:cNvSpPr txBox="1">
            <a:spLocks noGrp="1"/>
          </p:cNvSpPr>
          <p:nvPr>
            <p:ph type="ctrTitle"/>
          </p:nvPr>
        </p:nvSpPr>
        <p:spPr>
          <a:xfrm>
            <a:off x="344250" y="1403850"/>
            <a:ext cx="8455500" cy="2146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sz="4800"/>
              <a:t>Mihin kynttilä katoaa, kun sitä poltetaan?</a:t>
            </a:r>
            <a:endParaRPr sz="4800"/>
          </a:p>
        </p:txBody>
      </p:sp>
      <p:sp>
        <p:nvSpPr>
          <p:cNvPr id="59" name="Google Shape;59;p13"/>
          <p:cNvSpPr txBox="1">
            <a:spLocks noGrp="1"/>
          </p:cNvSpPr>
          <p:nvPr>
            <p:ph type="subTitle" idx="1"/>
          </p:nvPr>
        </p:nvSpPr>
        <p:spPr>
          <a:xfrm>
            <a:off x="344250" y="3550650"/>
            <a:ext cx="4910100" cy="577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Pohdintaa</a:t>
            </a:r>
            <a:endParaRPr/>
          </a:p>
        </p:txBody>
      </p:sp>
      <p:sp>
        <p:nvSpPr>
          <p:cNvPr id="113" name="Google Shape;113;p22"/>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GB"/>
              <a:t>Pohtikaa nyt ryhmässä kaikkia näkemiänne videoita ja tekemiänne kokeita. Onko näillä jotain yhteyttä toisiinsa tai kynttilän palamiseen?</a:t>
            </a:r>
            <a:endParaRPr/>
          </a:p>
          <a:p>
            <a:pPr marL="457200" lvl="0" indent="-342900" algn="l" rtl="0">
              <a:spcBef>
                <a:spcPts val="0"/>
              </a:spcBef>
              <a:spcAft>
                <a:spcPts val="0"/>
              </a:spcAft>
              <a:buSzPts val="1800"/>
              <a:buChar char="-"/>
            </a:pPr>
            <a:r>
              <a:rPr lang="en-GB"/>
              <a:t>Palatkaa yhdessä aikaisempaan keskusteluunne siitä, mitä kynttilälle tapahtuu. Onko selityksenne kynttilästä muuttunut?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Aineen häviämättömyydenlaki </a:t>
            </a:r>
            <a:endParaRPr/>
          </a:p>
        </p:txBody>
      </p:sp>
      <p:sp>
        <p:nvSpPr>
          <p:cNvPr id="119" name="Google Shape;119;p23"/>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sz="2400" b="1"/>
          </a:p>
          <a:p>
            <a:pPr marL="0" lvl="0" indent="0" algn="ctr" rtl="0">
              <a:spcBef>
                <a:spcPts val="1600"/>
              </a:spcBef>
              <a:spcAft>
                <a:spcPts val="1600"/>
              </a:spcAft>
              <a:buNone/>
            </a:pPr>
            <a:r>
              <a:rPr lang="en-GB" sz="2400" b="1"/>
              <a:t>Aineet eivät katoa mihinkään, vaan aineet voivat muuttaa olomuotoaan ja muodostaa uusia aineita reagoimalla keskenään. </a:t>
            </a:r>
            <a:br>
              <a:rPr lang="en-GB"/>
            </a:b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Lisäkysymyksiä</a:t>
            </a:r>
            <a:endParaRPr/>
          </a:p>
        </p:txBody>
      </p:sp>
      <p:sp>
        <p:nvSpPr>
          <p:cNvPr id="125" name="Google Shape;125;p24"/>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Mihin polttoaine katoaa bensatankista?</a:t>
            </a:r>
            <a:endParaRPr/>
          </a:p>
          <a:p>
            <a:pPr marL="0" lvl="0" indent="0" algn="l" rtl="0">
              <a:spcBef>
                <a:spcPts val="1600"/>
              </a:spcBef>
              <a:spcAft>
                <a:spcPts val="0"/>
              </a:spcAft>
              <a:buNone/>
            </a:pPr>
            <a:r>
              <a:rPr lang="en-GB"/>
              <a:t>Mihin puu häviää kun se lahoaa?</a:t>
            </a:r>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457200" lvl="0" indent="0" algn="l" rtl="0">
              <a:spcBef>
                <a:spcPts val="0"/>
              </a:spcBef>
              <a:spcAft>
                <a:spcPts val="0"/>
              </a:spcAft>
              <a:buNone/>
            </a:pPr>
            <a:r>
              <a:rPr lang="en-GB"/>
              <a:t>Muodostakaa 4-5 oppilaan ryhmät</a:t>
            </a:r>
            <a:endParaRPr/>
          </a:p>
        </p:txBody>
      </p:sp>
      <p:sp>
        <p:nvSpPr>
          <p:cNvPr id="65" name="Google Shape;65;p14"/>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GB"/>
              <a:t>Sytyttäkää yhdessä toinen kynttilöistä palamaan. Muistakaa, että kynttilän kanssa täytyy olla varovainen. Istukaa rauhassa pöydän ympärillä kynttilää varoen.</a:t>
            </a:r>
            <a:endParaRPr/>
          </a:p>
          <a:p>
            <a:pPr marL="457200" lvl="0" indent="-342900" algn="l" rtl="0">
              <a:spcBef>
                <a:spcPts val="0"/>
              </a:spcBef>
              <a:spcAft>
                <a:spcPts val="0"/>
              </a:spcAft>
              <a:buSzPts val="1800"/>
              <a:buChar char="-"/>
            </a:pPr>
            <a:r>
              <a:rPr lang="en-GB"/>
              <a:t>Pohtikaa ja keskustelkaa ryhmässä, miten selittäisitte mihin kynttilä katoaa. (5-10min)</a:t>
            </a:r>
            <a:endParaRPr/>
          </a:p>
          <a:p>
            <a:pPr marL="457200" lvl="0" indent="-342900" algn="l" rtl="0">
              <a:spcBef>
                <a:spcPts val="0"/>
              </a:spcBef>
              <a:spcAft>
                <a:spcPts val="0"/>
              </a:spcAft>
              <a:buSzPts val="1800"/>
              <a:buChar char="-"/>
            </a:pPr>
            <a:r>
              <a:rPr lang="en-GB"/>
              <a:t>Lopuksi opettajan johdolla pohditaan eri ryhmien ennakkokäsityksiä.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Työskentely</a:t>
            </a:r>
            <a:endParaRPr/>
          </a:p>
          <a:p>
            <a:pPr marL="0" lvl="0" indent="0" algn="l" rtl="0">
              <a:spcBef>
                <a:spcPts val="0"/>
              </a:spcBef>
              <a:spcAft>
                <a:spcPts val="0"/>
              </a:spcAft>
              <a:buNone/>
            </a:pPr>
            <a:endParaRPr/>
          </a:p>
        </p:txBody>
      </p:sp>
      <p:sp>
        <p:nvSpPr>
          <p:cNvPr id="71" name="Google Shape;71;p15"/>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Ryhmillä on 45 minuuttia aikaa tehdä viisi tehtävää. </a:t>
            </a:r>
            <a:endParaRPr/>
          </a:p>
          <a:p>
            <a:pPr marL="0" lvl="0" indent="0" algn="l" rtl="0">
              <a:spcBef>
                <a:spcPts val="1600"/>
              </a:spcBef>
              <a:spcAft>
                <a:spcPts val="0"/>
              </a:spcAft>
              <a:buNone/>
            </a:pPr>
            <a:r>
              <a:rPr lang="en-GB"/>
              <a:t>Tehkää tehtävät yhdessä pohtien. </a:t>
            </a:r>
            <a:endParaRPr/>
          </a:p>
          <a:p>
            <a:pPr marL="0" lvl="0" indent="0" algn="l" rtl="0">
              <a:spcBef>
                <a:spcPts val="1600"/>
              </a:spcBef>
              <a:spcAft>
                <a:spcPts val="1600"/>
              </a:spcAft>
              <a:buNone/>
            </a:pPr>
            <a:r>
              <a:rPr lang="en-GB"/>
              <a:t>Jokaiseen tehtävään kuuluu pohdintakysymyksiä. Vastatkaa näihin kysymyksiin yhdessä ja kirjoittakaa vastaukset paperille.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457200" lvl="0" indent="-419100" algn="l" rtl="0">
              <a:spcBef>
                <a:spcPts val="0"/>
              </a:spcBef>
              <a:spcAft>
                <a:spcPts val="0"/>
              </a:spcAft>
              <a:buSzPts val="3000"/>
              <a:buAutoNum type="arabicPeriod"/>
            </a:pPr>
            <a:r>
              <a:rPr lang="en-GB"/>
              <a:t>Vesi</a:t>
            </a:r>
            <a:endParaRPr/>
          </a:p>
        </p:txBody>
      </p:sp>
      <p:sp>
        <p:nvSpPr>
          <p:cNvPr id="77" name="Google Shape;77;p16"/>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Ryhmän tehtävä on mitata kattilaan yksi desilitra vettä, kuumentaa se kiehuvaksi ja odottaa viisi minuuttia. Sen jälkeen vesi kaadetaan takaisin samaan mittausastiaan.</a:t>
            </a:r>
            <a:endParaRPr/>
          </a:p>
          <a:p>
            <a:pPr marL="457200" lvl="0" indent="-342900" algn="l" rtl="0">
              <a:spcBef>
                <a:spcPts val="1600"/>
              </a:spcBef>
              <a:spcAft>
                <a:spcPts val="0"/>
              </a:spcAft>
              <a:buSzPts val="1800"/>
              <a:buChar char="-"/>
            </a:pPr>
            <a:r>
              <a:rPr lang="en-GB"/>
              <a:t>Mitä luulette veden määrälle on tapahtuneen ja miksi?</a:t>
            </a:r>
            <a:endParaRPr/>
          </a:p>
          <a:p>
            <a:pPr marL="457200" lvl="0" indent="-342900" algn="l" rtl="0">
              <a:spcBef>
                <a:spcPts val="0"/>
              </a:spcBef>
              <a:spcAft>
                <a:spcPts val="0"/>
              </a:spcAft>
              <a:buSzPts val="1800"/>
              <a:buChar char="-"/>
            </a:pPr>
            <a:r>
              <a:rPr lang="en-GB"/>
              <a:t>Onko mielestänne tehdyllä tehtävällä ja kynttilän polttamisella jotai yhteistä? Jos on niin mitä?</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2. Sokeriliuoksen valmistaminen</a:t>
            </a:r>
            <a:endParaRPr/>
          </a:p>
        </p:txBody>
      </p:sp>
      <p:sp>
        <p:nvSpPr>
          <p:cNvPr id="83" name="Google Shape;83;p17"/>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Ryhmän tehtävä on tehdä sokeriliuos eli seos vedestä ja sokerista. Ottakaa läpinäkyvään lasiin lämmintä vettä. Lisätkää sinne yksi sokeripala. Sokeripala valuu lasin pohjalle. Seuraavaksi sekoittakaa vettä ja sokeripalaa lusikalla muutama minuutti.</a:t>
            </a:r>
            <a:endParaRPr/>
          </a:p>
          <a:p>
            <a:pPr marL="457200" lvl="0" indent="-342900" algn="l" rtl="0">
              <a:spcBef>
                <a:spcPts val="1600"/>
              </a:spcBef>
              <a:spcAft>
                <a:spcPts val="0"/>
              </a:spcAft>
              <a:buSzPts val="1800"/>
              <a:buChar char="-"/>
            </a:pPr>
            <a:r>
              <a:rPr lang="en-GB"/>
              <a:t>Mitä luulette sokeripalalle tapahtuneen? </a:t>
            </a:r>
            <a:endParaRPr/>
          </a:p>
          <a:p>
            <a:pPr marL="457200" lvl="0" indent="-342900" algn="l" rtl="0">
              <a:spcBef>
                <a:spcPts val="0"/>
              </a:spcBef>
              <a:spcAft>
                <a:spcPts val="0"/>
              </a:spcAft>
              <a:buSzPts val="1800"/>
              <a:buChar char="-"/>
            </a:pPr>
            <a:r>
              <a:rPr lang="en-GB"/>
              <a:t>Löydättekö mitään yhteyksiä sokeriliuoksen tehdyllä tehtävällä ja kynttilän katoamisella? Jos kyllä, niin mitä?</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3. Ruoka</a:t>
            </a:r>
            <a:endParaRPr/>
          </a:p>
        </p:txBody>
      </p:sp>
      <p:sp>
        <p:nvSpPr>
          <p:cNvPr id="89" name="Google Shape;89;p18"/>
          <p:cNvSpPr txBox="1">
            <a:spLocks noGrp="1"/>
          </p:cNvSpPr>
          <p:nvPr>
            <p:ph type="body" idx="1"/>
          </p:nvPr>
        </p:nvSpPr>
        <p:spPr>
          <a:xfrm>
            <a:off x="311700" y="1103100"/>
            <a:ext cx="8520600" cy="333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Katso ruokien maatumista kuvaavat videot:</a:t>
            </a:r>
            <a:endParaRPr/>
          </a:p>
          <a:p>
            <a:pPr marL="457200" lvl="0" indent="-342900" algn="l" rtl="0">
              <a:spcBef>
                <a:spcPts val="1600"/>
              </a:spcBef>
              <a:spcAft>
                <a:spcPts val="0"/>
              </a:spcAft>
              <a:buSzPts val="1800"/>
              <a:buChar char="-"/>
            </a:pPr>
            <a:r>
              <a:rPr lang="en-GB" u="sng">
                <a:solidFill>
                  <a:schemeClr val="hlink"/>
                </a:solidFill>
                <a:hlinkClick r:id="rId3"/>
              </a:rPr>
              <a:t>https://www.youtube.com/watch?v=S12zZhdOckc</a:t>
            </a:r>
            <a:endParaRPr/>
          </a:p>
          <a:p>
            <a:pPr marL="457200" lvl="0" indent="-342900" algn="l" rtl="0">
              <a:spcBef>
                <a:spcPts val="0"/>
              </a:spcBef>
              <a:spcAft>
                <a:spcPts val="0"/>
              </a:spcAft>
              <a:buSzPts val="1800"/>
              <a:buChar char="-"/>
            </a:pPr>
            <a:r>
              <a:rPr lang="en-GB" u="sng">
                <a:solidFill>
                  <a:schemeClr val="hlink"/>
                </a:solidFill>
                <a:hlinkClick r:id="rId4"/>
              </a:rPr>
              <a:t>https://www.youtube.com/watch?v=Mik6yEMIjxI</a:t>
            </a:r>
            <a:endParaRPr/>
          </a:p>
          <a:p>
            <a:pPr marL="457200" lvl="0" indent="-342900" algn="l" rtl="0">
              <a:spcBef>
                <a:spcPts val="0"/>
              </a:spcBef>
              <a:spcAft>
                <a:spcPts val="0"/>
              </a:spcAft>
              <a:buSzPts val="1800"/>
              <a:buChar char="-"/>
            </a:pPr>
            <a:r>
              <a:rPr lang="en-GB" u="sng">
                <a:solidFill>
                  <a:schemeClr val="hlink"/>
                </a:solidFill>
                <a:hlinkClick r:id="rId5"/>
              </a:rPr>
              <a:t>https://www.youtube.com/watch?v=ajay1tq_roU</a:t>
            </a:r>
            <a:endParaRPr/>
          </a:p>
          <a:p>
            <a:pPr marL="457200" lvl="0" indent="0" algn="l" rtl="0">
              <a:spcBef>
                <a:spcPts val="0"/>
              </a:spcBef>
              <a:spcAft>
                <a:spcPts val="0"/>
              </a:spcAft>
              <a:buNone/>
            </a:pPr>
            <a:endParaRPr/>
          </a:p>
          <a:p>
            <a:pPr marL="457200" lvl="0" indent="-342900" algn="l" rtl="0">
              <a:spcBef>
                <a:spcPts val="0"/>
              </a:spcBef>
              <a:spcAft>
                <a:spcPts val="0"/>
              </a:spcAft>
              <a:buSzPts val="1800"/>
              <a:buChar char="-"/>
            </a:pPr>
            <a:r>
              <a:rPr lang="en-GB"/>
              <a:t>Miettikää ruoka-aineiden ulkonäköä videoiden alussa ja niiden lopussa.  Tunnistatteko ruoka-aineet samoiksi aineiksi vielä videon lopulla? Mitä mielestänne ruoka-aineille tapahtuu videoilla?</a:t>
            </a:r>
            <a:endParaRPr/>
          </a:p>
          <a:p>
            <a:pPr marL="457200" lvl="0" indent="-342900" algn="l" rtl="0">
              <a:spcBef>
                <a:spcPts val="0"/>
              </a:spcBef>
              <a:spcAft>
                <a:spcPts val="0"/>
              </a:spcAft>
              <a:buSzPts val="1800"/>
              <a:buChar char="-"/>
            </a:pPr>
            <a:r>
              <a:rPr lang="en-GB"/>
              <a:t>Löydättekö mitään yhteyksiä videon tapahtumille ja kynttilän katoamiselle?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4. Ruostuminen</a:t>
            </a:r>
            <a:endParaRPr/>
          </a:p>
        </p:txBody>
      </p:sp>
      <p:sp>
        <p:nvSpPr>
          <p:cNvPr id="95" name="Google Shape;95;p19"/>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noAutofit/>
          </a:bodyPr>
          <a:lstStyle/>
          <a:p>
            <a:pPr marL="457200" lvl="0" indent="-342900" algn="l" rtl="0">
              <a:lnSpc>
                <a:spcPct val="100000"/>
              </a:lnSpc>
              <a:spcBef>
                <a:spcPts val="0"/>
              </a:spcBef>
              <a:spcAft>
                <a:spcPts val="0"/>
              </a:spcAft>
              <a:buSzPts val="1800"/>
              <a:buChar char="-"/>
            </a:pPr>
            <a:r>
              <a:rPr lang="en-GB"/>
              <a:t>Katsokaa video ruostumisesta: </a:t>
            </a:r>
            <a:r>
              <a:rPr lang="en-GB" u="sng">
                <a:solidFill>
                  <a:schemeClr val="hlink"/>
                </a:solidFill>
                <a:hlinkClick r:id="rId3"/>
              </a:rPr>
              <a:t>https://www.youtube.com/watch?v=X8IFPpNL8Po</a:t>
            </a:r>
            <a:r>
              <a:rPr lang="en-GB"/>
              <a:t> </a:t>
            </a:r>
            <a:endParaRPr/>
          </a:p>
          <a:p>
            <a:pPr marL="457200" lvl="0" indent="0" algn="l" rtl="0">
              <a:lnSpc>
                <a:spcPct val="100000"/>
              </a:lnSpc>
              <a:spcBef>
                <a:spcPts val="1600"/>
              </a:spcBef>
              <a:spcAft>
                <a:spcPts val="0"/>
              </a:spcAft>
              <a:buNone/>
            </a:pPr>
            <a:endParaRPr/>
          </a:p>
          <a:p>
            <a:pPr marL="457200" lvl="0" indent="-342900" algn="l" rtl="0">
              <a:spcBef>
                <a:spcPts val="0"/>
              </a:spcBef>
              <a:spcAft>
                <a:spcPts val="0"/>
              </a:spcAft>
              <a:buSzPts val="1800"/>
              <a:buChar char="-"/>
            </a:pPr>
            <a:r>
              <a:rPr lang="en-GB"/>
              <a:t>Mitä videolla tapahtuu? </a:t>
            </a:r>
            <a:endParaRPr/>
          </a:p>
          <a:p>
            <a:pPr marL="457200" lvl="0" indent="-342900" algn="l" rtl="0">
              <a:spcBef>
                <a:spcPts val="0"/>
              </a:spcBef>
              <a:spcAft>
                <a:spcPts val="0"/>
              </a:spcAft>
              <a:buSzPts val="1800"/>
              <a:buChar char="-"/>
            </a:pPr>
            <a:r>
              <a:rPr lang="en-GB"/>
              <a:t>Tarkkailaa videolla olevia ruuveja. Mitä huomaatte?</a:t>
            </a:r>
            <a:endParaRPr/>
          </a:p>
          <a:p>
            <a:pPr marL="457200" lvl="0" indent="-342900" algn="l" rtl="0">
              <a:spcBef>
                <a:spcPts val="0"/>
              </a:spcBef>
              <a:spcAft>
                <a:spcPts val="0"/>
              </a:spcAft>
              <a:buSzPts val="1800"/>
              <a:buChar char="-"/>
            </a:pPr>
            <a:r>
              <a:rPr lang="en-GB"/>
              <a:t>Löydättekö mitään yhteyksiä videon tapahtumille ja kynttilän katoamiselle?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5. Typpi (kemiallisena kokeena tai videolta katsottuna)</a:t>
            </a:r>
            <a:endParaRPr/>
          </a:p>
        </p:txBody>
      </p:sp>
      <p:sp>
        <p:nvSpPr>
          <p:cNvPr id="101" name="Google Shape;101;p20"/>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GB"/>
              <a:t>Seuraa, mitä tapahtuu, kun opettaja kaataa nestemäistä typpeä alustalle.</a:t>
            </a:r>
            <a:endParaRPr/>
          </a:p>
          <a:p>
            <a:pPr marL="457200" lvl="0" indent="-342900" algn="l" rtl="0">
              <a:spcBef>
                <a:spcPts val="0"/>
              </a:spcBef>
              <a:spcAft>
                <a:spcPts val="0"/>
              </a:spcAft>
              <a:buSzPts val="1800"/>
              <a:buChar char="-"/>
            </a:pPr>
            <a:r>
              <a:rPr lang="en-GB"/>
              <a:t>Halutessasi voit vielä katsoa videon: </a:t>
            </a:r>
            <a:r>
              <a:rPr lang="en-GB" u="sng">
                <a:solidFill>
                  <a:schemeClr val="hlink"/>
                </a:solidFill>
                <a:hlinkClick r:id="rId3"/>
              </a:rPr>
              <a:t>https://www.youtube.com/watch?v=gvuOhpsI9yQ</a:t>
            </a:r>
            <a:r>
              <a:rPr lang="en-GB"/>
              <a:t> </a:t>
            </a:r>
            <a:endParaRPr/>
          </a:p>
          <a:p>
            <a:pPr marL="457200" lvl="0" indent="0" algn="l" rtl="0">
              <a:spcBef>
                <a:spcPts val="1600"/>
              </a:spcBef>
              <a:spcAft>
                <a:spcPts val="0"/>
              </a:spcAft>
              <a:buNone/>
            </a:pPr>
            <a:endParaRPr/>
          </a:p>
          <a:p>
            <a:pPr marL="457200" lvl="0" indent="-342900" algn="l" rtl="0">
              <a:spcBef>
                <a:spcPts val="1600"/>
              </a:spcBef>
              <a:spcAft>
                <a:spcPts val="0"/>
              </a:spcAft>
              <a:buSzPts val="1800"/>
              <a:buChar char="-"/>
            </a:pPr>
            <a:r>
              <a:rPr lang="en-GB"/>
              <a:t>Mitä mielestänne kokeessa tapahtuu? Tapahtuuko nestemäiselle typelle jotain?</a:t>
            </a:r>
            <a:endParaRPr/>
          </a:p>
          <a:p>
            <a:pPr marL="457200" lvl="0" indent="-342900" algn="l" rtl="0">
              <a:spcBef>
                <a:spcPts val="0"/>
              </a:spcBef>
              <a:spcAft>
                <a:spcPts val="0"/>
              </a:spcAft>
              <a:buSzPts val="1800"/>
              <a:buChar char="-"/>
            </a:pPr>
            <a:r>
              <a:rPr lang="en-GB"/>
              <a:t>Löydättekö mitään yhteyksiä tehdyllä tehtävällä ja kynttilä katoamisella?</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Kynttilä</a:t>
            </a:r>
            <a:endParaRPr/>
          </a:p>
        </p:txBody>
      </p:sp>
      <p:sp>
        <p:nvSpPr>
          <p:cNvPr id="107" name="Google Shape;107;p21"/>
          <p:cNvSpPr txBox="1">
            <a:spLocks noGrp="1"/>
          </p:cNvSpPr>
          <p:nvPr>
            <p:ph type="body" idx="1"/>
          </p:nvPr>
        </p:nvSpPr>
        <p:spPr>
          <a:xfrm>
            <a:off x="311700" y="1234075"/>
            <a:ext cx="8520600" cy="333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Polttakaa kynttilää ja pitäkää kynttilän päällä lasikupua väärinpäin.</a:t>
            </a:r>
            <a:endParaRPr/>
          </a:p>
          <a:p>
            <a:pPr marL="0" lvl="0" indent="0" algn="l" rtl="0">
              <a:spcBef>
                <a:spcPts val="1600"/>
              </a:spcBef>
              <a:spcAft>
                <a:spcPts val="0"/>
              </a:spcAft>
              <a:buNone/>
            </a:pPr>
            <a:r>
              <a:rPr lang="en-GB"/>
              <a:t>-Mitä huomaatte?</a:t>
            </a:r>
            <a:endParaRPr/>
          </a:p>
          <a:p>
            <a:pPr marL="0" lvl="0" indent="0" algn="l" rtl="0">
              <a:spcBef>
                <a:spcPts val="1600"/>
              </a:spcBef>
              <a:spcAft>
                <a:spcPts val="1600"/>
              </a:spcAft>
              <a:buNone/>
            </a:pPr>
            <a:endParaRPr/>
          </a:p>
        </p:txBody>
      </p:sp>
    </p:spTree>
  </p:cSld>
  <p:clrMapOvr>
    <a:masterClrMapping/>
  </p:clrMapOvr>
</p:sld>
</file>

<file path=ppt/theme/theme1.xml><?xml version="1.0" encoding="utf-8"?>
<a:theme xmlns:a="http://schemas.openxmlformats.org/drawingml/2006/main" name="Pop">
  <a:themeElements>
    <a:clrScheme name="Pop">
      <a:dk1>
        <a:srgbClr val="F8E71C"/>
      </a:dk1>
      <a:lt1>
        <a:srgbClr val="FFFFFF"/>
      </a:lt1>
      <a:dk2>
        <a:srgbClr val="000000"/>
      </a:dk2>
      <a:lt2>
        <a:srgbClr val="D9D9D9"/>
      </a:lt2>
      <a:accent1>
        <a:srgbClr val="666666"/>
      </a:accent1>
      <a:accent2>
        <a:srgbClr val="483165"/>
      </a:accent2>
      <a:accent3>
        <a:srgbClr val="EB1E95"/>
      </a:accent3>
      <a:accent4>
        <a:srgbClr val="0F9D58"/>
      </a:accent4>
      <a:accent5>
        <a:srgbClr val="01AFD1"/>
      </a:accent5>
      <a:accent6>
        <a:srgbClr val="9C27B0"/>
      </a:accent6>
      <a:hlink>
        <a:srgbClr val="01AFD1"/>
      </a:hlink>
      <a:folHlink>
        <a:srgbClr val="01AF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460</Words>
  <Application>Microsoft Office PowerPoint</Application>
  <PresentationFormat>Näytössä katseltava esitys (16:9)</PresentationFormat>
  <Paragraphs>49</Paragraphs>
  <Slides>12</Slides>
  <Notes>12</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12</vt:i4>
      </vt:variant>
    </vt:vector>
  </HeadingPairs>
  <TitlesOfParts>
    <vt:vector size="17" baseType="lpstr">
      <vt:lpstr>Arial</vt:lpstr>
      <vt:lpstr>Playfair Display</vt:lpstr>
      <vt:lpstr>Montserrat</vt:lpstr>
      <vt:lpstr>Oswald</vt:lpstr>
      <vt:lpstr>Pop</vt:lpstr>
      <vt:lpstr>Mihin kynttilä katoaa, kun sitä poltetaan?</vt:lpstr>
      <vt:lpstr>Muodostakaa 4-5 oppilaan ryhmät</vt:lpstr>
      <vt:lpstr>Työskentely </vt:lpstr>
      <vt:lpstr>Vesi</vt:lpstr>
      <vt:lpstr>2. Sokeriliuoksen valmistaminen</vt:lpstr>
      <vt:lpstr>3. Ruoka</vt:lpstr>
      <vt:lpstr>4. Ruostuminen</vt:lpstr>
      <vt:lpstr>5. Typpi (kemiallisena kokeena tai videolta katsottuna)</vt:lpstr>
      <vt:lpstr>Kynttilä</vt:lpstr>
      <vt:lpstr>Pohdintaa</vt:lpstr>
      <vt:lpstr>Aineen häviämättömyydenlaki </vt:lpstr>
      <vt:lpstr>Lisäkysymyksiä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Mihin kynttilä katoaa, kun sitä poltetaan?</dc:title>
  <dc:creator>Zaida Holmström</dc:creator>
  <cp:lastModifiedBy>Zaida Holmström</cp:lastModifiedBy>
  <cp:revision>1</cp:revision>
  <dcterms:modified xsi:type="dcterms:W3CDTF">2018-11-26T11:37:42Z</dcterms:modified>
</cp:coreProperties>
</file>