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8000663" cy="18000663"/>
  <p:notesSz cx="6858000" cy="9144000"/>
  <p:defaultTextStyle>
    <a:defPPr>
      <a:defRPr lang="fi-FI"/>
    </a:defPPr>
    <a:lvl1pPr marL="0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1pPr>
    <a:lvl2pPr marL="864017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2pPr>
    <a:lvl3pPr marL="1728033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3pPr>
    <a:lvl4pPr marL="2592050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4pPr>
    <a:lvl5pPr marL="3456066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5pPr>
    <a:lvl6pPr marL="4320083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6pPr>
    <a:lvl7pPr marL="5184099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7pPr>
    <a:lvl8pPr marL="6048116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8pPr>
    <a:lvl9pPr marL="6912132" algn="l" defTabSz="1728033" rtl="0" eaLnBrk="1" latinLnBrk="0" hangingPunct="1">
      <a:defRPr sz="34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43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96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00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9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06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09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63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2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1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14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0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5F06D-F82E-49F7-A156-99A5A388072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479B-9DCC-4DE6-A108-AF6A9C2537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06" y="2684727"/>
            <a:ext cx="687705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31" y="2683527"/>
            <a:ext cx="8128800" cy="121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81" y="2683527"/>
            <a:ext cx="9144900" cy="121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Mukautettu</PresentationFormat>
  <Paragraphs>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Raffaele Bevacqua</dc:creator>
  <cp:lastModifiedBy>Heikki Jyrkönen</cp:lastModifiedBy>
  <cp:revision>4</cp:revision>
  <dcterms:created xsi:type="dcterms:W3CDTF">2017-11-22T09:21:30Z</dcterms:created>
  <dcterms:modified xsi:type="dcterms:W3CDTF">2017-11-23T08:25:38Z</dcterms:modified>
</cp:coreProperties>
</file>