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0" r:id="rId5"/>
  </p:sldMasterIdLst>
  <p:notesMasterIdLst>
    <p:notesMasterId r:id="rId21"/>
  </p:notesMasterIdLst>
  <p:handoutMasterIdLst>
    <p:handoutMasterId r:id="rId22"/>
  </p:handoutMasterIdLst>
  <p:sldIdLst>
    <p:sldId id="314" r:id="rId6"/>
    <p:sldId id="929" r:id="rId7"/>
    <p:sldId id="297" r:id="rId8"/>
    <p:sldId id="336" r:id="rId9"/>
    <p:sldId id="920" r:id="rId10"/>
    <p:sldId id="405" r:id="rId11"/>
    <p:sldId id="933" r:id="rId12"/>
    <p:sldId id="921" r:id="rId13"/>
    <p:sldId id="919" r:id="rId14"/>
    <p:sldId id="931" r:id="rId15"/>
    <p:sldId id="398" r:id="rId16"/>
    <p:sldId id="984" r:id="rId17"/>
    <p:sldId id="386" r:id="rId18"/>
    <p:sldId id="353" r:id="rId19"/>
    <p:sldId id="311" r:id="rId20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39B07F-6E42-5F04-37EC-6BD6792CFA42}" name="Rakkolainen Mari" initials="RM" userId="S::mari.rakkolainen@nuortennyt.fi::273e3701-9943-44eb-8c87-34ffce2ff4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644"/>
    <a:srgbClr val="FAFAFA"/>
    <a:srgbClr val="F7F7FA"/>
    <a:srgbClr val="F0F0F9"/>
    <a:srgbClr val="C9C9C9"/>
    <a:srgbClr val="80A7CA"/>
    <a:srgbClr val="7299D8"/>
    <a:srgbClr val="6B59D5"/>
    <a:srgbClr val="A781D9"/>
    <a:srgbClr val="C28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1D6FC-25C5-1879-597C-5F9ED0D4250D}" v="15" dt="2023-08-04T04:54:00.313"/>
  </p1510:revLst>
</p1510:revInfo>
</file>

<file path=ppt/tableStyles.xml><?xml version="1.0" encoding="utf-8"?>
<a:tblStyleLst xmlns:a="http://schemas.openxmlformats.org/drawingml/2006/main" def="{073A0DAA-6AF3-43AB-8588-CEC1D06C72B9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315" autoAdjust="0"/>
    <p:restoredTop sz="93447" autoAdjust="0"/>
  </p:normalViewPr>
  <p:slideViewPr>
    <p:cSldViewPr snapToGrid="0">
      <p:cViewPr>
        <p:scale>
          <a:sx n="70" d="100"/>
          <a:sy n="70" d="100"/>
        </p:scale>
        <p:origin x="38" y="48"/>
      </p:cViewPr>
      <p:guideLst/>
    </p:cSldViewPr>
  </p:slideViewPr>
  <p:outlineViewPr>
    <p:cViewPr>
      <p:scale>
        <a:sx n="33" d="100"/>
        <a:sy n="33" d="100"/>
      </p:scale>
      <p:origin x="0" y="-101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16"/>
    </p:cViewPr>
  </p:sorterViewPr>
  <p:notesViewPr>
    <p:cSldViewPr snapToGrid="0">
      <p:cViewPr varScale="1">
        <p:scale>
          <a:sx n="89" d="100"/>
          <a:sy n="89" d="100"/>
        </p:scale>
        <p:origin x="37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BCB5A-CAE4-4C59-9CD1-287820B227FE}" type="datetime1">
              <a:rPr lang="fi-FI" smtClean="0"/>
              <a:t>1.10.2023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9F13B-6FD1-464A-9B15-E52DC68C22A7}" type="datetime1">
              <a:rPr lang="fi-FI" smtClean="0"/>
              <a:pPr/>
              <a:t>1.10.2023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431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47" y="922752"/>
            <a:ext cx="7494394" cy="2931697"/>
          </a:xfrm>
        </p:spPr>
        <p:txBody>
          <a:bodyPr rtlCol="0" anchor="t"/>
          <a:lstStyle>
            <a:lvl1pPr rtl="0">
              <a:lnSpc>
                <a:spcPct val="83000"/>
              </a:lnSpc>
              <a:defRPr sz="5500" b="0">
                <a:solidFill>
                  <a:schemeClr val="bg2"/>
                </a:solidFill>
              </a:defRPr>
            </a:lvl1pPr>
          </a:lstStyle>
          <a:p>
            <a:pPr rtl="0"/>
            <a:r>
              <a:rPr lang="fi-FI" dirty="0"/>
              <a:t>1 Otsikkodia 55 pt</a:t>
            </a:r>
            <a:br>
              <a:rPr lang="fi-FI" dirty="0"/>
            </a:br>
            <a:r>
              <a:rPr lang="fi-FI" dirty="0" err="1"/>
              <a:t>Lorem</a:t>
            </a:r>
            <a:r>
              <a:rPr lang="fi-FI" dirty="0"/>
              <a:t> ipsum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ametconsectetur</a:t>
            </a:r>
            <a:br>
              <a:rPr lang="fi-FI" dirty="0"/>
            </a:br>
            <a:r>
              <a:rPr lang="fi-FI" dirty="0" err="1"/>
              <a:t>adipiscing</a:t>
            </a:r>
            <a:r>
              <a:rPr lang="fi-FI" dirty="0"/>
              <a:t> elit 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447" y="4195160"/>
            <a:ext cx="7494394" cy="742647"/>
          </a:xfrm>
        </p:spPr>
        <p:txBody>
          <a:bodyPr rtlCol="0"/>
          <a:lstStyle>
            <a:lvl1pPr marL="0" indent="0" rtl="0">
              <a:lnSpc>
                <a:spcPct val="100000"/>
              </a:lnSpc>
              <a:buNone/>
              <a:defRPr sz="2400" baseline="0">
                <a:solidFill>
                  <a:schemeClr val="bg2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 24 pt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</a:p>
        </p:txBody>
      </p:sp>
      <p:grpSp>
        <p:nvGrpSpPr>
          <p:cNvPr id="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bg2"/>
          </a:solidFill>
        </p:grpSpPr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9"/>
          <p:cNvGrpSpPr>
            <a:grpSpLocks noChangeAspect="1"/>
          </p:cNvGrpSpPr>
          <p:nvPr userDrawn="1"/>
        </p:nvGrpSpPr>
        <p:grpSpPr bwMode="auto">
          <a:xfrm>
            <a:off x="7961613" y="2278380"/>
            <a:ext cx="4230387" cy="4579620"/>
            <a:chOff x="2768" y="1"/>
            <a:chExt cx="5984" cy="6478"/>
          </a:xfrm>
          <a:solidFill>
            <a:schemeClr val="bg2"/>
          </a:solidFill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2768" y="3004"/>
              <a:ext cx="1995" cy="2489"/>
            </a:xfrm>
            <a:custGeom>
              <a:avLst/>
              <a:gdLst>
                <a:gd name="T0" fmla="*/ 0 w 1995"/>
                <a:gd name="T1" fmla="*/ 1503 h 2489"/>
                <a:gd name="T2" fmla="*/ 1246 w 1995"/>
                <a:gd name="T3" fmla="*/ 1497 h 2489"/>
                <a:gd name="T4" fmla="*/ 1994 w 1995"/>
                <a:gd name="T5" fmla="*/ 2489 h 2489"/>
                <a:gd name="T6" fmla="*/ 1995 w 1995"/>
                <a:gd name="T7" fmla="*/ 0 h 2489"/>
                <a:gd name="T8" fmla="*/ 0 w 1995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5" h="2489">
                  <a:moveTo>
                    <a:pt x="0" y="1503"/>
                  </a:moveTo>
                  <a:lnTo>
                    <a:pt x="1246" y="1497"/>
                  </a:lnTo>
                  <a:lnTo>
                    <a:pt x="1994" y="2489"/>
                  </a:lnTo>
                  <a:lnTo>
                    <a:pt x="1995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4762" y="3992"/>
              <a:ext cx="1993" cy="2487"/>
            </a:xfrm>
            <a:custGeom>
              <a:avLst/>
              <a:gdLst>
                <a:gd name="T0" fmla="*/ 1993 w 1993"/>
                <a:gd name="T1" fmla="*/ 2487 h 2487"/>
                <a:gd name="T2" fmla="*/ 1993 w 1993"/>
                <a:gd name="T3" fmla="*/ 0 h 2487"/>
                <a:gd name="T4" fmla="*/ 0 w 1993"/>
                <a:gd name="T5" fmla="*/ 1501 h 2487"/>
                <a:gd name="T6" fmla="*/ 1246 w 1993"/>
                <a:gd name="T7" fmla="*/ 1495 h 2487"/>
                <a:gd name="T8" fmla="*/ 1993 w 1993"/>
                <a:gd name="T9" fmla="*/ 2487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7">
                  <a:moveTo>
                    <a:pt x="1993" y="2487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5"/>
                  </a:lnTo>
                  <a:lnTo>
                    <a:pt x="1993" y="2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762" y="1503"/>
              <a:ext cx="1993" cy="2488"/>
            </a:xfrm>
            <a:custGeom>
              <a:avLst/>
              <a:gdLst>
                <a:gd name="T0" fmla="*/ 1993 w 1993"/>
                <a:gd name="T1" fmla="*/ 2488 h 2488"/>
                <a:gd name="T2" fmla="*/ 1993 w 1993"/>
                <a:gd name="T3" fmla="*/ 0 h 2488"/>
                <a:gd name="T4" fmla="*/ 0 w 1993"/>
                <a:gd name="T5" fmla="*/ 1501 h 2488"/>
                <a:gd name="T6" fmla="*/ 1246 w 1993"/>
                <a:gd name="T7" fmla="*/ 1496 h 2488"/>
                <a:gd name="T8" fmla="*/ 1993 w 1993"/>
                <a:gd name="T9" fmla="*/ 2488 h 2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8">
                  <a:moveTo>
                    <a:pt x="1993" y="2488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6"/>
                  </a:lnTo>
                  <a:lnTo>
                    <a:pt x="1993" y="24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6755" y="2489"/>
              <a:ext cx="1993" cy="2489"/>
            </a:xfrm>
            <a:custGeom>
              <a:avLst/>
              <a:gdLst>
                <a:gd name="T0" fmla="*/ 0 w 1993"/>
                <a:gd name="T1" fmla="*/ 1503 h 2489"/>
                <a:gd name="T2" fmla="*/ 1246 w 1993"/>
                <a:gd name="T3" fmla="*/ 1497 h 2489"/>
                <a:gd name="T4" fmla="*/ 1993 w 1993"/>
                <a:gd name="T5" fmla="*/ 2489 h 2489"/>
                <a:gd name="T6" fmla="*/ 1993 w 1993"/>
                <a:gd name="T7" fmla="*/ 0 h 2489"/>
                <a:gd name="T8" fmla="*/ 0 w 1993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9">
                  <a:moveTo>
                    <a:pt x="0" y="1503"/>
                  </a:moveTo>
                  <a:lnTo>
                    <a:pt x="1246" y="1497"/>
                  </a:lnTo>
                  <a:lnTo>
                    <a:pt x="1993" y="2489"/>
                  </a:lnTo>
                  <a:lnTo>
                    <a:pt x="1993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6755" y="1"/>
              <a:ext cx="1993" cy="2487"/>
            </a:xfrm>
            <a:custGeom>
              <a:avLst/>
              <a:gdLst>
                <a:gd name="T0" fmla="*/ 1993 w 1993"/>
                <a:gd name="T1" fmla="*/ 0 h 2487"/>
                <a:gd name="T2" fmla="*/ 0 w 1993"/>
                <a:gd name="T3" fmla="*/ 1501 h 2487"/>
                <a:gd name="T4" fmla="*/ 1246 w 1993"/>
                <a:gd name="T5" fmla="*/ 1496 h 2487"/>
                <a:gd name="T6" fmla="*/ 1993 w 1993"/>
                <a:gd name="T7" fmla="*/ 2487 h 2487"/>
                <a:gd name="T8" fmla="*/ 1993 w 1993"/>
                <a:gd name="T9" fmla="*/ 0 h 2487"/>
                <a:gd name="T10" fmla="*/ 1993 w 1993"/>
                <a:gd name="T11" fmla="*/ 0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2487">
                  <a:moveTo>
                    <a:pt x="1993" y="0"/>
                  </a:moveTo>
                  <a:lnTo>
                    <a:pt x="0" y="1501"/>
                  </a:lnTo>
                  <a:lnTo>
                    <a:pt x="1246" y="1496"/>
                  </a:lnTo>
                  <a:lnTo>
                    <a:pt x="1993" y="2487"/>
                  </a:lnTo>
                  <a:lnTo>
                    <a:pt x="1993" y="0"/>
                  </a:lnTo>
                  <a:lnTo>
                    <a:pt x="19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6763" y="4978"/>
              <a:ext cx="1989" cy="1497"/>
            </a:xfrm>
            <a:custGeom>
              <a:avLst/>
              <a:gdLst>
                <a:gd name="T0" fmla="*/ 1989 w 1989"/>
                <a:gd name="T1" fmla="*/ 1497 h 1497"/>
                <a:gd name="T2" fmla="*/ 1989 w 1989"/>
                <a:gd name="T3" fmla="*/ 0 h 1497"/>
                <a:gd name="T4" fmla="*/ 0 w 1989"/>
                <a:gd name="T5" fmla="*/ 1497 h 1497"/>
                <a:gd name="T6" fmla="*/ 1989 w 1989"/>
                <a:gd name="T7" fmla="*/ 1497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9" h="1497">
                  <a:moveTo>
                    <a:pt x="1989" y="1497"/>
                  </a:moveTo>
                  <a:lnTo>
                    <a:pt x="1989" y="0"/>
                  </a:lnTo>
                  <a:lnTo>
                    <a:pt x="0" y="1497"/>
                  </a:lnTo>
                  <a:lnTo>
                    <a:pt x="1989" y="1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8484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ksti+kuv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6" y="486534"/>
            <a:ext cx="5991224" cy="6371465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dirty="0"/>
              <a:t>5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bg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2" name="Tekstin paikkamerkki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427" y="2266951"/>
            <a:ext cx="4860614" cy="337185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63269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eksti+graaf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>
          <a:xfrm>
            <a:off x="0" y="0"/>
            <a:ext cx="598067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/>
              <a:t>1 </a:t>
            </a:r>
            <a:r>
              <a:rPr lang="fi-FI" dirty="0" err="1"/>
              <a:t>Teksti+graafi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427" y="2266951"/>
            <a:ext cx="4860614" cy="3371850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612601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+taulukk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11156214" cy="677819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 err="1"/>
              <a:t>Teksti+Taulukko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eli Otsikko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424" y="1087396"/>
            <a:ext cx="10717170" cy="601362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63543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nos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9052833" cy="895350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bg2"/>
                </a:solidFill>
              </a:defRPr>
            </a:lvl1pPr>
          </a:lstStyle>
          <a:p>
            <a:pPr rtl="0"/>
            <a:r>
              <a:rPr lang="fi-FI" dirty="0"/>
              <a:t>Numeronosto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br>
              <a:rPr lang="fi-FI" dirty="0"/>
            </a:b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feugiat</a:t>
            </a:r>
            <a:r>
              <a:rPr lang="fi-FI" dirty="0"/>
              <a:t> elit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bg2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7951" y="3502019"/>
            <a:ext cx="2191668" cy="1440000"/>
          </a:xfrm>
        </p:spPr>
        <p:txBody>
          <a:bodyPr rtlCol="0" anchor="t"/>
          <a:lstStyle>
            <a:lvl1pPr marL="0" indent="0" algn="l" rtl="0">
              <a:buNone/>
              <a:defRPr sz="1600">
                <a:solidFill>
                  <a:schemeClr val="bg2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15" name="Tekstin paikkamerkki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0756" y="2376884"/>
            <a:ext cx="2278634" cy="737020"/>
          </a:xfrm>
        </p:spPr>
        <p:txBody>
          <a:bodyPr rtlCol="0" anchor="t"/>
          <a:lstStyle>
            <a:lvl1pPr marL="0" indent="0" algn="l">
              <a:buNone/>
              <a:defRPr sz="6400" b="1" spc="20" baseline="0">
                <a:solidFill>
                  <a:schemeClr val="bg2"/>
                </a:solidFill>
              </a:defRPr>
            </a:lvl1pPr>
            <a:lvl2pPr marL="266700" indent="0" algn="ctr">
              <a:buNone/>
              <a:defRPr sz="1600">
                <a:solidFill>
                  <a:schemeClr val="tx1"/>
                </a:solidFill>
              </a:defRPr>
            </a:lvl2pPr>
            <a:lvl3pPr marL="542925" indent="0" algn="ctr">
              <a:buNone/>
              <a:defRPr sz="1600">
                <a:solidFill>
                  <a:schemeClr val="tx1"/>
                </a:solidFill>
              </a:defRPr>
            </a:lvl3pPr>
            <a:lvl4pPr marL="809625" indent="0" algn="ctr">
              <a:buNone/>
              <a:defRPr sz="1600">
                <a:solidFill>
                  <a:schemeClr val="tx1"/>
                </a:solidFill>
              </a:defRPr>
            </a:lvl4pPr>
            <a:lvl5pPr marL="1076325" indent="0" algn="ctr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1 234</a:t>
            </a: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77048" y="2376884"/>
            <a:ext cx="2245178" cy="737020"/>
          </a:xfrm>
        </p:spPr>
        <p:txBody>
          <a:bodyPr rtlCol="0" anchor="t"/>
          <a:lstStyle>
            <a:lvl1pPr marL="0" indent="0" algn="l">
              <a:buNone/>
              <a:defRPr sz="6400" b="1" spc="20" baseline="0">
                <a:solidFill>
                  <a:schemeClr val="bg2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1 234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4199" y="3502019"/>
            <a:ext cx="2245178" cy="1440000"/>
          </a:xfrm>
        </p:spPr>
        <p:txBody>
          <a:bodyPr rtlCol="0" anchor="t"/>
          <a:lstStyle>
            <a:lvl1pPr marL="0" indent="0" algn="l" rtl="0">
              <a:buNone/>
              <a:defRPr sz="1600">
                <a:solidFill>
                  <a:schemeClr val="bg2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18" name="Tekstin paikkamerkki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7951" y="2376884"/>
            <a:ext cx="2230931" cy="737020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6400" b="1" spc="20" baseline="0">
                <a:solidFill>
                  <a:schemeClr val="bg2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1 234</a:t>
            </a:r>
          </a:p>
        </p:txBody>
      </p:sp>
      <p:sp>
        <p:nvSpPr>
          <p:cNvPr id="19" name="Tekstin paikkamerkki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21264" y="2376884"/>
            <a:ext cx="2223909" cy="737020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6400" b="1" spc="20" baseline="0">
                <a:solidFill>
                  <a:schemeClr val="bg2"/>
                </a:solidFill>
              </a:defRPr>
            </a:lvl1pPr>
            <a:lvl2pPr marL="266700" indent="0" algn="ctr">
              <a:buNone/>
              <a:defRPr sz="1600">
                <a:solidFill>
                  <a:schemeClr val="tx1"/>
                </a:solidFill>
              </a:defRPr>
            </a:lvl2pPr>
            <a:lvl3pPr marL="542925" indent="0" algn="ctr">
              <a:buNone/>
              <a:defRPr sz="1600">
                <a:solidFill>
                  <a:schemeClr val="tx1"/>
                </a:solidFill>
              </a:defRPr>
            </a:lvl3pPr>
            <a:lvl4pPr marL="809625" indent="0" algn="ctr">
              <a:buNone/>
              <a:defRPr sz="1600">
                <a:solidFill>
                  <a:schemeClr val="tx1"/>
                </a:solidFill>
              </a:defRPr>
            </a:lvl4pPr>
            <a:lvl5pPr marL="1076325" indent="0" algn="ctr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1 234</a:t>
            </a:r>
          </a:p>
        </p:txBody>
      </p:sp>
      <p:sp>
        <p:nvSpPr>
          <p:cNvPr id="21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77290" y="3502019"/>
            <a:ext cx="2279238" cy="1440000"/>
          </a:xfrm>
        </p:spPr>
        <p:txBody>
          <a:bodyPr rtlCol="0" anchor="t"/>
          <a:lstStyle>
            <a:lvl1pPr marL="0" indent="0" algn="l" rtl="0">
              <a:buFont typeface="Arial" panose="020B0604020202020204" pitchFamily="34" charset="0"/>
              <a:buNone/>
              <a:defRPr lang="fi-FI" sz="16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23" name="Tekstin paikkamerkki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7049" y="3502019"/>
            <a:ext cx="2245178" cy="1440000"/>
          </a:xfrm>
        </p:spPr>
        <p:txBody>
          <a:bodyPr rtlCol="0" anchor="t"/>
          <a:lstStyle>
            <a:lvl1pPr marL="0" indent="0" algn="l" rtl="0">
              <a:buNone/>
              <a:defRPr sz="1600">
                <a:solidFill>
                  <a:schemeClr val="bg2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</p:spTree>
    <p:extLst>
      <p:ext uri="{BB962C8B-B14F-4D97-AF65-F5344CB8AC3E}">
        <p14:creationId xmlns:p14="http://schemas.microsoft.com/office/powerpoint/2010/main" val="2636550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9052833" cy="895350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5"/>
                </a:solidFill>
              </a:defRPr>
            </a:lvl1pPr>
          </a:lstStyle>
          <a:p>
            <a:pPr rtl="0"/>
            <a:r>
              <a:rPr lang="fi-FI" dirty="0"/>
              <a:t>Numeronosto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br>
              <a:rPr lang="fi-FI" dirty="0"/>
            </a:b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feugiat</a:t>
            </a:r>
            <a:r>
              <a:rPr lang="fi-FI" dirty="0"/>
              <a:t> elit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5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7951" y="3502019"/>
            <a:ext cx="1620000" cy="1440000"/>
          </a:xfrm>
        </p:spPr>
        <p:txBody>
          <a:bodyPr rtlCol="0" anchor="t"/>
          <a:lstStyle>
            <a:lvl1pPr marL="0" indent="0" algn="l" rtl="0">
              <a:buNone/>
              <a:defRPr sz="1600">
                <a:solidFill>
                  <a:schemeClr val="accent5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10497" y="3502019"/>
            <a:ext cx="1620000" cy="1449176"/>
          </a:xfrm>
        </p:spPr>
        <p:txBody>
          <a:bodyPr rtlCol="0" anchor="t"/>
          <a:lstStyle>
            <a:lvl1pPr marL="0" indent="0" algn="l" rtl="0">
              <a:buNone/>
              <a:defRPr lang="fi-FI" sz="16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5014" y="3502019"/>
            <a:ext cx="1620000" cy="1440000"/>
          </a:xfrm>
        </p:spPr>
        <p:txBody>
          <a:bodyPr rtlCol="0" anchor="t"/>
          <a:lstStyle>
            <a:lvl1pPr marL="0" indent="0" algn="l" rtl="0">
              <a:buNone/>
              <a:defRPr sz="1600">
                <a:solidFill>
                  <a:schemeClr val="accent5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21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90601" y="3502019"/>
            <a:ext cx="1620000" cy="1440000"/>
          </a:xfrm>
        </p:spPr>
        <p:txBody>
          <a:bodyPr rtlCol="0" anchor="t"/>
          <a:lstStyle>
            <a:lvl1pPr marL="0" indent="0" algn="l" rtl="0">
              <a:buFont typeface="Arial" panose="020B0604020202020204" pitchFamily="34" charset="0"/>
              <a:buNone/>
              <a:defRPr lang="fi-FI" sz="16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23" name="Tekstin paikkamerkki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67755" y="3511195"/>
            <a:ext cx="1620000" cy="1440000"/>
          </a:xfrm>
        </p:spPr>
        <p:txBody>
          <a:bodyPr rtlCol="0" anchor="t"/>
          <a:lstStyle>
            <a:lvl1pPr marL="0" indent="0" algn="l" rtl="0">
              <a:buNone/>
              <a:defRPr sz="1600">
                <a:solidFill>
                  <a:schemeClr val="accent5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747951" y="2432390"/>
            <a:ext cx="627769" cy="627769"/>
          </a:xfrm>
          <a:custGeom>
            <a:avLst/>
            <a:gdLst>
              <a:gd name="T0" fmla="*/ 196 w 392"/>
              <a:gd name="T1" fmla="*/ 392 h 392"/>
              <a:gd name="T2" fmla="*/ 0 w 392"/>
              <a:gd name="T3" fmla="*/ 196 h 392"/>
              <a:gd name="T4" fmla="*/ 196 w 392"/>
              <a:gd name="T5" fmla="*/ 0 h 392"/>
              <a:gd name="T6" fmla="*/ 392 w 392"/>
              <a:gd name="T7" fmla="*/ 196 h 392"/>
              <a:gd name="T8" fmla="*/ 196 w 392"/>
              <a:gd name="T9" fmla="*/ 392 h 392"/>
              <a:gd name="T10" fmla="*/ 196 w 392"/>
              <a:gd name="T11" fmla="*/ 40 h 392"/>
              <a:gd name="T12" fmla="*/ 40 w 392"/>
              <a:gd name="T13" fmla="*/ 196 h 392"/>
              <a:gd name="T14" fmla="*/ 196 w 392"/>
              <a:gd name="T15" fmla="*/ 352 h 392"/>
              <a:gd name="T16" fmla="*/ 352 w 392"/>
              <a:gd name="T17" fmla="*/ 196 h 392"/>
              <a:gd name="T18" fmla="*/ 196 w 392"/>
              <a:gd name="T19" fmla="*/ 4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2" h="392">
                <a:moveTo>
                  <a:pt x="196" y="392"/>
                </a:moveTo>
                <a:cubicBezTo>
                  <a:pt x="88" y="392"/>
                  <a:pt x="0" y="304"/>
                  <a:pt x="0" y="196"/>
                </a:cubicBezTo>
                <a:cubicBezTo>
                  <a:pt x="0" y="88"/>
                  <a:pt x="88" y="0"/>
                  <a:pt x="196" y="0"/>
                </a:cubicBezTo>
                <a:cubicBezTo>
                  <a:pt x="304" y="0"/>
                  <a:pt x="392" y="88"/>
                  <a:pt x="392" y="196"/>
                </a:cubicBezTo>
                <a:cubicBezTo>
                  <a:pt x="392" y="304"/>
                  <a:pt x="304" y="392"/>
                  <a:pt x="196" y="392"/>
                </a:cubicBezTo>
                <a:close/>
                <a:moveTo>
                  <a:pt x="196" y="40"/>
                </a:moveTo>
                <a:cubicBezTo>
                  <a:pt x="110" y="40"/>
                  <a:pt x="40" y="110"/>
                  <a:pt x="40" y="196"/>
                </a:cubicBezTo>
                <a:cubicBezTo>
                  <a:pt x="40" y="282"/>
                  <a:pt x="110" y="352"/>
                  <a:pt x="196" y="352"/>
                </a:cubicBezTo>
                <a:cubicBezTo>
                  <a:pt x="282" y="352"/>
                  <a:pt x="352" y="282"/>
                  <a:pt x="352" y="196"/>
                </a:cubicBezTo>
                <a:cubicBezTo>
                  <a:pt x="352" y="110"/>
                  <a:pt x="282" y="40"/>
                  <a:pt x="196" y="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2990601" y="2432390"/>
            <a:ext cx="627769" cy="628442"/>
          </a:xfrm>
          <a:custGeom>
            <a:avLst/>
            <a:gdLst>
              <a:gd name="T0" fmla="*/ 933 w 933"/>
              <a:gd name="T1" fmla="*/ 934 h 934"/>
              <a:gd name="T2" fmla="*/ 0 w 933"/>
              <a:gd name="T3" fmla="*/ 934 h 934"/>
              <a:gd name="T4" fmla="*/ 0 w 933"/>
              <a:gd name="T5" fmla="*/ 0 h 934"/>
              <a:gd name="T6" fmla="*/ 933 w 933"/>
              <a:gd name="T7" fmla="*/ 0 h 934"/>
              <a:gd name="T8" fmla="*/ 933 w 933"/>
              <a:gd name="T9" fmla="*/ 934 h 934"/>
              <a:gd name="T10" fmla="*/ 95 w 933"/>
              <a:gd name="T11" fmla="*/ 839 h 934"/>
              <a:gd name="T12" fmla="*/ 837 w 933"/>
              <a:gd name="T13" fmla="*/ 839 h 934"/>
              <a:gd name="T14" fmla="*/ 837 w 933"/>
              <a:gd name="T15" fmla="*/ 96 h 934"/>
              <a:gd name="T16" fmla="*/ 95 w 933"/>
              <a:gd name="T17" fmla="*/ 96 h 934"/>
              <a:gd name="T18" fmla="*/ 95 w 933"/>
              <a:gd name="T19" fmla="*/ 839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3" h="934">
                <a:moveTo>
                  <a:pt x="933" y="934"/>
                </a:moveTo>
                <a:lnTo>
                  <a:pt x="0" y="934"/>
                </a:lnTo>
                <a:lnTo>
                  <a:pt x="0" y="0"/>
                </a:lnTo>
                <a:lnTo>
                  <a:pt x="933" y="0"/>
                </a:lnTo>
                <a:lnTo>
                  <a:pt x="933" y="934"/>
                </a:lnTo>
                <a:close/>
                <a:moveTo>
                  <a:pt x="95" y="839"/>
                </a:moveTo>
                <a:lnTo>
                  <a:pt x="837" y="839"/>
                </a:lnTo>
                <a:lnTo>
                  <a:pt x="837" y="96"/>
                </a:lnTo>
                <a:lnTo>
                  <a:pt x="95" y="96"/>
                </a:lnTo>
                <a:lnTo>
                  <a:pt x="95" y="839"/>
                </a:lnTo>
                <a:close/>
              </a:path>
            </a:pathLst>
          </a:custGeom>
          <a:solidFill>
            <a:srgbClr val="FF86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13"/>
          <p:cNvSpPr>
            <a:spLocks noEditPoints="1"/>
          </p:cNvSpPr>
          <p:nvPr userDrawn="1"/>
        </p:nvSpPr>
        <p:spPr bwMode="auto">
          <a:xfrm>
            <a:off x="5225014" y="2432390"/>
            <a:ext cx="736097" cy="628442"/>
          </a:xfrm>
          <a:custGeom>
            <a:avLst/>
            <a:gdLst>
              <a:gd name="T0" fmla="*/ 1094 w 1094"/>
              <a:gd name="T1" fmla="*/ 934 h 934"/>
              <a:gd name="T2" fmla="*/ 0 w 1094"/>
              <a:gd name="T3" fmla="*/ 934 h 934"/>
              <a:gd name="T4" fmla="*/ 547 w 1094"/>
              <a:gd name="T5" fmla="*/ 0 h 934"/>
              <a:gd name="T6" fmla="*/ 1094 w 1094"/>
              <a:gd name="T7" fmla="*/ 934 h 934"/>
              <a:gd name="T8" fmla="*/ 167 w 1094"/>
              <a:gd name="T9" fmla="*/ 839 h 934"/>
              <a:gd name="T10" fmla="*/ 928 w 1094"/>
              <a:gd name="T11" fmla="*/ 839 h 934"/>
              <a:gd name="T12" fmla="*/ 547 w 1094"/>
              <a:gd name="T13" fmla="*/ 189 h 934"/>
              <a:gd name="T14" fmla="*/ 167 w 1094"/>
              <a:gd name="T15" fmla="*/ 839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4" h="934">
                <a:moveTo>
                  <a:pt x="1094" y="934"/>
                </a:moveTo>
                <a:lnTo>
                  <a:pt x="0" y="934"/>
                </a:lnTo>
                <a:lnTo>
                  <a:pt x="547" y="0"/>
                </a:lnTo>
                <a:lnTo>
                  <a:pt x="1094" y="934"/>
                </a:lnTo>
                <a:close/>
                <a:moveTo>
                  <a:pt x="167" y="839"/>
                </a:moveTo>
                <a:lnTo>
                  <a:pt x="928" y="839"/>
                </a:lnTo>
                <a:lnTo>
                  <a:pt x="547" y="189"/>
                </a:lnTo>
                <a:lnTo>
                  <a:pt x="167" y="8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17"/>
          <p:cNvSpPr>
            <a:spLocks noEditPoints="1"/>
          </p:cNvSpPr>
          <p:nvPr userDrawn="1"/>
        </p:nvSpPr>
        <p:spPr bwMode="auto">
          <a:xfrm>
            <a:off x="7567755" y="2432390"/>
            <a:ext cx="736097" cy="628442"/>
          </a:xfrm>
          <a:custGeom>
            <a:avLst/>
            <a:gdLst>
              <a:gd name="T0" fmla="*/ 821 w 1094"/>
              <a:gd name="T1" fmla="*/ 934 h 934"/>
              <a:gd name="T2" fmla="*/ 274 w 1094"/>
              <a:gd name="T3" fmla="*/ 934 h 934"/>
              <a:gd name="T4" fmla="*/ 0 w 1094"/>
              <a:gd name="T5" fmla="*/ 467 h 934"/>
              <a:gd name="T6" fmla="*/ 274 w 1094"/>
              <a:gd name="T7" fmla="*/ 0 h 934"/>
              <a:gd name="T8" fmla="*/ 821 w 1094"/>
              <a:gd name="T9" fmla="*/ 0 h 934"/>
              <a:gd name="T10" fmla="*/ 1094 w 1094"/>
              <a:gd name="T11" fmla="*/ 467 h 934"/>
              <a:gd name="T12" fmla="*/ 821 w 1094"/>
              <a:gd name="T13" fmla="*/ 934 h 934"/>
              <a:gd name="T14" fmla="*/ 328 w 1094"/>
              <a:gd name="T15" fmla="*/ 839 h 934"/>
              <a:gd name="T16" fmla="*/ 766 w 1094"/>
              <a:gd name="T17" fmla="*/ 839 h 934"/>
              <a:gd name="T18" fmla="*/ 985 w 1094"/>
              <a:gd name="T19" fmla="*/ 467 h 934"/>
              <a:gd name="T20" fmla="*/ 766 w 1094"/>
              <a:gd name="T21" fmla="*/ 96 h 934"/>
              <a:gd name="T22" fmla="*/ 328 w 1094"/>
              <a:gd name="T23" fmla="*/ 96 h 934"/>
              <a:gd name="T24" fmla="*/ 109 w 1094"/>
              <a:gd name="T25" fmla="*/ 467 h 934"/>
              <a:gd name="T26" fmla="*/ 328 w 1094"/>
              <a:gd name="T27" fmla="*/ 839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4" h="934">
                <a:moveTo>
                  <a:pt x="821" y="934"/>
                </a:moveTo>
                <a:lnTo>
                  <a:pt x="274" y="934"/>
                </a:lnTo>
                <a:lnTo>
                  <a:pt x="0" y="467"/>
                </a:lnTo>
                <a:lnTo>
                  <a:pt x="274" y="0"/>
                </a:lnTo>
                <a:lnTo>
                  <a:pt x="821" y="0"/>
                </a:lnTo>
                <a:lnTo>
                  <a:pt x="1094" y="467"/>
                </a:lnTo>
                <a:lnTo>
                  <a:pt x="821" y="934"/>
                </a:lnTo>
                <a:close/>
                <a:moveTo>
                  <a:pt x="328" y="839"/>
                </a:moveTo>
                <a:lnTo>
                  <a:pt x="766" y="839"/>
                </a:lnTo>
                <a:lnTo>
                  <a:pt x="985" y="467"/>
                </a:lnTo>
                <a:lnTo>
                  <a:pt x="766" y="96"/>
                </a:lnTo>
                <a:lnTo>
                  <a:pt x="328" y="96"/>
                </a:lnTo>
                <a:lnTo>
                  <a:pt x="109" y="467"/>
                </a:lnTo>
                <a:lnTo>
                  <a:pt x="328" y="8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21"/>
          <p:cNvSpPr>
            <a:spLocks noEditPoints="1"/>
          </p:cNvSpPr>
          <p:nvPr userDrawn="1"/>
        </p:nvSpPr>
        <p:spPr bwMode="auto">
          <a:xfrm>
            <a:off x="9910497" y="2432390"/>
            <a:ext cx="628442" cy="628442"/>
          </a:xfrm>
          <a:custGeom>
            <a:avLst/>
            <a:gdLst>
              <a:gd name="T0" fmla="*/ 791 w 934"/>
              <a:gd name="T1" fmla="*/ 934 h 934"/>
              <a:gd name="T2" fmla="*/ 143 w 934"/>
              <a:gd name="T3" fmla="*/ 934 h 934"/>
              <a:gd name="T4" fmla="*/ 0 w 934"/>
              <a:gd name="T5" fmla="*/ 791 h 934"/>
              <a:gd name="T6" fmla="*/ 0 w 934"/>
              <a:gd name="T7" fmla="*/ 143 h 934"/>
              <a:gd name="T8" fmla="*/ 143 w 934"/>
              <a:gd name="T9" fmla="*/ 0 h 934"/>
              <a:gd name="T10" fmla="*/ 791 w 934"/>
              <a:gd name="T11" fmla="*/ 0 h 934"/>
              <a:gd name="T12" fmla="*/ 934 w 934"/>
              <a:gd name="T13" fmla="*/ 143 h 934"/>
              <a:gd name="T14" fmla="*/ 934 w 934"/>
              <a:gd name="T15" fmla="*/ 791 h 934"/>
              <a:gd name="T16" fmla="*/ 791 w 934"/>
              <a:gd name="T17" fmla="*/ 934 h 934"/>
              <a:gd name="T18" fmla="*/ 181 w 934"/>
              <a:gd name="T19" fmla="*/ 839 h 934"/>
              <a:gd name="T20" fmla="*/ 753 w 934"/>
              <a:gd name="T21" fmla="*/ 839 h 934"/>
              <a:gd name="T22" fmla="*/ 838 w 934"/>
              <a:gd name="T23" fmla="*/ 753 h 934"/>
              <a:gd name="T24" fmla="*/ 838 w 934"/>
              <a:gd name="T25" fmla="*/ 181 h 934"/>
              <a:gd name="T26" fmla="*/ 753 w 934"/>
              <a:gd name="T27" fmla="*/ 96 h 934"/>
              <a:gd name="T28" fmla="*/ 181 w 934"/>
              <a:gd name="T29" fmla="*/ 96 h 934"/>
              <a:gd name="T30" fmla="*/ 95 w 934"/>
              <a:gd name="T31" fmla="*/ 181 h 934"/>
              <a:gd name="T32" fmla="*/ 95 w 934"/>
              <a:gd name="T33" fmla="*/ 753 h 934"/>
              <a:gd name="T34" fmla="*/ 181 w 934"/>
              <a:gd name="T35" fmla="*/ 839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4" h="934">
                <a:moveTo>
                  <a:pt x="791" y="934"/>
                </a:moveTo>
                <a:lnTo>
                  <a:pt x="143" y="934"/>
                </a:lnTo>
                <a:lnTo>
                  <a:pt x="0" y="791"/>
                </a:lnTo>
                <a:lnTo>
                  <a:pt x="0" y="143"/>
                </a:lnTo>
                <a:lnTo>
                  <a:pt x="143" y="0"/>
                </a:lnTo>
                <a:lnTo>
                  <a:pt x="791" y="0"/>
                </a:lnTo>
                <a:lnTo>
                  <a:pt x="934" y="143"/>
                </a:lnTo>
                <a:lnTo>
                  <a:pt x="934" y="791"/>
                </a:lnTo>
                <a:lnTo>
                  <a:pt x="791" y="934"/>
                </a:lnTo>
                <a:close/>
                <a:moveTo>
                  <a:pt x="181" y="839"/>
                </a:moveTo>
                <a:lnTo>
                  <a:pt x="753" y="839"/>
                </a:lnTo>
                <a:lnTo>
                  <a:pt x="838" y="753"/>
                </a:lnTo>
                <a:lnTo>
                  <a:pt x="838" y="181"/>
                </a:lnTo>
                <a:lnTo>
                  <a:pt x="753" y="96"/>
                </a:lnTo>
                <a:lnTo>
                  <a:pt x="181" y="96"/>
                </a:lnTo>
                <a:lnTo>
                  <a:pt x="95" y="181"/>
                </a:lnTo>
                <a:lnTo>
                  <a:pt x="95" y="753"/>
                </a:lnTo>
                <a:lnTo>
                  <a:pt x="181" y="8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2888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11185072" cy="1093070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Aikajana 32 pt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r>
              <a:rPr lang="fi-FI" dirty="0"/>
              <a:t> elit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tx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29241" y="4616231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4922079" y="4616231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  <p:sp>
        <p:nvSpPr>
          <p:cNvPr id="43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8014918" y="4616231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385114" y="1920274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3354369" y="1920274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6323624" y="1920274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  <p:sp>
        <p:nvSpPr>
          <p:cNvPr id="47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19722" y="3328284"/>
            <a:ext cx="1421472" cy="339483"/>
          </a:xfrm>
        </p:spPr>
        <p:txBody>
          <a:bodyPr rtlCol="0" anchor="b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27.3.2023</a:t>
            </a:r>
          </a:p>
        </p:txBody>
      </p:sp>
      <p:sp>
        <p:nvSpPr>
          <p:cNvPr id="48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75595" y="3984454"/>
            <a:ext cx="1421472" cy="339483"/>
          </a:xfrm>
        </p:spPr>
        <p:txBody>
          <a:bodyPr rtlCol="0" anchor="t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13.2.2023</a:t>
            </a:r>
          </a:p>
        </p:txBody>
      </p:sp>
      <p:sp>
        <p:nvSpPr>
          <p:cNvPr id="50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44850" y="3984454"/>
            <a:ext cx="1421472" cy="339483"/>
          </a:xfrm>
        </p:spPr>
        <p:txBody>
          <a:bodyPr rtlCol="0" anchor="t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18.5.2023</a:t>
            </a:r>
          </a:p>
        </p:txBody>
      </p:sp>
      <p:sp>
        <p:nvSpPr>
          <p:cNvPr id="51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312560" y="3328284"/>
            <a:ext cx="1421472" cy="339483"/>
          </a:xfrm>
        </p:spPr>
        <p:txBody>
          <a:bodyPr rtlCol="0" anchor="b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10.7.2023</a:t>
            </a:r>
          </a:p>
        </p:txBody>
      </p:sp>
      <p:sp>
        <p:nvSpPr>
          <p:cNvPr id="52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714105" y="3984454"/>
            <a:ext cx="1421472" cy="339483"/>
          </a:xfrm>
        </p:spPr>
        <p:txBody>
          <a:bodyPr rtlCol="0" anchor="t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5.9.2023</a:t>
            </a:r>
          </a:p>
        </p:txBody>
      </p:sp>
      <p:sp>
        <p:nvSpPr>
          <p:cNvPr id="53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405399" y="3328284"/>
            <a:ext cx="1421472" cy="339483"/>
          </a:xfrm>
        </p:spPr>
        <p:txBody>
          <a:bodyPr rtlCol="0" anchor="b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7.10.2023</a:t>
            </a:r>
          </a:p>
        </p:txBody>
      </p:sp>
      <p:sp>
        <p:nvSpPr>
          <p:cNvPr id="54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683361" y="3984454"/>
            <a:ext cx="1421472" cy="339483"/>
          </a:xfrm>
        </p:spPr>
        <p:txBody>
          <a:bodyPr rtlCol="0" anchor="t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12.12.2023</a:t>
            </a:r>
          </a:p>
        </p:txBody>
      </p:sp>
      <p:sp>
        <p:nvSpPr>
          <p:cNvPr id="62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53" hasCustomPrompt="1"/>
          </p:nvPr>
        </p:nvSpPr>
        <p:spPr>
          <a:xfrm>
            <a:off x="9292880" y="1920274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3057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Väli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432" y="2674979"/>
            <a:ext cx="8000509" cy="2770232"/>
          </a:xfrm>
        </p:spPr>
        <p:txBody>
          <a:bodyPr rtlCol="0" anchor="t"/>
          <a:lstStyle>
            <a:lvl1pPr rtl="0">
              <a:lnSpc>
                <a:spcPct val="95000"/>
              </a:lnSpc>
              <a:defRPr sz="4000" b="0" baseline="0">
                <a:solidFill>
                  <a:schemeClr val="accent5"/>
                </a:solidFill>
              </a:defRPr>
            </a:lvl1pPr>
          </a:lstStyle>
          <a:p>
            <a:pPr rtl="0"/>
            <a:r>
              <a:rPr lang="fi-FI" dirty="0"/>
              <a:t>40 pt </a:t>
            </a:r>
            <a:r>
              <a:rPr lang="fi-FI" dirty="0" err="1"/>
              <a:t>Väliotikkodia</a:t>
            </a:r>
            <a:r>
              <a:rPr lang="fi-FI" dirty="0"/>
              <a:t>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0989" y="88324"/>
            <a:ext cx="2388686" cy="1518052"/>
          </a:xfrm>
        </p:spPr>
        <p:txBody>
          <a:bodyPr rtlCol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0">
                <a:solidFill>
                  <a:schemeClr val="accent5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5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5" name="Group 4"/>
          <p:cNvGrpSpPr>
            <a:grpSpLocks noChangeAspect="1"/>
          </p:cNvGrpSpPr>
          <p:nvPr userDrawn="1"/>
        </p:nvGrpSpPr>
        <p:grpSpPr bwMode="auto">
          <a:xfrm>
            <a:off x="8760941" y="3426941"/>
            <a:ext cx="3431059" cy="3431059"/>
            <a:chOff x="1678" y="2"/>
            <a:chExt cx="4320" cy="4320"/>
          </a:xfrm>
          <a:solidFill>
            <a:schemeClr val="accent5"/>
          </a:solidFill>
        </p:grpSpPr>
        <p:sp>
          <p:nvSpPr>
            <p:cNvPr id="16" name="Rectangle 5"/>
            <p:cNvSpPr>
              <a:spLocks noChangeArrowheads="1"/>
            </p:cNvSpPr>
            <p:nvPr userDrawn="1"/>
          </p:nvSpPr>
          <p:spPr bwMode="auto">
            <a:xfrm>
              <a:off x="3118" y="144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6"/>
            <p:cNvSpPr>
              <a:spLocks noChangeArrowheads="1"/>
            </p:cNvSpPr>
            <p:nvPr userDrawn="1"/>
          </p:nvSpPr>
          <p:spPr bwMode="auto">
            <a:xfrm>
              <a:off x="4558" y="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455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8"/>
            <p:cNvSpPr>
              <a:spLocks noChangeArrowheads="1"/>
            </p:cNvSpPr>
            <p:nvPr userDrawn="1"/>
          </p:nvSpPr>
          <p:spPr bwMode="auto">
            <a:xfrm>
              <a:off x="167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61754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äliotsikko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432" y="2674979"/>
            <a:ext cx="8000509" cy="2770232"/>
          </a:xfrm>
        </p:spPr>
        <p:txBody>
          <a:bodyPr rtlCol="0" anchor="t"/>
          <a:lstStyle>
            <a:lvl1pPr rtl="0">
              <a:lnSpc>
                <a:spcPct val="95000"/>
              </a:lnSpc>
              <a:defRPr sz="4000" b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/>
              <a:t>40 pt </a:t>
            </a:r>
            <a:r>
              <a:rPr lang="fi-FI" dirty="0" err="1"/>
              <a:t>Väliotikkodia</a:t>
            </a:r>
            <a:r>
              <a:rPr lang="fi-FI" dirty="0"/>
              <a:t>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0989" y="88324"/>
            <a:ext cx="2388686" cy="1518052"/>
          </a:xfrm>
        </p:spPr>
        <p:txBody>
          <a:bodyPr rtlCol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0">
                <a:solidFill>
                  <a:schemeClr val="accent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2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5" name="Group 4"/>
          <p:cNvGrpSpPr>
            <a:grpSpLocks noChangeAspect="1"/>
          </p:cNvGrpSpPr>
          <p:nvPr userDrawn="1"/>
        </p:nvGrpSpPr>
        <p:grpSpPr bwMode="auto">
          <a:xfrm>
            <a:off x="8760941" y="3426941"/>
            <a:ext cx="3431059" cy="3431059"/>
            <a:chOff x="1678" y="2"/>
            <a:chExt cx="4320" cy="4320"/>
          </a:xfrm>
          <a:solidFill>
            <a:schemeClr val="accent1"/>
          </a:solidFill>
        </p:grpSpPr>
        <p:sp>
          <p:nvSpPr>
            <p:cNvPr id="16" name="Rectangle 5"/>
            <p:cNvSpPr>
              <a:spLocks noChangeArrowheads="1"/>
            </p:cNvSpPr>
            <p:nvPr userDrawn="1"/>
          </p:nvSpPr>
          <p:spPr bwMode="auto">
            <a:xfrm>
              <a:off x="3118" y="144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6"/>
            <p:cNvSpPr>
              <a:spLocks noChangeArrowheads="1"/>
            </p:cNvSpPr>
            <p:nvPr userDrawn="1"/>
          </p:nvSpPr>
          <p:spPr bwMode="auto">
            <a:xfrm>
              <a:off x="4558" y="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455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8"/>
            <p:cNvSpPr>
              <a:spLocks noChangeArrowheads="1"/>
            </p:cNvSpPr>
            <p:nvPr userDrawn="1"/>
          </p:nvSpPr>
          <p:spPr bwMode="auto">
            <a:xfrm>
              <a:off x="167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19469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Väli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432" y="2674979"/>
            <a:ext cx="8000509" cy="2770232"/>
          </a:xfrm>
        </p:spPr>
        <p:txBody>
          <a:bodyPr rtlCol="0" anchor="t"/>
          <a:lstStyle>
            <a:lvl1pPr rtl="0">
              <a:lnSpc>
                <a:spcPct val="95000"/>
              </a:lnSpc>
              <a:defRPr sz="4000" b="0" baseline="0">
                <a:solidFill>
                  <a:schemeClr val="accent6"/>
                </a:solidFill>
              </a:defRPr>
            </a:lvl1pPr>
          </a:lstStyle>
          <a:p>
            <a:pPr rtl="0"/>
            <a:r>
              <a:rPr lang="fi-FI" dirty="0"/>
              <a:t>40 pt </a:t>
            </a:r>
            <a:r>
              <a:rPr lang="fi-FI" dirty="0" err="1"/>
              <a:t>Väliotikkodia</a:t>
            </a:r>
            <a:r>
              <a:rPr lang="fi-FI" dirty="0"/>
              <a:t>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0989" y="88324"/>
            <a:ext cx="2388686" cy="1518052"/>
          </a:xfrm>
        </p:spPr>
        <p:txBody>
          <a:bodyPr rtlCol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0">
                <a:solidFill>
                  <a:schemeClr val="accent6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3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6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0" name="Group 19"/>
          <p:cNvGrpSpPr>
            <a:grpSpLocks noChangeAspect="1"/>
          </p:cNvGrpSpPr>
          <p:nvPr userDrawn="1"/>
        </p:nvGrpSpPr>
        <p:grpSpPr bwMode="auto">
          <a:xfrm>
            <a:off x="7968652" y="2286000"/>
            <a:ext cx="4223348" cy="4572000"/>
            <a:chOff x="2768" y="1"/>
            <a:chExt cx="5984" cy="6478"/>
          </a:xfrm>
          <a:solidFill>
            <a:schemeClr val="accent6"/>
          </a:solidFill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768" y="3004"/>
              <a:ext cx="1995" cy="2489"/>
            </a:xfrm>
            <a:custGeom>
              <a:avLst/>
              <a:gdLst>
                <a:gd name="T0" fmla="*/ 0 w 1995"/>
                <a:gd name="T1" fmla="*/ 1503 h 2489"/>
                <a:gd name="T2" fmla="*/ 1246 w 1995"/>
                <a:gd name="T3" fmla="*/ 1497 h 2489"/>
                <a:gd name="T4" fmla="*/ 1994 w 1995"/>
                <a:gd name="T5" fmla="*/ 2489 h 2489"/>
                <a:gd name="T6" fmla="*/ 1995 w 1995"/>
                <a:gd name="T7" fmla="*/ 0 h 2489"/>
                <a:gd name="T8" fmla="*/ 0 w 1995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5" h="2489">
                  <a:moveTo>
                    <a:pt x="0" y="1503"/>
                  </a:moveTo>
                  <a:lnTo>
                    <a:pt x="1246" y="1497"/>
                  </a:lnTo>
                  <a:lnTo>
                    <a:pt x="1994" y="2489"/>
                  </a:lnTo>
                  <a:lnTo>
                    <a:pt x="1995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762" y="3992"/>
              <a:ext cx="1993" cy="2487"/>
            </a:xfrm>
            <a:custGeom>
              <a:avLst/>
              <a:gdLst>
                <a:gd name="T0" fmla="*/ 1993 w 1993"/>
                <a:gd name="T1" fmla="*/ 2487 h 2487"/>
                <a:gd name="T2" fmla="*/ 1993 w 1993"/>
                <a:gd name="T3" fmla="*/ 0 h 2487"/>
                <a:gd name="T4" fmla="*/ 0 w 1993"/>
                <a:gd name="T5" fmla="*/ 1501 h 2487"/>
                <a:gd name="T6" fmla="*/ 1246 w 1993"/>
                <a:gd name="T7" fmla="*/ 1495 h 2487"/>
                <a:gd name="T8" fmla="*/ 1993 w 1993"/>
                <a:gd name="T9" fmla="*/ 2487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7">
                  <a:moveTo>
                    <a:pt x="1993" y="2487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5"/>
                  </a:lnTo>
                  <a:lnTo>
                    <a:pt x="1993" y="2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762" y="1503"/>
              <a:ext cx="1993" cy="2488"/>
            </a:xfrm>
            <a:custGeom>
              <a:avLst/>
              <a:gdLst>
                <a:gd name="T0" fmla="*/ 1993 w 1993"/>
                <a:gd name="T1" fmla="*/ 2488 h 2488"/>
                <a:gd name="T2" fmla="*/ 1993 w 1993"/>
                <a:gd name="T3" fmla="*/ 0 h 2488"/>
                <a:gd name="T4" fmla="*/ 0 w 1993"/>
                <a:gd name="T5" fmla="*/ 1501 h 2488"/>
                <a:gd name="T6" fmla="*/ 1246 w 1993"/>
                <a:gd name="T7" fmla="*/ 1496 h 2488"/>
                <a:gd name="T8" fmla="*/ 1993 w 1993"/>
                <a:gd name="T9" fmla="*/ 2488 h 2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8">
                  <a:moveTo>
                    <a:pt x="1993" y="2488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6"/>
                  </a:lnTo>
                  <a:lnTo>
                    <a:pt x="1993" y="24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755" y="2489"/>
              <a:ext cx="1993" cy="2489"/>
            </a:xfrm>
            <a:custGeom>
              <a:avLst/>
              <a:gdLst>
                <a:gd name="T0" fmla="*/ 0 w 1993"/>
                <a:gd name="T1" fmla="*/ 1503 h 2489"/>
                <a:gd name="T2" fmla="*/ 1246 w 1993"/>
                <a:gd name="T3" fmla="*/ 1497 h 2489"/>
                <a:gd name="T4" fmla="*/ 1993 w 1993"/>
                <a:gd name="T5" fmla="*/ 2489 h 2489"/>
                <a:gd name="T6" fmla="*/ 1993 w 1993"/>
                <a:gd name="T7" fmla="*/ 0 h 2489"/>
                <a:gd name="T8" fmla="*/ 0 w 1993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9">
                  <a:moveTo>
                    <a:pt x="0" y="1503"/>
                  </a:moveTo>
                  <a:lnTo>
                    <a:pt x="1246" y="1497"/>
                  </a:lnTo>
                  <a:lnTo>
                    <a:pt x="1993" y="2489"/>
                  </a:lnTo>
                  <a:lnTo>
                    <a:pt x="1993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755" y="1"/>
              <a:ext cx="1993" cy="2487"/>
            </a:xfrm>
            <a:custGeom>
              <a:avLst/>
              <a:gdLst>
                <a:gd name="T0" fmla="*/ 1993 w 1993"/>
                <a:gd name="T1" fmla="*/ 0 h 2487"/>
                <a:gd name="T2" fmla="*/ 0 w 1993"/>
                <a:gd name="T3" fmla="*/ 1501 h 2487"/>
                <a:gd name="T4" fmla="*/ 1246 w 1993"/>
                <a:gd name="T5" fmla="*/ 1496 h 2487"/>
                <a:gd name="T6" fmla="*/ 1993 w 1993"/>
                <a:gd name="T7" fmla="*/ 2487 h 2487"/>
                <a:gd name="T8" fmla="*/ 1993 w 1993"/>
                <a:gd name="T9" fmla="*/ 0 h 2487"/>
                <a:gd name="T10" fmla="*/ 1993 w 1993"/>
                <a:gd name="T11" fmla="*/ 0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2487">
                  <a:moveTo>
                    <a:pt x="1993" y="0"/>
                  </a:moveTo>
                  <a:lnTo>
                    <a:pt x="0" y="1501"/>
                  </a:lnTo>
                  <a:lnTo>
                    <a:pt x="1246" y="1496"/>
                  </a:lnTo>
                  <a:lnTo>
                    <a:pt x="1993" y="2487"/>
                  </a:lnTo>
                  <a:lnTo>
                    <a:pt x="1993" y="0"/>
                  </a:lnTo>
                  <a:lnTo>
                    <a:pt x="19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6763" y="4978"/>
              <a:ext cx="1989" cy="1497"/>
            </a:xfrm>
            <a:custGeom>
              <a:avLst/>
              <a:gdLst>
                <a:gd name="T0" fmla="*/ 1989 w 1989"/>
                <a:gd name="T1" fmla="*/ 1497 h 1497"/>
                <a:gd name="T2" fmla="*/ 1989 w 1989"/>
                <a:gd name="T3" fmla="*/ 0 h 1497"/>
                <a:gd name="T4" fmla="*/ 0 w 1989"/>
                <a:gd name="T5" fmla="*/ 1497 h 1497"/>
                <a:gd name="T6" fmla="*/ 1989 w 1989"/>
                <a:gd name="T7" fmla="*/ 1497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9" h="1497">
                  <a:moveTo>
                    <a:pt x="1989" y="1497"/>
                  </a:moveTo>
                  <a:lnTo>
                    <a:pt x="1989" y="0"/>
                  </a:lnTo>
                  <a:lnTo>
                    <a:pt x="0" y="1497"/>
                  </a:lnTo>
                  <a:lnTo>
                    <a:pt x="1989" y="1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94105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432" y="1177096"/>
            <a:ext cx="8000509" cy="2770232"/>
          </a:xfrm>
        </p:spPr>
        <p:txBody>
          <a:bodyPr rtlCol="0" anchor="t"/>
          <a:lstStyle>
            <a:lvl1pPr rtl="0">
              <a:lnSpc>
                <a:spcPct val="95000"/>
              </a:lnSpc>
              <a:defRPr sz="4000" b="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i-FI" dirty="0"/>
              <a:t>40 pt Sitaatti/</a:t>
            </a:r>
            <a:r>
              <a:rPr lang="fi-FI" dirty="0" err="1"/>
              <a:t>Oneliner</a:t>
            </a:r>
            <a:r>
              <a:rPr lang="fi-FI" dirty="0"/>
              <a:t>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mollis</a:t>
            </a:r>
            <a:r>
              <a:rPr lang="fi-FI" dirty="0"/>
              <a:t> </a:t>
            </a:r>
            <a:r>
              <a:rPr lang="fi-FI" dirty="0" err="1"/>
              <a:t>porta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proin</a:t>
            </a:r>
            <a:r>
              <a:rPr lang="fi-FI" dirty="0"/>
              <a:t> at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leo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4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5" name="Group 4"/>
          <p:cNvGrpSpPr>
            <a:grpSpLocks noChangeAspect="1"/>
          </p:cNvGrpSpPr>
          <p:nvPr userDrawn="1"/>
        </p:nvGrpSpPr>
        <p:grpSpPr bwMode="auto">
          <a:xfrm>
            <a:off x="8760941" y="3426941"/>
            <a:ext cx="3431059" cy="3431059"/>
            <a:chOff x="1678" y="2"/>
            <a:chExt cx="4320" cy="4320"/>
          </a:xfrm>
          <a:solidFill>
            <a:schemeClr val="accent4"/>
          </a:solidFill>
        </p:grpSpPr>
        <p:sp>
          <p:nvSpPr>
            <p:cNvPr id="16" name="Rectangle 5"/>
            <p:cNvSpPr>
              <a:spLocks noChangeArrowheads="1"/>
            </p:cNvSpPr>
            <p:nvPr userDrawn="1"/>
          </p:nvSpPr>
          <p:spPr bwMode="auto">
            <a:xfrm>
              <a:off x="3118" y="144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6"/>
            <p:cNvSpPr>
              <a:spLocks noChangeArrowheads="1"/>
            </p:cNvSpPr>
            <p:nvPr userDrawn="1"/>
          </p:nvSpPr>
          <p:spPr bwMode="auto">
            <a:xfrm>
              <a:off x="4558" y="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455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8"/>
            <p:cNvSpPr>
              <a:spLocks noChangeArrowheads="1"/>
            </p:cNvSpPr>
            <p:nvPr userDrawn="1"/>
          </p:nvSpPr>
          <p:spPr bwMode="auto">
            <a:xfrm>
              <a:off x="167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384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143"/>
            <a:ext cx="12191998" cy="68762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47" y="922752"/>
            <a:ext cx="7494394" cy="2931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rtl="0">
              <a:lnSpc>
                <a:spcPct val="83000"/>
              </a:lnSpc>
              <a:defRPr sz="55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dirty="0"/>
              <a:t>2 Otsikkodia 55 pt</a:t>
            </a:r>
            <a:br>
              <a:rPr lang="fi-FI" dirty="0"/>
            </a:br>
            <a:r>
              <a:rPr lang="fi-FI" dirty="0" err="1"/>
              <a:t>Lorem</a:t>
            </a:r>
            <a:r>
              <a:rPr lang="fi-FI" dirty="0"/>
              <a:t> ipsum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ametconsectetur</a:t>
            </a:r>
            <a:br>
              <a:rPr lang="fi-FI" dirty="0"/>
            </a:br>
            <a:r>
              <a:rPr lang="fi-FI" dirty="0" err="1"/>
              <a:t>adipiscing</a:t>
            </a:r>
            <a:r>
              <a:rPr lang="fi-FI" dirty="0"/>
              <a:t> elit 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447" y="4195160"/>
            <a:ext cx="7494394" cy="7426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 rtl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 24 pt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</a:p>
        </p:txBody>
      </p:sp>
      <p:grpSp>
        <p:nvGrpSpPr>
          <p:cNvPr id="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6"/>
          </a:solidFill>
        </p:grpSpPr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05012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</p:spTree>
    <p:extLst>
      <p:ext uri="{BB962C8B-B14F-4D97-AF65-F5344CB8AC3E}">
        <p14:creationId xmlns:p14="http://schemas.microsoft.com/office/powerpoint/2010/main" val="579541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917506"/>
            <a:ext cx="2673531" cy="3046379"/>
          </a:xfrm>
          <a:solidFill>
            <a:schemeClr val="bg2"/>
          </a:solidFill>
        </p:spPr>
        <p:txBody>
          <a:bodyPr tIns="1584000" rtlCol="0" anchor="t"/>
          <a:lstStyle>
            <a:lvl1pPr marL="0" indent="0" algn="ctr">
              <a:buNone/>
              <a:defRPr sz="1200" i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henkilökuvasi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2669" y="1928284"/>
            <a:ext cx="4778220" cy="658154"/>
          </a:xfrm>
        </p:spPr>
        <p:txBody>
          <a:bodyPr rtlCol="0" anchor="t"/>
          <a:lstStyle>
            <a:lvl1pPr rtl="0">
              <a:lnSpc>
                <a:spcPct val="100000"/>
              </a:lnSpc>
              <a:defRPr sz="5200" b="0">
                <a:solidFill>
                  <a:schemeClr val="bg2"/>
                </a:solidFill>
              </a:defRPr>
            </a:lvl1pPr>
          </a:lstStyle>
          <a:p>
            <a:pPr rtl="0"/>
            <a:r>
              <a:rPr lang="fi-FI" dirty="0"/>
              <a:t>Kiitos!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33960" y="3048994"/>
            <a:ext cx="4786929" cy="596809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@</a:t>
            </a:r>
            <a:r>
              <a:rPr lang="fi-FI" dirty="0" err="1"/>
              <a:t>someprofiilit</a:t>
            </a:r>
            <a:r>
              <a:rPr lang="fi-FI" dirty="0"/>
              <a:t> etc.</a:t>
            </a:r>
          </a:p>
          <a:p>
            <a:pPr lvl="0" rtl="0"/>
            <a:r>
              <a:rPr lang="fi-FI" dirty="0"/>
              <a:t>@</a:t>
            </a:r>
            <a:r>
              <a:rPr lang="fi-FI" dirty="0" err="1"/>
              <a:t>someprofiili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bg2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5" name="Group 19"/>
          <p:cNvGrpSpPr>
            <a:grpSpLocks noChangeAspect="1"/>
          </p:cNvGrpSpPr>
          <p:nvPr userDrawn="1"/>
        </p:nvGrpSpPr>
        <p:grpSpPr bwMode="auto">
          <a:xfrm>
            <a:off x="7968652" y="2286000"/>
            <a:ext cx="4223348" cy="4572000"/>
            <a:chOff x="2768" y="1"/>
            <a:chExt cx="5984" cy="6478"/>
          </a:xfrm>
          <a:solidFill>
            <a:schemeClr val="bg2"/>
          </a:solidFill>
        </p:grpSpPr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2768" y="3004"/>
              <a:ext cx="1995" cy="2489"/>
            </a:xfrm>
            <a:custGeom>
              <a:avLst/>
              <a:gdLst>
                <a:gd name="T0" fmla="*/ 0 w 1995"/>
                <a:gd name="T1" fmla="*/ 1503 h 2489"/>
                <a:gd name="T2" fmla="*/ 1246 w 1995"/>
                <a:gd name="T3" fmla="*/ 1497 h 2489"/>
                <a:gd name="T4" fmla="*/ 1994 w 1995"/>
                <a:gd name="T5" fmla="*/ 2489 h 2489"/>
                <a:gd name="T6" fmla="*/ 1995 w 1995"/>
                <a:gd name="T7" fmla="*/ 0 h 2489"/>
                <a:gd name="T8" fmla="*/ 0 w 1995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5" h="2489">
                  <a:moveTo>
                    <a:pt x="0" y="1503"/>
                  </a:moveTo>
                  <a:lnTo>
                    <a:pt x="1246" y="1497"/>
                  </a:lnTo>
                  <a:lnTo>
                    <a:pt x="1994" y="2489"/>
                  </a:lnTo>
                  <a:lnTo>
                    <a:pt x="1995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4762" y="3992"/>
              <a:ext cx="1993" cy="2487"/>
            </a:xfrm>
            <a:custGeom>
              <a:avLst/>
              <a:gdLst>
                <a:gd name="T0" fmla="*/ 1993 w 1993"/>
                <a:gd name="T1" fmla="*/ 2487 h 2487"/>
                <a:gd name="T2" fmla="*/ 1993 w 1993"/>
                <a:gd name="T3" fmla="*/ 0 h 2487"/>
                <a:gd name="T4" fmla="*/ 0 w 1993"/>
                <a:gd name="T5" fmla="*/ 1501 h 2487"/>
                <a:gd name="T6" fmla="*/ 1246 w 1993"/>
                <a:gd name="T7" fmla="*/ 1495 h 2487"/>
                <a:gd name="T8" fmla="*/ 1993 w 1993"/>
                <a:gd name="T9" fmla="*/ 2487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7">
                  <a:moveTo>
                    <a:pt x="1993" y="2487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5"/>
                  </a:lnTo>
                  <a:lnTo>
                    <a:pt x="1993" y="2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4762" y="1503"/>
              <a:ext cx="1993" cy="2488"/>
            </a:xfrm>
            <a:custGeom>
              <a:avLst/>
              <a:gdLst>
                <a:gd name="T0" fmla="*/ 1993 w 1993"/>
                <a:gd name="T1" fmla="*/ 2488 h 2488"/>
                <a:gd name="T2" fmla="*/ 1993 w 1993"/>
                <a:gd name="T3" fmla="*/ 0 h 2488"/>
                <a:gd name="T4" fmla="*/ 0 w 1993"/>
                <a:gd name="T5" fmla="*/ 1501 h 2488"/>
                <a:gd name="T6" fmla="*/ 1246 w 1993"/>
                <a:gd name="T7" fmla="*/ 1496 h 2488"/>
                <a:gd name="T8" fmla="*/ 1993 w 1993"/>
                <a:gd name="T9" fmla="*/ 2488 h 2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8">
                  <a:moveTo>
                    <a:pt x="1993" y="2488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6"/>
                  </a:lnTo>
                  <a:lnTo>
                    <a:pt x="1993" y="24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6755" y="2489"/>
              <a:ext cx="1993" cy="2489"/>
            </a:xfrm>
            <a:custGeom>
              <a:avLst/>
              <a:gdLst>
                <a:gd name="T0" fmla="*/ 0 w 1993"/>
                <a:gd name="T1" fmla="*/ 1503 h 2489"/>
                <a:gd name="T2" fmla="*/ 1246 w 1993"/>
                <a:gd name="T3" fmla="*/ 1497 h 2489"/>
                <a:gd name="T4" fmla="*/ 1993 w 1993"/>
                <a:gd name="T5" fmla="*/ 2489 h 2489"/>
                <a:gd name="T6" fmla="*/ 1993 w 1993"/>
                <a:gd name="T7" fmla="*/ 0 h 2489"/>
                <a:gd name="T8" fmla="*/ 0 w 1993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9">
                  <a:moveTo>
                    <a:pt x="0" y="1503"/>
                  </a:moveTo>
                  <a:lnTo>
                    <a:pt x="1246" y="1497"/>
                  </a:lnTo>
                  <a:lnTo>
                    <a:pt x="1993" y="2489"/>
                  </a:lnTo>
                  <a:lnTo>
                    <a:pt x="1993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6755" y="1"/>
              <a:ext cx="1993" cy="2487"/>
            </a:xfrm>
            <a:custGeom>
              <a:avLst/>
              <a:gdLst>
                <a:gd name="T0" fmla="*/ 1993 w 1993"/>
                <a:gd name="T1" fmla="*/ 0 h 2487"/>
                <a:gd name="T2" fmla="*/ 0 w 1993"/>
                <a:gd name="T3" fmla="*/ 1501 h 2487"/>
                <a:gd name="T4" fmla="*/ 1246 w 1993"/>
                <a:gd name="T5" fmla="*/ 1496 h 2487"/>
                <a:gd name="T6" fmla="*/ 1993 w 1993"/>
                <a:gd name="T7" fmla="*/ 2487 h 2487"/>
                <a:gd name="T8" fmla="*/ 1993 w 1993"/>
                <a:gd name="T9" fmla="*/ 0 h 2487"/>
                <a:gd name="T10" fmla="*/ 1993 w 1993"/>
                <a:gd name="T11" fmla="*/ 0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2487">
                  <a:moveTo>
                    <a:pt x="1993" y="0"/>
                  </a:moveTo>
                  <a:lnTo>
                    <a:pt x="0" y="1501"/>
                  </a:lnTo>
                  <a:lnTo>
                    <a:pt x="1246" y="1496"/>
                  </a:lnTo>
                  <a:lnTo>
                    <a:pt x="1993" y="2487"/>
                  </a:lnTo>
                  <a:lnTo>
                    <a:pt x="1993" y="0"/>
                  </a:lnTo>
                  <a:lnTo>
                    <a:pt x="19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6763" y="4978"/>
              <a:ext cx="1989" cy="1497"/>
            </a:xfrm>
            <a:custGeom>
              <a:avLst/>
              <a:gdLst>
                <a:gd name="T0" fmla="*/ 1989 w 1989"/>
                <a:gd name="T1" fmla="*/ 1497 h 1497"/>
                <a:gd name="T2" fmla="*/ 1989 w 1989"/>
                <a:gd name="T3" fmla="*/ 0 h 1497"/>
                <a:gd name="T4" fmla="*/ 0 w 1989"/>
                <a:gd name="T5" fmla="*/ 1497 h 1497"/>
                <a:gd name="T6" fmla="*/ 1989 w 1989"/>
                <a:gd name="T7" fmla="*/ 1497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9" h="1497">
                  <a:moveTo>
                    <a:pt x="1989" y="1497"/>
                  </a:moveTo>
                  <a:lnTo>
                    <a:pt x="1989" y="0"/>
                  </a:lnTo>
                  <a:lnTo>
                    <a:pt x="0" y="1497"/>
                  </a:lnTo>
                  <a:lnTo>
                    <a:pt x="1989" y="1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3" name="Tekstin paikkamerkki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3960" y="3790041"/>
            <a:ext cx="4786929" cy="1051925"/>
          </a:xfrm>
        </p:spPr>
        <p:txBody>
          <a:bodyPr rtlCol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Nimi Sukunimi</a:t>
            </a:r>
          </a:p>
          <a:p>
            <a:pPr lvl="0" rtl="0"/>
            <a:r>
              <a:rPr lang="fi-FI" dirty="0"/>
              <a:t>Titteli </a:t>
            </a:r>
          </a:p>
          <a:p>
            <a:pPr lvl="0" rtl="0"/>
            <a:r>
              <a:rPr lang="fi-FI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757408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n kuva-asettelu_4_taustavaril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64923" y="745618"/>
            <a:ext cx="4900246" cy="5389459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200" y="651007"/>
            <a:ext cx="5253402" cy="1124345"/>
          </a:xfrm>
          <a:noFill/>
        </p:spPr>
        <p:txBody>
          <a:bodyPr lIns="0" tIns="0" rIns="0" bIns="0" rtlCol="0" anchor="t"/>
          <a:lstStyle>
            <a:lvl1pPr algn="l">
              <a:defRPr sz="4000" b="1" spc="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dirty="0"/>
              <a:t>Muokkaa sivun otsikkoa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3200" y="2379041"/>
            <a:ext cx="5253402" cy="3201146"/>
          </a:xfrm>
        </p:spPr>
        <p:txBody>
          <a:bodyPr rtlCol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66700" indent="0">
              <a:buNone/>
              <a:defRPr sz="2000">
                <a:solidFill>
                  <a:schemeClr val="bg1"/>
                </a:solidFill>
              </a:defRPr>
            </a:lvl2pPr>
            <a:lvl3pPr marL="542925" indent="0">
              <a:buNone/>
              <a:defRPr sz="2000">
                <a:solidFill>
                  <a:schemeClr val="bg1"/>
                </a:solidFill>
              </a:defRPr>
            </a:lvl3pPr>
            <a:lvl4pPr marL="809625" indent="0">
              <a:buNone/>
              <a:defRPr sz="2000">
                <a:solidFill>
                  <a:schemeClr val="bg1"/>
                </a:solidFill>
              </a:defRPr>
            </a:lvl4pPr>
            <a:lvl5pPr marL="1076325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215075" y="6455089"/>
            <a:ext cx="289169" cy="192998"/>
          </a:xfrm>
          <a:prstGeom prst="rect">
            <a:avLst/>
          </a:prstGeom>
        </p:spPr>
        <p:txBody>
          <a:bodyPr lIns="0" tIns="0" rIns="0" bIns="0" rtlCol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B430A69E-3EC2-0BBE-87FE-2DAF85A31D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8F1549BD-CE7E-7440-ABC7-7F96DB1B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16E16E01-EA9B-6407-A40F-E1E632008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FA15F17D-8628-282F-0C09-88DC9F3FF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2A169894-DB13-4A1C-BB56-A8194BF56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C466B009-6971-61A8-8935-3D05DA4C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83CBDF28-ED9B-2484-952C-BFD449598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3F74A224-7F69-B327-83BD-1D316927A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813AD4BB-7FD1-D47E-2FE6-F0434FB2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2C92C30F-364A-7E7D-8FA1-95F98809C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14499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n kuva-asettel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64923" y="745618"/>
            <a:ext cx="4900246" cy="5389459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200" y="651007"/>
            <a:ext cx="5253402" cy="1124345"/>
          </a:xfrm>
          <a:noFill/>
        </p:spPr>
        <p:txBody>
          <a:bodyPr lIns="0" tIns="0" rIns="0" bIns="0" rtlCol="0" anchor="t"/>
          <a:lstStyle>
            <a:lvl1pPr algn="l">
              <a:defRPr sz="4000" b="1" spc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Muokkaa sivun otsikkoa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3200" y="2379041"/>
            <a:ext cx="5253402" cy="3201146"/>
          </a:xfrm>
        </p:spPr>
        <p:txBody>
          <a:bodyPr rtlCol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6700" indent="0">
              <a:buNone/>
              <a:defRPr sz="2000">
                <a:solidFill>
                  <a:schemeClr val="tx1"/>
                </a:solidFill>
              </a:defRPr>
            </a:lvl2pPr>
            <a:lvl3pPr marL="542925" indent="0">
              <a:buNone/>
              <a:defRPr sz="2000">
                <a:solidFill>
                  <a:schemeClr val="tx1"/>
                </a:solidFill>
              </a:defRPr>
            </a:lvl3pPr>
            <a:lvl4pPr marL="809625" indent="0">
              <a:buNone/>
              <a:defRPr sz="2000">
                <a:solidFill>
                  <a:schemeClr val="tx1"/>
                </a:solidFill>
              </a:defRPr>
            </a:lvl4pPr>
            <a:lvl5pPr marL="1076325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215075" y="6455089"/>
            <a:ext cx="289169" cy="192998"/>
          </a:xfrm>
          <a:prstGeom prst="rect">
            <a:avLst/>
          </a:prstGeom>
        </p:spPr>
        <p:txBody>
          <a:bodyPr lIns="0" tIns="0" rIns="0" bIns="0" rtlCol="0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19B51A1E-902D-48AF-9020-955120F399B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43B56A71-4F50-701D-6EAE-16ECEA188F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6" name="Freeform 29">
              <a:extLst>
                <a:ext uri="{FF2B5EF4-FFF2-40B4-BE49-F238E27FC236}">
                  <a16:creationId xmlns:a16="http://schemas.microsoft.com/office/drawing/2014/main" id="{5B50A22F-9A2F-49D4-56F5-EFBA9C5FD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EB215E83-5D1D-87A4-4E2E-8B38F30C5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83AFED13-638A-C28B-09DC-24171ABD1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C2354DED-567B-053F-4F1C-849FE9E51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3F120871-F414-44E6-51C7-1C59C986C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F5642BA5-9A8C-3D0F-9937-A9AAACA18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952DFF6E-DAE8-8757-C899-E8AAB25E9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61895C11-1453-4907-6D9A-8BA5D37FA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89050725-85D6-64B3-F236-F41C6D7D3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39885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j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200" y="651008"/>
            <a:ext cx="10789567" cy="607270"/>
          </a:xfrm>
          <a:noFill/>
        </p:spPr>
        <p:txBody>
          <a:bodyPr lIns="0" tIns="0" rIns="0" bIns="0" rtlCol="0" anchor="t"/>
          <a:lstStyle>
            <a:lvl1pPr algn="l">
              <a:defRPr sz="4000" b="1" spc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3200" y="1363046"/>
            <a:ext cx="10548617" cy="1122251"/>
          </a:xfrm>
        </p:spPr>
        <p:txBody>
          <a:bodyPr rtlCol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670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dirty="0"/>
              <a:t>Muokkaa tekstin perustyyliä</a:t>
            </a:r>
          </a:p>
        </p:txBody>
      </p:sp>
      <p:sp>
        <p:nvSpPr>
          <p:cNvPr id="12" name="Alaotsikko 4"/>
          <p:cNvSpPr txBox="1">
            <a:spLocks/>
          </p:cNvSpPr>
          <p:nvPr userDrawn="1"/>
        </p:nvSpPr>
        <p:spPr>
          <a:xfrm>
            <a:off x="8835205" y="6431644"/>
            <a:ext cx="1924891" cy="2488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fi-FI" sz="1400" b="1" dirty="0">
                <a:solidFill>
                  <a:schemeClr val="tx2"/>
                </a:solidFill>
              </a:rPr>
              <a:t>nuoriyrittajyys.fi</a:t>
            </a:r>
          </a:p>
        </p:txBody>
      </p:sp>
      <p:sp>
        <p:nvSpPr>
          <p:cNvPr id="7" name="Dian numeron paikkamerkki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215075" y="6455089"/>
            <a:ext cx="289169" cy="192998"/>
          </a:xfrm>
          <a:prstGeom prst="rect">
            <a:avLst/>
          </a:prstGeom>
        </p:spPr>
        <p:txBody>
          <a:bodyPr lIns="0" tIns="0" rIns="0" bIns="0" rtlCol="0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19B51A1E-902D-48AF-9020-955120F399B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72" y="6301714"/>
            <a:ext cx="1620352" cy="32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35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47" y="922752"/>
            <a:ext cx="7494394" cy="2931697"/>
          </a:xfrm>
        </p:spPr>
        <p:txBody>
          <a:bodyPr rtlCol="0" anchor="t"/>
          <a:lstStyle>
            <a:lvl1pPr rtl="0">
              <a:lnSpc>
                <a:spcPct val="83000"/>
              </a:lnSpc>
              <a:defRPr sz="5500" b="0">
                <a:solidFill>
                  <a:schemeClr val="bg2"/>
                </a:solidFill>
              </a:defRPr>
            </a:lvl1pPr>
          </a:lstStyle>
          <a:p>
            <a:pPr rtl="0"/>
            <a:r>
              <a:rPr lang="fi-FI" dirty="0"/>
              <a:t>1 Otsikkodia 55 pt</a:t>
            </a:r>
            <a:br>
              <a:rPr lang="fi-FI" dirty="0"/>
            </a:br>
            <a:r>
              <a:rPr lang="fi-FI" dirty="0" err="1"/>
              <a:t>Lorem</a:t>
            </a:r>
            <a:r>
              <a:rPr lang="fi-FI" dirty="0"/>
              <a:t> ipsum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ametconsectetur</a:t>
            </a:r>
            <a:br>
              <a:rPr lang="fi-FI" dirty="0"/>
            </a:br>
            <a:r>
              <a:rPr lang="fi-FI" dirty="0" err="1"/>
              <a:t>adipiscing</a:t>
            </a:r>
            <a:r>
              <a:rPr lang="fi-FI" dirty="0"/>
              <a:t> elit 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447" y="4195160"/>
            <a:ext cx="7494394" cy="742647"/>
          </a:xfrm>
        </p:spPr>
        <p:txBody>
          <a:bodyPr rtlCol="0"/>
          <a:lstStyle>
            <a:lvl1pPr marL="0" indent="0" rtl="0">
              <a:lnSpc>
                <a:spcPct val="100000"/>
              </a:lnSpc>
              <a:buNone/>
              <a:defRPr sz="2400" baseline="0">
                <a:solidFill>
                  <a:schemeClr val="bg2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 24 pt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</a:p>
        </p:txBody>
      </p:sp>
      <p:grpSp>
        <p:nvGrpSpPr>
          <p:cNvPr id="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bg2"/>
          </a:solidFill>
        </p:grpSpPr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9"/>
          <p:cNvGrpSpPr>
            <a:grpSpLocks noChangeAspect="1"/>
          </p:cNvGrpSpPr>
          <p:nvPr userDrawn="1"/>
        </p:nvGrpSpPr>
        <p:grpSpPr bwMode="auto">
          <a:xfrm>
            <a:off x="7961613" y="2278380"/>
            <a:ext cx="4230387" cy="4579620"/>
            <a:chOff x="2768" y="1"/>
            <a:chExt cx="5984" cy="6478"/>
          </a:xfrm>
          <a:solidFill>
            <a:schemeClr val="bg2"/>
          </a:solidFill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2768" y="3004"/>
              <a:ext cx="1995" cy="2489"/>
            </a:xfrm>
            <a:custGeom>
              <a:avLst/>
              <a:gdLst>
                <a:gd name="T0" fmla="*/ 0 w 1995"/>
                <a:gd name="T1" fmla="*/ 1503 h 2489"/>
                <a:gd name="T2" fmla="*/ 1246 w 1995"/>
                <a:gd name="T3" fmla="*/ 1497 h 2489"/>
                <a:gd name="T4" fmla="*/ 1994 w 1995"/>
                <a:gd name="T5" fmla="*/ 2489 h 2489"/>
                <a:gd name="T6" fmla="*/ 1995 w 1995"/>
                <a:gd name="T7" fmla="*/ 0 h 2489"/>
                <a:gd name="T8" fmla="*/ 0 w 1995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5" h="2489">
                  <a:moveTo>
                    <a:pt x="0" y="1503"/>
                  </a:moveTo>
                  <a:lnTo>
                    <a:pt x="1246" y="1497"/>
                  </a:lnTo>
                  <a:lnTo>
                    <a:pt x="1994" y="2489"/>
                  </a:lnTo>
                  <a:lnTo>
                    <a:pt x="1995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4762" y="3992"/>
              <a:ext cx="1993" cy="2487"/>
            </a:xfrm>
            <a:custGeom>
              <a:avLst/>
              <a:gdLst>
                <a:gd name="T0" fmla="*/ 1993 w 1993"/>
                <a:gd name="T1" fmla="*/ 2487 h 2487"/>
                <a:gd name="T2" fmla="*/ 1993 w 1993"/>
                <a:gd name="T3" fmla="*/ 0 h 2487"/>
                <a:gd name="T4" fmla="*/ 0 w 1993"/>
                <a:gd name="T5" fmla="*/ 1501 h 2487"/>
                <a:gd name="T6" fmla="*/ 1246 w 1993"/>
                <a:gd name="T7" fmla="*/ 1495 h 2487"/>
                <a:gd name="T8" fmla="*/ 1993 w 1993"/>
                <a:gd name="T9" fmla="*/ 2487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7">
                  <a:moveTo>
                    <a:pt x="1993" y="2487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5"/>
                  </a:lnTo>
                  <a:lnTo>
                    <a:pt x="1993" y="2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762" y="1503"/>
              <a:ext cx="1993" cy="2488"/>
            </a:xfrm>
            <a:custGeom>
              <a:avLst/>
              <a:gdLst>
                <a:gd name="T0" fmla="*/ 1993 w 1993"/>
                <a:gd name="T1" fmla="*/ 2488 h 2488"/>
                <a:gd name="T2" fmla="*/ 1993 w 1993"/>
                <a:gd name="T3" fmla="*/ 0 h 2488"/>
                <a:gd name="T4" fmla="*/ 0 w 1993"/>
                <a:gd name="T5" fmla="*/ 1501 h 2488"/>
                <a:gd name="T6" fmla="*/ 1246 w 1993"/>
                <a:gd name="T7" fmla="*/ 1496 h 2488"/>
                <a:gd name="T8" fmla="*/ 1993 w 1993"/>
                <a:gd name="T9" fmla="*/ 2488 h 2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8">
                  <a:moveTo>
                    <a:pt x="1993" y="2488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6"/>
                  </a:lnTo>
                  <a:lnTo>
                    <a:pt x="1993" y="24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6755" y="2489"/>
              <a:ext cx="1993" cy="2489"/>
            </a:xfrm>
            <a:custGeom>
              <a:avLst/>
              <a:gdLst>
                <a:gd name="T0" fmla="*/ 0 w 1993"/>
                <a:gd name="T1" fmla="*/ 1503 h 2489"/>
                <a:gd name="T2" fmla="*/ 1246 w 1993"/>
                <a:gd name="T3" fmla="*/ 1497 h 2489"/>
                <a:gd name="T4" fmla="*/ 1993 w 1993"/>
                <a:gd name="T5" fmla="*/ 2489 h 2489"/>
                <a:gd name="T6" fmla="*/ 1993 w 1993"/>
                <a:gd name="T7" fmla="*/ 0 h 2489"/>
                <a:gd name="T8" fmla="*/ 0 w 1993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9">
                  <a:moveTo>
                    <a:pt x="0" y="1503"/>
                  </a:moveTo>
                  <a:lnTo>
                    <a:pt x="1246" y="1497"/>
                  </a:lnTo>
                  <a:lnTo>
                    <a:pt x="1993" y="2489"/>
                  </a:lnTo>
                  <a:lnTo>
                    <a:pt x="1993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6755" y="1"/>
              <a:ext cx="1993" cy="2487"/>
            </a:xfrm>
            <a:custGeom>
              <a:avLst/>
              <a:gdLst>
                <a:gd name="T0" fmla="*/ 1993 w 1993"/>
                <a:gd name="T1" fmla="*/ 0 h 2487"/>
                <a:gd name="T2" fmla="*/ 0 w 1993"/>
                <a:gd name="T3" fmla="*/ 1501 h 2487"/>
                <a:gd name="T4" fmla="*/ 1246 w 1993"/>
                <a:gd name="T5" fmla="*/ 1496 h 2487"/>
                <a:gd name="T6" fmla="*/ 1993 w 1993"/>
                <a:gd name="T7" fmla="*/ 2487 h 2487"/>
                <a:gd name="T8" fmla="*/ 1993 w 1993"/>
                <a:gd name="T9" fmla="*/ 0 h 2487"/>
                <a:gd name="T10" fmla="*/ 1993 w 1993"/>
                <a:gd name="T11" fmla="*/ 0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2487">
                  <a:moveTo>
                    <a:pt x="1993" y="0"/>
                  </a:moveTo>
                  <a:lnTo>
                    <a:pt x="0" y="1501"/>
                  </a:lnTo>
                  <a:lnTo>
                    <a:pt x="1246" y="1496"/>
                  </a:lnTo>
                  <a:lnTo>
                    <a:pt x="1993" y="2487"/>
                  </a:lnTo>
                  <a:lnTo>
                    <a:pt x="1993" y="0"/>
                  </a:lnTo>
                  <a:lnTo>
                    <a:pt x="19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6763" y="4978"/>
              <a:ext cx="1989" cy="1497"/>
            </a:xfrm>
            <a:custGeom>
              <a:avLst/>
              <a:gdLst>
                <a:gd name="T0" fmla="*/ 1989 w 1989"/>
                <a:gd name="T1" fmla="*/ 1497 h 1497"/>
                <a:gd name="T2" fmla="*/ 1989 w 1989"/>
                <a:gd name="T3" fmla="*/ 0 h 1497"/>
                <a:gd name="T4" fmla="*/ 0 w 1989"/>
                <a:gd name="T5" fmla="*/ 1497 h 1497"/>
                <a:gd name="T6" fmla="*/ 1989 w 1989"/>
                <a:gd name="T7" fmla="*/ 1497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9" h="1497">
                  <a:moveTo>
                    <a:pt x="1989" y="1497"/>
                  </a:moveTo>
                  <a:lnTo>
                    <a:pt x="1989" y="0"/>
                  </a:lnTo>
                  <a:lnTo>
                    <a:pt x="0" y="1497"/>
                  </a:lnTo>
                  <a:lnTo>
                    <a:pt x="1989" y="1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02464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143"/>
            <a:ext cx="12191998" cy="68762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47" y="922752"/>
            <a:ext cx="7494394" cy="2931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rtl="0">
              <a:lnSpc>
                <a:spcPct val="83000"/>
              </a:lnSpc>
              <a:defRPr sz="55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dirty="0"/>
              <a:t>2 Otsikkodia 55 pt</a:t>
            </a:r>
            <a:br>
              <a:rPr lang="fi-FI" dirty="0"/>
            </a:br>
            <a:r>
              <a:rPr lang="fi-FI" dirty="0" err="1"/>
              <a:t>Lorem</a:t>
            </a:r>
            <a:r>
              <a:rPr lang="fi-FI" dirty="0"/>
              <a:t> ipsum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ametconsectetur</a:t>
            </a:r>
            <a:br>
              <a:rPr lang="fi-FI" dirty="0"/>
            </a:br>
            <a:r>
              <a:rPr lang="fi-FI" dirty="0" err="1"/>
              <a:t>adipiscing</a:t>
            </a:r>
            <a:r>
              <a:rPr lang="fi-FI" dirty="0"/>
              <a:t> elit 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447" y="4195160"/>
            <a:ext cx="7494394" cy="7426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 rtl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 24 pt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</a:p>
        </p:txBody>
      </p:sp>
      <p:grpSp>
        <p:nvGrpSpPr>
          <p:cNvPr id="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6"/>
          </a:solidFill>
        </p:grpSpPr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18696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47" y="922752"/>
            <a:ext cx="7494394" cy="2931697"/>
          </a:xfrm>
        </p:spPr>
        <p:txBody>
          <a:bodyPr rtlCol="0" anchor="t"/>
          <a:lstStyle>
            <a:lvl1pPr rtl="0">
              <a:lnSpc>
                <a:spcPct val="83000"/>
              </a:lnSpc>
              <a:defRPr sz="5500" b="0">
                <a:solidFill>
                  <a:schemeClr val="accent6"/>
                </a:solidFill>
              </a:defRPr>
            </a:lvl1pPr>
          </a:lstStyle>
          <a:p>
            <a:pPr rtl="0"/>
            <a:r>
              <a:rPr lang="fi-FI" dirty="0"/>
              <a:t>3 Otsikkodia 55 pt</a:t>
            </a:r>
            <a:br>
              <a:rPr lang="fi-FI" dirty="0"/>
            </a:br>
            <a:r>
              <a:rPr lang="fi-FI" dirty="0" err="1"/>
              <a:t>Lorem</a:t>
            </a:r>
            <a:r>
              <a:rPr lang="fi-FI" dirty="0"/>
              <a:t> ipsum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ametconsectetur</a:t>
            </a:r>
            <a:br>
              <a:rPr lang="fi-FI" dirty="0"/>
            </a:br>
            <a:r>
              <a:rPr lang="fi-FI" dirty="0" err="1"/>
              <a:t>adipiscing</a:t>
            </a:r>
            <a:r>
              <a:rPr lang="fi-FI" dirty="0"/>
              <a:t> elit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447" y="4195160"/>
            <a:ext cx="7494394" cy="742647"/>
          </a:xfrm>
        </p:spPr>
        <p:txBody>
          <a:bodyPr rtlCol="0"/>
          <a:lstStyle>
            <a:lvl1pPr marL="0" indent="0" rtl="0">
              <a:lnSpc>
                <a:spcPct val="100000"/>
              </a:lnSpc>
              <a:buNone/>
              <a:defRPr sz="2400">
                <a:solidFill>
                  <a:schemeClr val="accent6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 24 pt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</a:p>
        </p:txBody>
      </p:sp>
      <p:grpSp>
        <p:nvGrpSpPr>
          <p:cNvPr id="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6"/>
          </a:solidFill>
        </p:grpSpPr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9"/>
          <p:cNvGrpSpPr>
            <a:grpSpLocks noChangeAspect="1"/>
          </p:cNvGrpSpPr>
          <p:nvPr userDrawn="1"/>
        </p:nvGrpSpPr>
        <p:grpSpPr bwMode="auto">
          <a:xfrm>
            <a:off x="7961613" y="2278380"/>
            <a:ext cx="4230387" cy="4579620"/>
            <a:chOff x="2768" y="1"/>
            <a:chExt cx="5984" cy="6478"/>
          </a:xfrm>
          <a:solidFill>
            <a:schemeClr val="accent6"/>
          </a:solidFill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2768" y="3004"/>
              <a:ext cx="1995" cy="2489"/>
            </a:xfrm>
            <a:custGeom>
              <a:avLst/>
              <a:gdLst>
                <a:gd name="T0" fmla="*/ 0 w 1995"/>
                <a:gd name="T1" fmla="*/ 1503 h 2489"/>
                <a:gd name="T2" fmla="*/ 1246 w 1995"/>
                <a:gd name="T3" fmla="*/ 1497 h 2489"/>
                <a:gd name="T4" fmla="*/ 1994 w 1995"/>
                <a:gd name="T5" fmla="*/ 2489 h 2489"/>
                <a:gd name="T6" fmla="*/ 1995 w 1995"/>
                <a:gd name="T7" fmla="*/ 0 h 2489"/>
                <a:gd name="T8" fmla="*/ 0 w 1995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5" h="2489">
                  <a:moveTo>
                    <a:pt x="0" y="1503"/>
                  </a:moveTo>
                  <a:lnTo>
                    <a:pt x="1246" y="1497"/>
                  </a:lnTo>
                  <a:lnTo>
                    <a:pt x="1994" y="2489"/>
                  </a:lnTo>
                  <a:lnTo>
                    <a:pt x="1995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4762" y="3992"/>
              <a:ext cx="1993" cy="2487"/>
            </a:xfrm>
            <a:custGeom>
              <a:avLst/>
              <a:gdLst>
                <a:gd name="T0" fmla="*/ 1993 w 1993"/>
                <a:gd name="T1" fmla="*/ 2487 h 2487"/>
                <a:gd name="T2" fmla="*/ 1993 w 1993"/>
                <a:gd name="T3" fmla="*/ 0 h 2487"/>
                <a:gd name="T4" fmla="*/ 0 w 1993"/>
                <a:gd name="T5" fmla="*/ 1501 h 2487"/>
                <a:gd name="T6" fmla="*/ 1246 w 1993"/>
                <a:gd name="T7" fmla="*/ 1495 h 2487"/>
                <a:gd name="T8" fmla="*/ 1993 w 1993"/>
                <a:gd name="T9" fmla="*/ 2487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7">
                  <a:moveTo>
                    <a:pt x="1993" y="2487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5"/>
                  </a:lnTo>
                  <a:lnTo>
                    <a:pt x="1993" y="2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762" y="1503"/>
              <a:ext cx="1993" cy="2488"/>
            </a:xfrm>
            <a:custGeom>
              <a:avLst/>
              <a:gdLst>
                <a:gd name="T0" fmla="*/ 1993 w 1993"/>
                <a:gd name="T1" fmla="*/ 2488 h 2488"/>
                <a:gd name="T2" fmla="*/ 1993 w 1993"/>
                <a:gd name="T3" fmla="*/ 0 h 2488"/>
                <a:gd name="T4" fmla="*/ 0 w 1993"/>
                <a:gd name="T5" fmla="*/ 1501 h 2488"/>
                <a:gd name="T6" fmla="*/ 1246 w 1993"/>
                <a:gd name="T7" fmla="*/ 1496 h 2488"/>
                <a:gd name="T8" fmla="*/ 1993 w 1993"/>
                <a:gd name="T9" fmla="*/ 2488 h 2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8">
                  <a:moveTo>
                    <a:pt x="1993" y="2488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6"/>
                  </a:lnTo>
                  <a:lnTo>
                    <a:pt x="1993" y="24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6755" y="2489"/>
              <a:ext cx="1993" cy="2489"/>
            </a:xfrm>
            <a:custGeom>
              <a:avLst/>
              <a:gdLst>
                <a:gd name="T0" fmla="*/ 0 w 1993"/>
                <a:gd name="T1" fmla="*/ 1503 h 2489"/>
                <a:gd name="T2" fmla="*/ 1246 w 1993"/>
                <a:gd name="T3" fmla="*/ 1497 h 2489"/>
                <a:gd name="T4" fmla="*/ 1993 w 1993"/>
                <a:gd name="T5" fmla="*/ 2489 h 2489"/>
                <a:gd name="T6" fmla="*/ 1993 w 1993"/>
                <a:gd name="T7" fmla="*/ 0 h 2489"/>
                <a:gd name="T8" fmla="*/ 0 w 1993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9">
                  <a:moveTo>
                    <a:pt x="0" y="1503"/>
                  </a:moveTo>
                  <a:lnTo>
                    <a:pt x="1246" y="1497"/>
                  </a:lnTo>
                  <a:lnTo>
                    <a:pt x="1993" y="2489"/>
                  </a:lnTo>
                  <a:lnTo>
                    <a:pt x="1993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6755" y="1"/>
              <a:ext cx="1993" cy="2487"/>
            </a:xfrm>
            <a:custGeom>
              <a:avLst/>
              <a:gdLst>
                <a:gd name="T0" fmla="*/ 1993 w 1993"/>
                <a:gd name="T1" fmla="*/ 0 h 2487"/>
                <a:gd name="T2" fmla="*/ 0 w 1993"/>
                <a:gd name="T3" fmla="*/ 1501 h 2487"/>
                <a:gd name="T4" fmla="*/ 1246 w 1993"/>
                <a:gd name="T5" fmla="*/ 1496 h 2487"/>
                <a:gd name="T6" fmla="*/ 1993 w 1993"/>
                <a:gd name="T7" fmla="*/ 2487 h 2487"/>
                <a:gd name="T8" fmla="*/ 1993 w 1993"/>
                <a:gd name="T9" fmla="*/ 0 h 2487"/>
                <a:gd name="T10" fmla="*/ 1993 w 1993"/>
                <a:gd name="T11" fmla="*/ 0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2487">
                  <a:moveTo>
                    <a:pt x="1993" y="0"/>
                  </a:moveTo>
                  <a:lnTo>
                    <a:pt x="0" y="1501"/>
                  </a:lnTo>
                  <a:lnTo>
                    <a:pt x="1246" y="1496"/>
                  </a:lnTo>
                  <a:lnTo>
                    <a:pt x="1993" y="2487"/>
                  </a:lnTo>
                  <a:lnTo>
                    <a:pt x="1993" y="0"/>
                  </a:lnTo>
                  <a:lnTo>
                    <a:pt x="19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6763" y="4978"/>
              <a:ext cx="1989" cy="1497"/>
            </a:xfrm>
            <a:custGeom>
              <a:avLst/>
              <a:gdLst>
                <a:gd name="T0" fmla="*/ 1989 w 1989"/>
                <a:gd name="T1" fmla="*/ 1497 h 1497"/>
                <a:gd name="T2" fmla="*/ 1989 w 1989"/>
                <a:gd name="T3" fmla="*/ 0 h 1497"/>
                <a:gd name="T4" fmla="*/ 0 w 1989"/>
                <a:gd name="T5" fmla="*/ 1497 h 1497"/>
                <a:gd name="T6" fmla="*/ 1989 w 1989"/>
                <a:gd name="T7" fmla="*/ 1497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9" h="1497">
                  <a:moveTo>
                    <a:pt x="1989" y="1497"/>
                  </a:moveTo>
                  <a:lnTo>
                    <a:pt x="1989" y="0"/>
                  </a:lnTo>
                  <a:lnTo>
                    <a:pt x="0" y="1497"/>
                  </a:lnTo>
                  <a:lnTo>
                    <a:pt x="1989" y="1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94628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Otsikko_ja_teks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9052833" cy="895350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/>
              <a:t>1 Tekstidian otsikko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feugiat</a:t>
            </a:r>
            <a:r>
              <a:rPr lang="fi-FI" dirty="0"/>
              <a:t> elit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425" y="2085976"/>
            <a:ext cx="8629650" cy="3371850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  <a:p>
            <a:pPr lvl="1" rtl="0"/>
            <a:r>
              <a:rPr lang="fi-FI" dirty="0"/>
              <a:t>16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metus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 </a:t>
            </a:r>
            <a:r>
              <a:rPr lang="fi-FI" dirty="0" err="1"/>
              <a:t>nibh</a:t>
            </a:r>
            <a:r>
              <a:rPr lang="fi-FI" dirty="0"/>
              <a:t> a </a:t>
            </a:r>
            <a:r>
              <a:rPr lang="fi-FI" dirty="0" err="1"/>
              <a:t>dui</a:t>
            </a:r>
            <a:r>
              <a:rPr lang="fi-FI" dirty="0"/>
              <a:t> </a:t>
            </a:r>
            <a:r>
              <a:rPr lang="fi-FI" dirty="0" err="1"/>
              <a:t>lobortis</a:t>
            </a:r>
            <a:r>
              <a:rPr lang="fi-FI" dirty="0"/>
              <a:t>, id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.</a:t>
            </a:r>
          </a:p>
          <a:p>
            <a:pPr lvl="1" rtl="0"/>
            <a:r>
              <a:rPr lang="fi-FI" dirty="0" err="1"/>
              <a:t>Nullam</a:t>
            </a:r>
            <a:r>
              <a:rPr lang="fi-FI" dirty="0"/>
              <a:t> vitae </a:t>
            </a:r>
            <a:r>
              <a:rPr lang="fi-FI" dirty="0" err="1"/>
              <a:t>turpis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elit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0" rtl="0"/>
            <a:r>
              <a:rPr lang="fi-FI" dirty="0"/>
              <a:t>18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.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  <a:p>
            <a:pPr lvl="0" rtl="0"/>
            <a:r>
              <a:rPr lang="fi-FI" dirty="0" err="1"/>
              <a:t>Morbi</a:t>
            </a:r>
            <a:r>
              <a:rPr lang="fi-FI" dirty="0"/>
              <a:t> </a:t>
            </a:r>
            <a:r>
              <a:rPr lang="fi-FI" dirty="0" err="1"/>
              <a:t>placerat</a:t>
            </a:r>
            <a:r>
              <a:rPr lang="fi-FI" dirty="0"/>
              <a:t>,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iaculis</a:t>
            </a:r>
            <a:r>
              <a:rPr lang="fi-FI" dirty="0"/>
              <a:t> </a:t>
            </a:r>
            <a:r>
              <a:rPr lang="fi-FI" dirty="0" err="1"/>
              <a:t>tristique</a:t>
            </a:r>
            <a:r>
              <a:rPr lang="fi-FI" dirty="0"/>
              <a:t>, </a:t>
            </a:r>
            <a:r>
              <a:rPr lang="fi-FI" dirty="0" err="1"/>
              <a:t>leo</a:t>
            </a:r>
            <a:r>
              <a:rPr lang="fi-FI" dirty="0"/>
              <a:t> mi </a:t>
            </a:r>
            <a:r>
              <a:rPr lang="fi-FI" dirty="0" err="1"/>
              <a:t>mattis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vitae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tellus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tortor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15489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Otsikko_ja_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9052833" cy="895350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2 Tekstidian otsikko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feugiat</a:t>
            </a:r>
            <a:r>
              <a:rPr lang="fi-FI" dirty="0"/>
              <a:t> elit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425" y="2085976"/>
            <a:ext cx="8629650" cy="3371850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  <a:p>
            <a:pPr lvl="1" rtl="0"/>
            <a:r>
              <a:rPr lang="fi-FI" dirty="0"/>
              <a:t>16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metus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 </a:t>
            </a:r>
            <a:r>
              <a:rPr lang="fi-FI" dirty="0" err="1"/>
              <a:t>nibh</a:t>
            </a:r>
            <a:r>
              <a:rPr lang="fi-FI" dirty="0"/>
              <a:t> a </a:t>
            </a:r>
            <a:r>
              <a:rPr lang="fi-FI" dirty="0" err="1"/>
              <a:t>dui</a:t>
            </a:r>
            <a:r>
              <a:rPr lang="fi-FI" dirty="0"/>
              <a:t> </a:t>
            </a:r>
            <a:r>
              <a:rPr lang="fi-FI" dirty="0" err="1"/>
              <a:t>lobortis</a:t>
            </a:r>
            <a:r>
              <a:rPr lang="fi-FI" dirty="0"/>
              <a:t>, id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.</a:t>
            </a:r>
          </a:p>
          <a:p>
            <a:pPr lvl="1" rtl="0"/>
            <a:r>
              <a:rPr lang="fi-FI" dirty="0" err="1"/>
              <a:t>Nullam</a:t>
            </a:r>
            <a:r>
              <a:rPr lang="fi-FI" dirty="0"/>
              <a:t> vitae </a:t>
            </a:r>
            <a:r>
              <a:rPr lang="fi-FI" dirty="0" err="1"/>
              <a:t>turpis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elit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0" rtl="0"/>
            <a:r>
              <a:rPr lang="fi-FI" dirty="0"/>
              <a:t>18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.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  <a:p>
            <a:pPr lvl="0" rtl="0"/>
            <a:r>
              <a:rPr lang="fi-FI" dirty="0" err="1"/>
              <a:t>Morbi</a:t>
            </a:r>
            <a:r>
              <a:rPr lang="fi-FI" dirty="0"/>
              <a:t> </a:t>
            </a:r>
            <a:r>
              <a:rPr lang="fi-FI" dirty="0" err="1"/>
              <a:t>placerat</a:t>
            </a:r>
            <a:r>
              <a:rPr lang="fi-FI" dirty="0"/>
              <a:t>,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iaculis</a:t>
            </a:r>
            <a:r>
              <a:rPr lang="fi-FI" dirty="0"/>
              <a:t> </a:t>
            </a:r>
            <a:r>
              <a:rPr lang="fi-FI" dirty="0" err="1"/>
              <a:t>tristique</a:t>
            </a:r>
            <a:r>
              <a:rPr lang="fi-FI" dirty="0"/>
              <a:t>, </a:t>
            </a:r>
            <a:r>
              <a:rPr lang="fi-FI" dirty="0" err="1"/>
              <a:t>leo</a:t>
            </a:r>
            <a:r>
              <a:rPr lang="fi-FI" dirty="0"/>
              <a:t> mi </a:t>
            </a:r>
            <a:r>
              <a:rPr lang="fi-FI" dirty="0" err="1"/>
              <a:t>mattis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vitae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tellus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tortor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tx2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5689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47" y="922752"/>
            <a:ext cx="7494394" cy="2931697"/>
          </a:xfrm>
        </p:spPr>
        <p:txBody>
          <a:bodyPr rtlCol="0" anchor="t"/>
          <a:lstStyle>
            <a:lvl1pPr rtl="0">
              <a:lnSpc>
                <a:spcPct val="83000"/>
              </a:lnSpc>
              <a:defRPr sz="5500" b="0">
                <a:solidFill>
                  <a:schemeClr val="accent6"/>
                </a:solidFill>
              </a:defRPr>
            </a:lvl1pPr>
          </a:lstStyle>
          <a:p>
            <a:pPr rtl="0"/>
            <a:r>
              <a:rPr lang="fi-FI" dirty="0"/>
              <a:t>3 Otsikkodia 55 pt</a:t>
            </a:r>
            <a:br>
              <a:rPr lang="fi-FI" dirty="0"/>
            </a:br>
            <a:r>
              <a:rPr lang="fi-FI" dirty="0" err="1"/>
              <a:t>Lorem</a:t>
            </a:r>
            <a:r>
              <a:rPr lang="fi-FI" dirty="0"/>
              <a:t> ipsum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ametconsectetur</a:t>
            </a:r>
            <a:br>
              <a:rPr lang="fi-FI" dirty="0"/>
            </a:br>
            <a:r>
              <a:rPr lang="fi-FI" dirty="0" err="1"/>
              <a:t>adipiscing</a:t>
            </a:r>
            <a:r>
              <a:rPr lang="fi-FI" dirty="0"/>
              <a:t> elit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447" y="4195160"/>
            <a:ext cx="7494394" cy="742647"/>
          </a:xfrm>
        </p:spPr>
        <p:txBody>
          <a:bodyPr rtlCol="0"/>
          <a:lstStyle>
            <a:lvl1pPr marL="0" indent="0" rtl="0">
              <a:lnSpc>
                <a:spcPct val="100000"/>
              </a:lnSpc>
              <a:buNone/>
              <a:defRPr sz="2400">
                <a:solidFill>
                  <a:schemeClr val="accent6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 24 pt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</a:p>
        </p:txBody>
      </p:sp>
      <p:grpSp>
        <p:nvGrpSpPr>
          <p:cNvPr id="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6"/>
          </a:solidFill>
        </p:grpSpPr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9"/>
          <p:cNvGrpSpPr>
            <a:grpSpLocks noChangeAspect="1"/>
          </p:cNvGrpSpPr>
          <p:nvPr userDrawn="1"/>
        </p:nvGrpSpPr>
        <p:grpSpPr bwMode="auto">
          <a:xfrm>
            <a:off x="7961613" y="2278380"/>
            <a:ext cx="4230387" cy="4579620"/>
            <a:chOff x="2768" y="1"/>
            <a:chExt cx="5984" cy="6478"/>
          </a:xfrm>
          <a:solidFill>
            <a:schemeClr val="accent6"/>
          </a:solidFill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2768" y="3004"/>
              <a:ext cx="1995" cy="2489"/>
            </a:xfrm>
            <a:custGeom>
              <a:avLst/>
              <a:gdLst>
                <a:gd name="T0" fmla="*/ 0 w 1995"/>
                <a:gd name="T1" fmla="*/ 1503 h 2489"/>
                <a:gd name="T2" fmla="*/ 1246 w 1995"/>
                <a:gd name="T3" fmla="*/ 1497 h 2489"/>
                <a:gd name="T4" fmla="*/ 1994 w 1995"/>
                <a:gd name="T5" fmla="*/ 2489 h 2489"/>
                <a:gd name="T6" fmla="*/ 1995 w 1995"/>
                <a:gd name="T7" fmla="*/ 0 h 2489"/>
                <a:gd name="T8" fmla="*/ 0 w 1995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5" h="2489">
                  <a:moveTo>
                    <a:pt x="0" y="1503"/>
                  </a:moveTo>
                  <a:lnTo>
                    <a:pt x="1246" y="1497"/>
                  </a:lnTo>
                  <a:lnTo>
                    <a:pt x="1994" y="2489"/>
                  </a:lnTo>
                  <a:lnTo>
                    <a:pt x="1995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4762" y="3992"/>
              <a:ext cx="1993" cy="2487"/>
            </a:xfrm>
            <a:custGeom>
              <a:avLst/>
              <a:gdLst>
                <a:gd name="T0" fmla="*/ 1993 w 1993"/>
                <a:gd name="T1" fmla="*/ 2487 h 2487"/>
                <a:gd name="T2" fmla="*/ 1993 w 1993"/>
                <a:gd name="T3" fmla="*/ 0 h 2487"/>
                <a:gd name="T4" fmla="*/ 0 w 1993"/>
                <a:gd name="T5" fmla="*/ 1501 h 2487"/>
                <a:gd name="T6" fmla="*/ 1246 w 1993"/>
                <a:gd name="T7" fmla="*/ 1495 h 2487"/>
                <a:gd name="T8" fmla="*/ 1993 w 1993"/>
                <a:gd name="T9" fmla="*/ 2487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7">
                  <a:moveTo>
                    <a:pt x="1993" y="2487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5"/>
                  </a:lnTo>
                  <a:lnTo>
                    <a:pt x="1993" y="2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762" y="1503"/>
              <a:ext cx="1993" cy="2488"/>
            </a:xfrm>
            <a:custGeom>
              <a:avLst/>
              <a:gdLst>
                <a:gd name="T0" fmla="*/ 1993 w 1993"/>
                <a:gd name="T1" fmla="*/ 2488 h 2488"/>
                <a:gd name="T2" fmla="*/ 1993 w 1993"/>
                <a:gd name="T3" fmla="*/ 0 h 2488"/>
                <a:gd name="T4" fmla="*/ 0 w 1993"/>
                <a:gd name="T5" fmla="*/ 1501 h 2488"/>
                <a:gd name="T6" fmla="*/ 1246 w 1993"/>
                <a:gd name="T7" fmla="*/ 1496 h 2488"/>
                <a:gd name="T8" fmla="*/ 1993 w 1993"/>
                <a:gd name="T9" fmla="*/ 2488 h 2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8">
                  <a:moveTo>
                    <a:pt x="1993" y="2488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6"/>
                  </a:lnTo>
                  <a:lnTo>
                    <a:pt x="1993" y="24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6755" y="2489"/>
              <a:ext cx="1993" cy="2489"/>
            </a:xfrm>
            <a:custGeom>
              <a:avLst/>
              <a:gdLst>
                <a:gd name="T0" fmla="*/ 0 w 1993"/>
                <a:gd name="T1" fmla="*/ 1503 h 2489"/>
                <a:gd name="T2" fmla="*/ 1246 w 1993"/>
                <a:gd name="T3" fmla="*/ 1497 h 2489"/>
                <a:gd name="T4" fmla="*/ 1993 w 1993"/>
                <a:gd name="T5" fmla="*/ 2489 h 2489"/>
                <a:gd name="T6" fmla="*/ 1993 w 1993"/>
                <a:gd name="T7" fmla="*/ 0 h 2489"/>
                <a:gd name="T8" fmla="*/ 0 w 1993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9">
                  <a:moveTo>
                    <a:pt x="0" y="1503"/>
                  </a:moveTo>
                  <a:lnTo>
                    <a:pt x="1246" y="1497"/>
                  </a:lnTo>
                  <a:lnTo>
                    <a:pt x="1993" y="2489"/>
                  </a:lnTo>
                  <a:lnTo>
                    <a:pt x="1993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6755" y="1"/>
              <a:ext cx="1993" cy="2487"/>
            </a:xfrm>
            <a:custGeom>
              <a:avLst/>
              <a:gdLst>
                <a:gd name="T0" fmla="*/ 1993 w 1993"/>
                <a:gd name="T1" fmla="*/ 0 h 2487"/>
                <a:gd name="T2" fmla="*/ 0 w 1993"/>
                <a:gd name="T3" fmla="*/ 1501 h 2487"/>
                <a:gd name="T4" fmla="*/ 1246 w 1993"/>
                <a:gd name="T5" fmla="*/ 1496 h 2487"/>
                <a:gd name="T6" fmla="*/ 1993 w 1993"/>
                <a:gd name="T7" fmla="*/ 2487 h 2487"/>
                <a:gd name="T8" fmla="*/ 1993 w 1993"/>
                <a:gd name="T9" fmla="*/ 0 h 2487"/>
                <a:gd name="T10" fmla="*/ 1993 w 1993"/>
                <a:gd name="T11" fmla="*/ 0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2487">
                  <a:moveTo>
                    <a:pt x="1993" y="0"/>
                  </a:moveTo>
                  <a:lnTo>
                    <a:pt x="0" y="1501"/>
                  </a:lnTo>
                  <a:lnTo>
                    <a:pt x="1246" y="1496"/>
                  </a:lnTo>
                  <a:lnTo>
                    <a:pt x="1993" y="2487"/>
                  </a:lnTo>
                  <a:lnTo>
                    <a:pt x="1993" y="0"/>
                  </a:lnTo>
                  <a:lnTo>
                    <a:pt x="19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6763" y="4978"/>
              <a:ext cx="1989" cy="1497"/>
            </a:xfrm>
            <a:custGeom>
              <a:avLst/>
              <a:gdLst>
                <a:gd name="T0" fmla="*/ 1989 w 1989"/>
                <a:gd name="T1" fmla="*/ 1497 h 1497"/>
                <a:gd name="T2" fmla="*/ 1989 w 1989"/>
                <a:gd name="T3" fmla="*/ 0 h 1497"/>
                <a:gd name="T4" fmla="*/ 0 w 1989"/>
                <a:gd name="T5" fmla="*/ 1497 h 1497"/>
                <a:gd name="T6" fmla="*/ 1989 w 1989"/>
                <a:gd name="T7" fmla="*/ 1497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9" h="1497">
                  <a:moveTo>
                    <a:pt x="1989" y="1497"/>
                  </a:moveTo>
                  <a:lnTo>
                    <a:pt x="1989" y="0"/>
                  </a:lnTo>
                  <a:lnTo>
                    <a:pt x="0" y="1497"/>
                  </a:lnTo>
                  <a:lnTo>
                    <a:pt x="1989" y="1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96216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eksti+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1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426" y="2266951"/>
            <a:ext cx="4886324" cy="3371850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  <a:p>
            <a:pPr lvl="1" rtl="0"/>
            <a:r>
              <a:rPr lang="fi-FI" dirty="0"/>
              <a:t>16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metus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 </a:t>
            </a:r>
            <a:r>
              <a:rPr lang="fi-FI" dirty="0" err="1"/>
              <a:t>nibh</a:t>
            </a:r>
            <a:r>
              <a:rPr lang="fi-FI" dirty="0"/>
              <a:t> a </a:t>
            </a:r>
            <a:r>
              <a:rPr lang="fi-FI" dirty="0" err="1"/>
              <a:t>dui</a:t>
            </a:r>
            <a:r>
              <a:rPr lang="fi-FI" dirty="0"/>
              <a:t> </a:t>
            </a:r>
            <a:r>
              <a:rPr lang="fi-FI" dirty="0" err="1"/>
              <a:t>lobortis</a:t>
            </a:r>
            <a:r>
              <a:rPr lang="fi-FI" dirty="0"/>
              <a:t>, id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.</a:t>
            </a:r>
          </a:p>
          <a:p>
            <a:pPr lvl="1" rtl="0"/>
            <a:r>
              <a:rPr lang="fi-FI" dirty="0" err="1"/>
              <a:t>Nullam</a:t>
            </a:r>
            <a:r>
              <a:rPr lang="fi-FI" dirty="0"/>
              <a:t> vitae </a:t>
            </a:r>
            <a:r>
              <a:rPr lang="fi-FI" dirty="0" err="1"/>
              <a:t>turpis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elit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tx2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6" y="0"/>
            <a:ext cx="5991224" cy="6858000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</p:spTree>
    <p:extLst>
      <p:ext uri="{BB962C8B-B14F-4D97-AF65-F5344CB8AC3E}">
        <p14:creationId xmlns:p14="http://schemas.microsoft.com/office/powerpoint/2010/main" val="3012221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eksti+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91224" cy="6858000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7692" y="409576"/>
            <a:ext cx="5149901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2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76" y="2266951"/>
            <a:ext cx="4726717" cy="3618592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16312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eksti+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6" y="486534"/>
            <a:ext cx="5991224" cy="6371465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/>
              <a:t>3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6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4" name="Tekstin paikkamerkki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427" y="2266951"/>
            <a:ext cx="4860614" cy="3371850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036673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ksti+kuv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6" y="486534"/>
            <a:ext cx="5991224" cy="6371465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6"/>
                </a:solidFill>
              </a:defRPr>
            </a:lvl1pPr>
          </a:lstStyle>
          <a:p>
            <a:pPr rtl="0"/>
            <a:r>
              <a:rPr lang="fi-FI" dirty="0"/>
              <a:t>4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6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6" name="Tekstin paikkamerkki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427" y="2266951"/>
            <a:ext cx="4860614" cy="3371850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601540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ksti+kuv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6" y="486534"/>
            <a:ext cx="5991224" cy="6371465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dirty="0"/>
              <a:t>5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bg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2" name="Tekstin paikkamerkki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427" y="2266951"/>
            <a:ext cx="4860614" cy="337185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997488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eksti+graaf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>
          <a:xfrm>
            <a:off x="0" y="0"/>
            <a:ext cx="598067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/>
              <a:t>1 </a:t>
            </a:r>
            <a:r>
              <a:rPr lang="fi-FI" dirty="0" err="1"/>
              <a:t>Teksti+graafi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427" y="2266951"/>
            <a:ext cx="4860614" cy="3371850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09204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+taulukk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11156214" cy="677819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 err="1"/>
              <a:t>Teksti+Taulukko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eli Otsikko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424" y="1087396"/>
            <a:ext cx="10717170" cy="601362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56543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nos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9052833" cy="895350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bg2"/>
                </a:solidFill>
              </a:defRPr>
            </a:lvl1pPr>
          </a:lstStyle>
          <a:p>
            <a:pPr rtl="0"/>
            <a:r>
              <a:rPr lang="fi-FI" dirty="0"/>
              <a:t>Numeronosto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br>
              <a:rPr lang="fi-FI" dirty="0"/>
            </a:b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feugiat</a:t>
            </a:r>
            <a:r>
              <a:rPr lang="fi-FI" dirty="0"/>
              <a:t> elit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bg2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7951" y="3502019"/>
            <a:ext cx="2191668" cy="1440000"/>
          </a:xfrm>
        </p:spPr>
        <p:txBody>
          <a:bodyPr rtlCol="0" anchor="t"/>
          <a:lstStyle>
            <a:lvl1pPr marL="0" indent="0" algn="l" rtl="0">
              <a:buNone/>
              <a:defRPr sz="1600">
                <a:solidFill>
                  <a:schemeClr val="bg2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15" name="Tekstin paikkamerkki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0756" y="2376884"/>
            <a:ext cx="2278634" cy="737020"/>
          </a:xfrm>
        </p:spPr>
        <p:txBody>
          <a:bodyPr rtlCol="0" anchor="t"/>
          <a:lstStyle>
            <a:lvl1pPr marL="0" indent="0" algn="l">
              <a:buNone/>
              <a:defRPr sz="6400" b="1" spc="20" baseline="0">
                <a:solidFill>
                  <a:schemeClr val="bg2"/>
                </a:solidFill>
              </a:defRPr>
            </a:lvl1pPr>
            <a:lvl2pPr marL="266700" indent="0" algn="ctr">
              <a:buNone/>
              <a:defRPr sz="1600">
                <a:solidFill>
                  <a:schemeClr val="tx1"/>
                </a:solidFill>
              </a:defRPr>
            </a:lvl2pPr>
            <a:lvl3pPr marL="542925" indent="0" algn="ctr">
              <a:buNone/>
              <a:defRPr sz="1600">
                <a:solidFill>
                  <a:schemeClr val="tx1"/>
                </a:solidFill>
              </a:defRPr>
            </a:lvl3pPr>
            <a:lvl4pPr marL="809625" indent="0" algn="ctr">
              <a:buNone/>
              <a:defRPr sz="1600">
                <a:solidFill>
                  <a:schemeClr val="tx1"/>
                </a:solidFill>
              </a:defRPr>
            </a:lvl4pPr>
            <a:lvl5pPr marL="1076325" indent="0" algn="ctr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1 234</a:t>
            </a: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77048" y="2376884"/>
            <a:ext cx="2245178" cy="737020"/>
          </a:xfrm>
        </p:spPr>
        <p:txBody>
          <a:bodyPr rtlCol="0" anchor="t"/>
          <a:lstStyle>
            <a:lvl1pPr marL="0" indent="0" algn="l">
              <a:buNone/>
              <a:defRPr sz="6400" b="1" spc="20" baseline="0">
                <a:solidFill>
                  <a:schemeClr val="bg2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1 234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4199" y="3502019"/>
            <a:ext cx="2245178" cy="1440000"/>
          </a:xfrm>
        </p:spPr>
        <p:txBody>
          <a:bodyPr rtlCol="0" anchor="t"/>
          <a:lstStyle>
            <a:lvl1pPr marL="0" indent="0" algn="l" rtl="0">
              <a:buNone/>
              <a:defRPr sz="1600">
                <a:solidFill>
                  <a:schemeClr val="bg2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18" name="Tekstin paikkamerkki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7951" y="2376884"/>
            <a:ext cx="2230931" cy="737020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6400" b="1" spc="20" baseline="0">
                <a:solidFill>
                  <a:schemeClr val="bg2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1 234</a:t>
            </a:r>
          </a:p>
        </p:txBody>
      </p:sp>
      <p:sp>
        <p:nvSpPr>
          <p:cNvPr id="19" name="Tekstin paikkamerkki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21264" y="2376884"/>
            <a:ext cx="2223909" cy="737020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6400" b="1" spc="20" baseline="0">
                <a:solidFill>
                  <a:schemeClr val="bg2"/>
                </a:solidFill>
              </a:defRPr>
            </a:lvl1pPr>
            <a:lvl2pPr marL="266700" indent="0" algn="ctr">
              <a:buNone/>
              <a:defRPr sz="1600">
                <a:solidFill>
                  <a:schemeClr val="tx1"/>
                </a:solidFill>
              </a:defRPr>
            </a:lvl2pPr>
            <a:lvl3pPr marL="542925" indent="0" algn="ctr">
              <a:buNone/>
              <a:defRPr sz="1600">
                <a:solidFill>
                  <a:schemeClr val="tx1"/>
                </a:solidFill>
              </a:defRPr>
            </a:lvl3pPr>
            <a:lvl4pPr marL="809625" indent="0" algn="ctr">
              <a:buNone/>
              <a:defRPr sz="1600">
                <a:solidFill>
                  <a:schemeClr val="tx1"/>
                </a:solidFill>
              </a:defRPr>
            </a:lvl4pPr>
            <a:lvl5pPr marL="1076325" indent="0" algn="ctr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1 234</a:t>
            </a:r>
          </a:p>
        </p:txBody>
      </p:sp>
      <p:sp>
        <p:nvSpPr>
          <p:cNvPr id="21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77290" y="3502019"/>
            <a:ext cx="2279238" cy="1440000"/>
          </a:xfrm>
        </p:spPr>
        <p:txBody>
          <a:bodyPr rtlCol="0" anchor="t"/>
          <a:lstStyle>
            <a:lvl1pPr marL="0" indent="0" algn="l" rtl="0">
              <a:buFont typeface="Arial" panose="020B0604020202020204" pitchFamily="34" charset="0"/>
              <a:buNone/>
              <a:defRPr lang="fi-FI" sz="16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23" name="Tekstin paikkamerkki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7049" y="3502019"/>
            <a:ext cx="2245178" cy="1440000"/>
          </a:xfrm>
        </p:spPr>
        <p:txBody>
          <a:bodyPr rtlCol="0" anchor="t"/>
          <a:lstStyle>
            <a:lvl1pPr marL="0" indent="0" algn="l" rtl="0">
              <a:buNone/>
              <a:defRPr sz="1600">
                <a:solidFill>
                  <a:schemeClr val="bg2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</p:spTree>
    <p:extLst>
      <p:ext uri="{BB962C8B-B14F-4D97-AF65-F5344CB8AC3E}">
        <p14:creationId xmlns:p14="http://schemas.microsoft.com/office/powerpoint/2010/main" val="228862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9052833" cy="895350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5"/>
                </a:solidFill>
              </a:defRPr>
            </a:lvl1pPr>
          </a:lstStyle>
          <a:p>
            <a:pPr rtl="0"/>
            <a:r>
              <a:rPr lang="fi-FI" dirty="0"/>
              <a:t>Numeronosto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br>
              <a:rPr lang="fi-FI" dirty="0"/>
            </a:b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feugiat</a:t>
            </a:r>
            <a:r>
              <a:rPr lang="fi-FI" dirty="0"/>
              <a:t> elit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5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7951" y="3502019"/>
            <a:ext cx="1620000" cy="1440000"/>
          </a:xfrm>
        </p:spPr>
        <p:txBody>
          <a:bodyPr rtlCol="0" anchor="t"/>
          <a:lstStyle>
            <a:lvl1pPr marL="0" indent="0" algn="l" rtl="0">
              <a:buNone/>
              <a:defRPr sz="1600">
                <a:solidFill>
                  <a:schemeClr val="accent5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10497" y="3502019"/>
            <a:ext cx="1620000" cy="1449176"/>
          </a:xfrm>
        </p:spPr>
        <p:txBody>
          <a:bodyPr rtlCol="0" anchor="t"/>
          <a:lstStyle>
            <a:lvl1pPr marL="0" indent="0" algn="l" rtl="0">
              <a:buNone/>
              <a:defRPr lang="fi-FI" sz="16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5014" y="3502019"/>
            <a:ext cx="1620000" cy="1440000"/>
          </a:xfrm>
        </p:spPr>
        <p:txBody>
          <a:bodyPr rtlCol="0" anchor="t"/>
          <a:lstStyle>
            <a:lvl1pPr marL="0" indent="0" algn="l" rtl="0">
              <a:buNone/>
              <a:defRPr sz="1600">
                <a:solidFill>
                  <a:schemeClr val="accent5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21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90601" y="3502019"/>
            <a:ext cx="1620000" cy="1440000"/>
          </a:xfrm>
        </p:spPr>
        <p:txBody>
          <a:bodyPr rtlCol="0" anchor="t"/>
          <a:lstStyle>
            <a:lvl1pPr marL="0" indent="0" algn="l" rtl="0">
              <a:buFont typeface="Arial" panose="020B0604020202020204" pitchFamily="34" charset="0"/>
              <a:buNone/>
              <a:defRPr lang="fi-FI" sz="16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23" name="Tekstin paikkamerkki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67755" y="3511195"/>
            <a:ext cx="1620000" cy="1440000"/>
          </a:xfrm>
        </p:spPr>
        <p:txBody>
          <a:bodyPr rtlCol="0" anchor="t"/>
          <a:lstStyle>
            <a:lvl1pPr marL="0" indent="0" algn="l" rtl="0">
              <a:buNone/>
              <a:defRPr sz="1600">
                <a:solidFill>
                  <a:schemeClr val="accent5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747951" y="2432390"/>
            <a:ext cx="627769" cy="627769"/>
          </a:xfrm>
          <a:custGeom>
            <a:avLst/>
            <a:gdLst>
              <a:gd name="T0" fmla="*/ 196 w 392"/>
              <a:gd name="T1" fmla="*/ 392 h 392"/>
              <a:gd name="T2" fmla="*/ 0 w 392"/>
              <a:gd name="T3" fmla="*/ 196 h 392"/>
              <a:gd name="T4" fmla="*/ 196 w 392"/>
              <a:gd name="T5" fmla="*/ 0 h 392"/>
              <a:gd name="T6" fmla="*/ 392 w 392"/>
              <a:gd name="T7" fmla="*/ 196 h 392"/>
              <a:gd name="T8" fmla="*/ 196 w 392"/>
              <a:gd name="T9" fmla="*/ 392 h 392"/>
              <a:gd name="T10" fmla="*/ 196 w 392"/>
              <a:gd name="T11" fmla="*/ 40 h 392"/>
              <a:gd name="T12" fmla="*/ 40 w 392"/>
              <a:gd name="T13" fmla="*/ 196 h 392"/>
              <a:gd name="T14" fmla="*/ 196 w 392"/>
              <a:gd name="T15" fmla="*/ 352 h 392"/>
              <a:gd name="T16" fmla="*/ 352 w 392"/>
              <a:gd name="T17" fmla="*/ 196 h 392"/>
              <a:gd name="T18" fmla="*/ 196 w 392"/>
              <a:gd name="T19" fmla="*/ 4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2" h="392">
                <a:moveTo>
                  <a:pt x="196" y="392"/>
                </a:moveTo>
                <a:cubicBezTo>
                  <a:pt x="88" y="392"/>
                  <a:pt x="0" y="304"/>
                  <a:pt x="0" y="196"/>
                </a:cubicBezTo>
                <a:cubicBezTo>
                  <a:pt x="0" y="88"/>
                  <a:pt x="88" y="0"/>
                  <a:pt x="196" y="0"/>
                </a:cubicBezTo>
                <a:cubicBezTo>
                  <a:pt x="304" y="0"/>
                  <a:pt x="392" y="88"/>
                  <a:pt x="392" y="196"/>
                </a:cubicBezTo>
                <a:cubicBezTo>
                  <a:pt x="392" y="304"/>
                  <a:pt x="304" y="392"/>
                  <a:pt x="196" y="392"/>
                </a:cubicBezTo>
                <a:close/>
                <a:moveTo>
                  <a:pt x="196" y="40"/>
                </a:moveTo>
                <a:cubicBezTo>
                  <a:pt x="110" y="40"/>
                  <a:pt x="40" y="110"/>
                  <a:pt x="40" y="196"/>
                </a:cubicBezTo>
                <a:cubicBezTo>
                  <a:pt x="40" y="282"/>
                  <a:pt x="110" y="352"/>
                  <a:pt x="196" y="352"/>
                </a:cubicBezTo>
                <a:cubicBezTo>
                  <a:pt x="282" y="352"/>
                  <a:pt x="352" y="282"/>
                  <a:pt x="352" y="196"/>
                </a:cubicBezTo>
                <a:cubicBezTo>
                  <a:pt x="352" y="110"/>
                  <a:pt x="282" y="40"/>
                  <a:pt x="196" y="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2990601" y="2432390"/>
            <a:ext cx="627769" cy="628442"/>
          </a:xfrm>
          <a:custGeom>
            <a:avLst/>
            <a:gdLst>
              <a:gd name="T0" fmla="*/ 933 w 933"/>
              <a:gd name="T1" fmla="*/ 934 h 934"/>
              <a:gd name="T2" fmla="*/ 0 w 933"/>
              <a:gd name="T3" fmla="*/ 934 h 934"/>
              <a:gd name="T4" fmla="*/ 0 w 933"/>
              <a:gd name="T5" fmla="*/ 0 h 934"/>
              <a:gd name="T6" fmla="*/ 933 w 933"/>
              <a:gd name="T7" fmla="*/ 0 h 934"/>
              <a:gd name="T8" fmla="*/ 933 w 933"/>
              <a:gd name="T9" fmla="*/ 934 h 934"/>
              <a:gd name="T10" fmla="*/ 95 w 933"/>
              <a:gd name="T11" fmla="*/ 839 h 934"/>
              <a:gd name="T12" fmla="*/ 837 w 933"/>
              <a:gd name="T13" fmla="*/ 839 h 934"/>
              <a:gd name="T14" fmla="*/ 837 w 933"/>
              <a:gd name="T15" fmla="*/ 96 h 934"/>
              <a:gd name="T16" fmla="*/ 95 w 933"/>
              <a:gd name="T17" fmla="*/ 96 h 934"/>
              <a:gd name="T18" fmla="*/ 95 w 933"/>
              <a:gd name="T19" fmla="*/ 839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3" h="934">
                <a:moveTo>
                  <a:pt x="933" y="934"/>
                </a:moveTo>
                <a:lnTo>
                  <a:pt x="0" y="934"/>
                </a:lnTo>
                <a:lnTo>
                  <a:pt x="0" y="0"/>
                </a:lnTo>
                <a:lnTo>
                  <a:pt x="933" y="0"/>
                </a:lnTo>
                <a:lnTo>
                  <a:pt x="933" y="934"/>
                </a:lnTo>
                <a:close/>
                <a:moveTo>
                  <a:pt x="95" y="839"/>
                </a:moveTo>
                <a:lnTo>
                  <a:pt x="837" y="839"/>
                </a:lnTo>
                <a:lnTo>
                  <a:pt x="837" y="96"/>
                </a:lnTo>
                <a:lnTo>
                  <a:pt x="95" y="96"/>
                </a:lnTo>
                <a:lnTo>
                  <a:pt x="95" y="839"/>
                </a:lnTo>
                <a:close/>
              </a:path>
            </a:pathLst>
          </a:custGeom>
          <a:solidFill>
            <a:srgbClr val="FF86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13"/>
          <p:cNvSpPr>
            <a:spLocks noEditPoints="1"/>
          </p:cNvSpPr>
          <p:nvPr userDrawn="1"/>
        </p:nvSpPr>
        <p:spPr bwMode="auto">
          <a:xfrm>
            <a:off x="5225014" y="2432390"/>
            <a:ext cx="736097" cy="628442"/>
          </a:xfrm>
          <a:custGeom>
            <a:avLst/>
            <a:gdLst>
              <a:gd name="T0" fmla="*/ 1094 w 1094"/>
              <a:gd name="T1" fmla="*/ 934 h 934"/>
              <a:gd name="T2" fmla="*/ 0 w 1094"/>
              <a:gd name="T3" fmla="*/ 934 h 934"/>
              <a:gd name="T4" fmla="*/ 547 w 1094"/>
              <a:gd name="T5" fmla="*/ 0 h 934"/>
              <a:gd name="T6" fmla="*/ 1094 w 1094"/>
              <a:gd name="T7" fmla="*/ 934 h 934"/>
              <a:gd name="T8" fmla="*/ 167 w 1094"/>
              <a:gd name="T9" fmla="*/ 839 h 934"/>
              <a:gd name="T10" fmla="*/ 928 w 1094"/>
              <a:gd name="T11" fmla="*/ 839 h 934"/>
              <a:gd name="T12" fmla="*/ 547 w 1094"/>
              <a:gd name="T13" fmla="*/ 189 h 934"/>
              <a:gd name="T14" fmla="*/ 167 w 1094"/>
              <a:gd name="T15" fmla="*/ 839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4" h="934">
                <a:moveTo>
                  <a:pt x="1094" y="934"/>
                </a:moveTo>
                <a:lnTo>
                  <a:pt x="0" y="934"/>
                </a:lnTo>
                <a:lnTo>
                  <a:pt x="547" y="0"/>
                </a:lnTo>
                <a:lnTo>
                  <a:pt x="1094" y="934"/>
                </a:lnTo>
                <a:close/>
                <a:moveTo>
                  <a:pt x="167" y="839"/>
                </a:moveTo>
                <a:lnTo>
                  <a:pt x="928" y="839"/>
                </a:lnTo>
                <a:lnTo>
                  <a:pt x="547" y="189"/>
                </a:lnTo>
                <a:lnTo>
                  <a:pt x="167" y="8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17"/>
          <p:cNvSpPr>
            <a:spLocks noEditPoints="1"/>
          </p:cNvSpPr>
          <p:nvPr userDrawn="1"/>
        </p:nvSpPr>
        <p:spPr bwMode="auto">
          <a:xfrm>
            <a:off x="7567755" y="2432390"/>
            <a:ext cx="736097" cy="628442"/>
          </a:xfrm>
          <a:custGeom>
            <a:avLst/>
            <a:gdLst>
              <a:gd name="T0" fmla="*/ 821 w 1094"/>
              <a:gd name="T1" fmla="*/ 934 h 934"/>
              <a:gd name="T2" fmla="*/ 274 w 1094"/>
              <a:gd name="T3" fmla="*/ 934 h 934"/>
              <a:gd name="T4" fmla="*/ 0 w 1094"/>
              <a:gd name="T5" fmla="*/ 467 h 934"/>
              <a:gd name="T6" fmla="*/ 274 w 1094"/>
              <a:gd name="T7" fmla="*/ 0 h 934"/>
              <a:gd name="T8" fmla="*/ 821 w 1094"/>
              <a:gd name="T9" fmla="*/ 0 h 934"/>
              <a:gd name="T10" fmla="*/ 1094 w 1094"/>
              <a:gd name="T11" fmla="*/ 467 h 934"/>
              <a:gd name="T12" fmla="*/ 821 w 1094"/>
              <a:gd name="T13" fmla="*/ 934 h 934"/>
              <a:gd name="T14" fmla="*/ 328 w 1094"/>
              <a:gd name="T15" fmla="*/ 839 h 934"/>
              <a:gd name="T16" fmla="*/ 766 w 1094"/>
              <a:gd name="T17" fmla="*/ 839 h 934"/>
              <a:gd name="T18" fmla="*/ 985 w 1094"/>
              <a:gd name="T19" fmla="*/ 467 h 934"/>
              <a:gd name="T20" fmla="*/ 766 w 1094"/>
              <a:gd name="T21" fmla="*/ 96 h 934"/>
              <a:gd name="T22" fmla="*/ 328 w 1094"/>
              <a:gd name="T23" fmla="*/ 96 h 934"/>
              <a:gd name="T24" fmla="*/ 109 w 1094"/>
              <a:gd name="T25" fmla="*/ 467 h 934"/>
              <a:gd name="T26" fmla="*/ 328 w 1094"/>
              <a:gd name="T27" fmla="*/ 839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4" h="934">
                <a:moveTo>
                  <a:pt x="821" y="934"/>
                </a:moveTo>
                <a:lnTo>
                  <a:pt x="274" y="934"/>
                </a:lnTo>
                <a:lnTo>
                  <a:pt x="0" y="467"/>
                </a:lnTo>
                <a:lnTo>
                  <a:pt x="274" y="0"/>
                </a:lnTo>
                <a:lnTo>
                  <a:pt x="821" y="0"/>
                </a:lnTo>
                <a:lnTo>
                  <a:pt x="1094" y="467"/>
                </a:lnTo>
                <a:lnTo>
                  <a:pt x="821" y="934"/>
                </a:lnTo>
                <a:close/>
                <a:moveTo>
                  <a:pt x="328" y="839"/>
                </a:moveTo>
                <a:lnTo>
                  <a:pt x="766" y="839"/>
                </a:lnTo>
                <a:lnTo>
                  <a:pt x="985" y="467"/>
                </a:lnTo>
                <a:lnTo>
                  <a:pt x="766" y="96"/>
                </a:lnTo>
                <a:lnTo>
                  <a:pt x="328" y="96"/>
                </a:lnTo>
                <a:lnTo>
                  <a:pt x="109" y="467"/>
                </a:lnTo>
                <a:lnTo>
                  <a:pt x="328" y="8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21"/>
          <p:cNvSpPr>
            <a:spLocks noEditPoints="1"/>
          </p:cNvSpPr>
          <p:nvPr userDrawn="1"/>
        </p:nvSpPr>
        <p:spPr bwMode="auto">
          <a:xfrm>
            <a:off x="9910497" y="2432390"/>
            <a:ext cx="628442" cy="628442"/>
          </a:xfrm>
          <a:custGeom>
            <a:avLst/>
            <a:gdLst>
              <a:gd name="T0" fmla="*/ 791 w 934"/>
              <a:gd name="T1" fmla="*/ 934 h 934"/>
              <a:gd name="T2" fmla="*/ 143 w 934"/>
              <a:gd name="T3" fmla="*/ 934 h 934"/>
              <a:gd name="T4" fmla="*/ 0 w 934"/>
              <a:gd name="T5" fmla="*/ 791 h 934"/>
              <a:gd name="T6" fmla="*/ 0 w 934"/>
              <a:gd name="T7" fmla="*/ 143 h 934"/>
              <a:gd name="T8" fmla="*/ 143 w 934"/>
              <a:gd name="T9" fmla="*/ 0 h 934"/>
              <a:gd name="T10" fmla="*/ 791 w 934"/>
              <a:gd name="T11" fmla="*/ 0 h 934"/>
              <a:gd name="T12" fmla="*/ 934 w 934"/>
              <a:gd name="T13" fmla="*/ 143 h 934"/>
              <a:gd name="T14" fmla="*/ 934 w 934"/>
              <a:gd name="T15" fmla="*/ 791 h 934"/>
              <a:gd name="T16" fmla="*/ 791 w 934"/>
              <a:gd name="T17" fmla="*/ 934 h 934"/>
              <a:gd name="T18" fmla="*/ 181 w 934"/>
              <a:gd name="T19" fmla="*/ 839 h 934"/>
              <a:gd name="T20" fmla="*/ 753 w 934"/>
              <a:gd name="T21" fmla="*/ 839 h 934"/>
              <a:gd name="T22" fmla="*/ 838 w 934"/>
              <a:gd name="T23" fmla="*/ 753 h 934"/>
              <a:gd name="T24" fmla="*/ 838 w 934"/>
              <a:gd name="T25" fmla="*/ 181 h 934"/>
              <a:gd name="T26" fmla="*/ 753 w 934"/>
              <a:gd name="T27" fmla="*/ 96 h 934"/>
              <a:gd name="T28" fmla="*/ 181 w 934"/>
              <a:gd name="T29" fmla="*/ 96 h 934"/>
              <a:gd name="T30" fmla="*/ 95 w 934"/>
              <a:gd name="T31" fmla="*/ 181 h 934"/>
              <a:gd name="T32" fmla="*/ 95 w 934"/>
              <a:gd name="T33" fmla="*/ 753 h 934"/>
              <a:gd name="T34" fmla="*/ 181 w 934"/>
              <a:gd name="T35" fmla="*/ 839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4" h="934">
                <a:moveTo>
                  <a:pt x="791" y="934"/>
                </a:moveTo>
                <a:lnTo>
                  <a:pt x="143" y="934"/>
                </a:lnTo>
                <a:lnTo>
                  <a:pt x="0" y="791"/>
                </a:lnTo>
                <a:lnTo>
                  <a:pt x="0" y="143"/>
                </a:lnTo>
                <a:lnTo>
                  <a:pt x="143" y="0"/>
                </a:lnTo>
                <a:lnTo>
                  <a:pt x="791" y="0"/>
                </a:lnTo>
                <a:lnTo>
                  <a:pt x="934" y="143"/>
                </a:lnTo>
                <a:lnTo>
                  <a:pt x="934" y="791"/>
                </a:lnTo>
                <a:lnTo>
                  <a:pt x="791" y="934"/>
                </a:lnTo>
                <a:close/>
                <a:moveTo>
                  <a:pt x="181" y="839"/>
                </a:moveTo>
                <a:lnTo>
                  <a:pt x="753" y="839"/>
                </a:lnTo>
                <a:lnTo>
                  <a:pt x="838" y="753"/>
                </a:lnTo>
                <a:lnTo>
                  <a:pt x="838" y="181"/>
                </a:lnTo>
                <a:lnTo>
                  <a:pt x="753" y="96"/>
                </a:lnTo>
                <a:lnTo>
                  <a:pt x="181" y="96"/>
                </a:lnTo>
                <a:lnTo>
                  <a:pt x="95" y="181"/>
                </a:lnTo>
                <a:lnTo>
                  <a:pt x="95" y="753"/>
                </a:lnTo>
                <a:lnTo>
                  <a:pt x="181" y="8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8292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11185072" cy="1093070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Aikajana 32 pt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r>
              <a:rPr lang="fi-FI" dirty="0"/>
              <a:t> elit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tx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29241" y="4616231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4922079" y="4616231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  <p:sp>
        <p:nvSpPr>
          <p:cNvPr id="43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8014918" y="4616231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385114" y="1920274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3354369" y="1920274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6323624" y="1920274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  <p:sp>
        <p:nvSpPr>
          <p:cNvPr id="47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19722" y="3328284"/>
            <a:ext cx="1421472" cy="339483"/>
          </a:xfrm>
        </p:spPr>
        <p:txBody>
          <a:bodyPr rtlCol="0" anchor="b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27.3.2023</a:t>
            </a:r>
          </a:p>
        </p:txBody>
      </p:sp>
      <p:sp>
        <p:nvSpPr>
          <p:cNvPr id="48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75595" y="3984454"/>
            <a:ext cx="1421472" cy="339483"/>
          </a:xfrm>
        </p:spPr>
        <p:txBody>
          <a:bodyPr rtlCol="0" anchor="t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13.2.2023</a:t>
            </a:r>
          </a:p>
        </p:txBody>
      </p:sp>
      <p:sp>
        <p:nvSpPr>
          <p:cNvPr id="50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44850" y="3984454"/>
            <a:ext cx="1421472" cy="339483"/>
          </a:xfrm>
        </p:spPr>
        <p:txBody>
          <a:bodyPr rtlCol="0" anchor="t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18.5.2023</a:t>
            </a:r>
          </a:p>
        </p:txBody>
      </p:sp>
      <p:sp>
        <p:nvSpPr>
          <p:cNvPr id="51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312560" y="3328284"/>
            <a:ext cx="1421472" cy="339483"/>
          </a:xfrm>
        </p:spPr>
        <p:txBody>
          <a:bodyPr rtlCol="0" anchor="b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10.7.2023</a:t>
            </a:r>
          </a:p>
        </p:txBody>
      </p:sp>
      <p:sp>
        <p:nvSpPr>
          <p:cNvPr id="52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714105" y="3984454"/>
            <a:ext cx="1421472" cy="339483"/>
          </a:xfrm>
        </p:spPr>
        <p:txBody>
          <a:bodyPr rtlCol="0" anchor="t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5.9.2023</a:t>
            </a:r>
          </a:p>
        </p:txBody>
      </p:sp>
      <p:sp>
        <p:nvSpPr>
          <p:cNvPr id="53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405399" y="3328284"/>
            <a:ext cx="1421472" cy="339483"/>
          </a:xfrm>
        </p:spPr>
        <p:txBody>
          <a:bodyPr rtlCol="0" anchor="b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7.10.2023</a:t>
            </a:r>
          </a:p>
        </p:txBody>
      </p:sp>
      <p:sp>
        <p:nvSpPr>
          <p:cNvPr id="54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683361" y="3984454"/>
            <a:ext cx="1421472" cy="339483"/>
          </a:xfrm>
        </p:spPr>
        <p:txBody>
          <a:bodyPr rtlCol="0" anchor="t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12.12.2023</a:t>
            </a:r>
          </a:p>
        </p:txBody>
      </p:sp>
      <p:sp>
        <p:nvSpPr>
          <p:cNvPr id="62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53" hasCustomPrompt="1"/>
          </p:nvPr>
        </p:nvSpPr>
        <p:spPr>
          <a:xfrm>
            <a:off x="9292880" y="1920274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1864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Otsikko_ja_teks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9052833" cy="895350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/>
              <a:t>1 Tekstidian otsikko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feugiat</a:t>
            </a:r>
            <a:r>
              <a:rPr lang="fi-FI" dirty="0"/>
              <a:t> elit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425" y="2085976"/>
            <a:ext cx="8629650" cy="3371850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  <a:p>
            <a:pPr lvl="1" rtl="0"/>
            <a:r>
              <a:rPr lang="fi-FI" dirty="0"/>
              <a:t>16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metus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 </a:t>
            </a:r>
            <a:r>
              <a:rPr lang="fi-FI" dirty="0" err="1"/>
              <a:t>nibh</a:t>
            </a:r>
            <a:r>
              <a:rPr lang="fi-FI" dirty="0"/>
              <a:t> a </a:t>
            </a:r>
            <a:r>
              <a:rPr lang="fi-FI" dirty="0" err="1"/>
              <a:t>dui</a:t>
            </a:r>
            <a:r>
              <a:rPr lang="fi-FI" dirty="0"/>
              <a:t> </a:t>
            </a:r>
            <a:r>
              <a:rPr lang="fi-FI" dirty="0" err="1"/>
              <a:t>lobortis</a:t>
            </a:r>
            <a:r>
              <a:rPr lang="fi-FI" dirty="0"/>
              <a:t>, id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.</a:t>
            </a:r>
          </a:p>
          <a:p>
            <a:pPr lvl="1" rtl="0"/>
            <a:r>
              <a:rPr lang="fi-FI" dirty="0" err="1"/>
              <a:t>Nullam</a:t>
            </a:r>
            <a:r>
              <a:rPr lang="fi-FI" dirty="0"/>
              <a:t> vitae </a:t>
            </a:r>
            <a:r>
              <a:rPr lang="fi-FI" dirty="0" err="1"/>
              <a:t>turpis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elit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0" rtl="0"/>
            <a:r>
              <a:rPr lang="fi-FI" dirty="0"/>
              <a:t>18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.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  <a:p>
            <a:pPr lvl="0" rtl="0"/>
            <a:r>
              <a:rPr lang="fi-FI" dirty="0" err="1"/>
              <a:t>Morbi</a:t>
            </a:r>
            <a:r>
              <a:rPr lang="fi-FI" dirty="0"/>
              <a:t> </a:t>
            </a:r>
            <a:r>
              <a:rPr lang="fi-FI" dirty="0" err="1"/>
              <a:t>placerat</a:t>
            </a:r>
            <a:r>
              <a:rPr lang="fi-FI" dirty="0"/>
              <a:t>,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iaculis</a:t>
            </a:r>
            <a:r>
              <a:rPr lang="fi-FI" dirty="0"/>
              <a:t> </a:t>
            </a:r>
            <a:r>
              <a:rPr lang="fi-FI" dirty="0" err="1"/>
              <a:t>tristique</a:t>
            </a:r>
            <a:r>
              <a:rPr lang="fi-FI" dirty="0"/>
              <a:t>, </a:t>
            </a:r>
            <a:r>
              <a:rPr lang="fi-FI" dirty="0" err="1"/>
              <a:t>leo</a:t>
            </a:r>
            <a:r>
              <a:rPr lang="fi-FI" dirty="0"/>
              <a:t> mi </a:t>
            </a:r>
            <a:r>
              <a:rPr lang="fi-FI" dirty="0" err="1"/>
              <a:t>mattis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vitae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tellus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tortor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01096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Väli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432" y="2674979"/>
            <a:ext cx="8000509" cy="2770232"/>
          </a:xfrm>
        </p:spPr>
        <p:txBody>
          <a:bodyPr rtlCol="0" anchor="t"/>
          <a:lstStyle>
            <a:lvl1pPr rtl="0">
              <a:lnSpc>
                <a:spcPct val="95000"/>
              </a:lnSpc>
              <a:defRPr sz="4000" b="0" baseline="0">
                <a:solidFill>
                  <a:schemeClr val="accent5"/>
                </a:solidFill>
              </a:defRPr>
            </a:lvl1pPr>
          </a:lstStyle>
          <a:p>
            <a:pPr rtl="0"/>
            <a:r>
              <a:rPr lang="fi-FI" dirty="0"/>
              <a:t>40 pt </a:t>
            </a:r>
            <a:r>
              <a:rPr lang="fi-FI" dirty="0" err="1"/>
              <a:t>Väliotikkodia</a:t>
            </a:r>
            <a:r>
              <a:rPr lang="fi-FI" dirty="0"/>
              <a:t>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0989" y="88324"/>
            <a:ext cx="2388686" cy="1518052"/>
          </a:xfrm>
        </p:spPr>
        <p:txBody>
          <a:bodyPr rtlCol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0">
                <a:solidFill>
                  <a:schemeClr val="accent5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5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5" name="Group 4"/>
          <p:cNvGrpSpPr>
            <a:grpSpLocks noChangeAspect="1"/>
          </p:cNvGrpSpPr>
          <p:nvPr userDrawn="1"/>
        </p:nvGrpSpPr>
        <p:grpSpPr bwMode="auto">
          <a:xfrm>
            <a:off x="8760941" y="3426941"/>
            <a:ext cx="3431059" cy="3431059"/>
            <a:chOff x="1678" y="2"/>
            <a:chExt cx="4320" cy="4320"/>
          </a:xfrm>
          <a:solidFill>
            <a:schemeClr val="accent5"/>
          </a:solidFill>
        </p:grpSpPr>
        <p:sp>
          <p:nvSpPr>
            <p:cNvPr id="16" name="Rectangle 5"/>
            <p:cNvSpPr>
              <a:spLocks noChangeArrowheads="1"/>
            </p:cNvSpPr>
            <p:nvPr userDrawn="1"/>
          </p:nvSpPr>
          <p:spPr bwMode="auto">
            <a:xfrm>
              <a:off x="3118" y="144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6"/>
            <p:cNvSpPr>
              <a:spLocks noChangeArrowheads="1"/>
            </p:cNvSpPr>
            <p:nvPr userDrawn="1"/>
          </p:nvSpPr>
          <p:spPr bwMode="auto">
            <a:xfrm>
              <a:off x="4558" y="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455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8"/>
            <p:cNvSpPr>
              <a:spLocks noChangeArrowheads="1"/>
            </p:cNvSpPr>
            <p:nvPr userDrawn="1"/>
          </p:nvSpPr>
          <p:spPr bwMode="auto">
            <a:xfrm>
              <a:off x="167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03140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äliotsikko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432" y="2674979"/>
            <a:ext cx="8000509" cy="2770232"/>
          </a:xfrm>
        </p:spPr>
        <p:txBody>
          <a:bodyPr rtlCol="0" anchor="t"/>
          <a:lstStyle>
            <a:lvl1pPr rtl="0">
              <a:lnSpc>
                <a:spcPct val="95000"/>
              </a:lnSpc>
              <a:defRPr sz="4000" b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/>
              <a:t>40 pt </a:t>
            </a:r>
            <a:r>
              <a:rPr lang="fi-FI" dirty="0" err="1"/>
              <a:t>Väliotikkodia</a:t>
            </a:r>
            <a:r>
              <a:rPr lang="fi-FI" dirty="0"/>
              <a:t>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0989" y="88324"/>
            <a:ext cx="2388686" cy="1518052"/>
          </a:xfrm>
        </p:spPr>
        <p:txBody>
          <a:bodyPr rtlCol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0">
                <a:solidFill>
                  <a:schemeClr val="accent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2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5" name="Group 4"/>
          <p:cNvGrpSpPr>
            <a:grpSpLocks noChangeAspect="1"/>
          </p:cNvGrpSpPr>
          <p:nvPr userDrawn="1"/>
        </p:nvGrpSpPr>
        <p:grpSpPr bwMode="auto">
          <a:xfrm>
            <a:off x="8760941" y="3426941"/>
            <a:ext cx="3431059" cy="3431059"/>
            <a:chOff x="1678" y="2"/>
            <a:chExt cx="4320" cy="4320"/>
          </a:xfrm>
          <a:solidFill>
            <a:schemeClr val="accent1"/>
          </a:solidFill>
        </p:grpSpPr>
        <p:sp>
          <p:nvSpPr>
            <p:cNvPr id="16" name="Rectangle 5"/>
            <p:cNvSpPr>
              <a:spLocks noChangeArrowheads="1"/>
            </p:cNvSpPr>
            <p:nvPr userDrawn="1"/>
          </p:nvSpPr>
          <p:spPr bwMode="auto">
            <a:xfrm>
              <a:off x="3118" y="144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6"/>
            <p:cNvSpPr>
              <a:spLocks noChangeArrowheads="1"/>
            </p:cNvSpPr>
            <p:nvPr userDrawn="1"/>
          </p:nvSpPr>
          <p:spPr bwMode="auto">
            <a:xfrm>
              <a:off x="4558" y="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455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8"/>
            <p:cNvSpPr>
              <a:spLocks noChangeArrowheads="1"/>
            </p:cNvSpPr>
            <p:nvPr userDrawn="1"/>
          </p:nvSpPr>
          <p:spPr bwMode="auto">
            <a:xfrm>
              <a:off x="167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91255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Väli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432" y="2674979"/>
            <a:ext cx="8000509" cy="2770232"/>
          </a:xfrm>
        </p:spPr>
        <p:txBody>
          <a:bodyPr rtlCol="0" anchor="t"/>
          <a:lstStyle>
            <a:lvl1pPr rtl="0">
              <a:lnSpc>
                <a:spcPct val="95000"/>
              </a:lnSpc>
              <a:defRPr sz="4000" b="0" baseline="0">
                <a:solidFill>
                  <a:schemeClr val="accent6"/>
                </a:solidFill>
              </a:defRPr>
            </a:lvl1pPr>
          </a:lstStyle>
          <a:p>
            <a:pPr rtl="0"/>
            <a:r>
              <a:rPr lang="fi-FI" dirty="0"/>
              <a:t>40 pt </a:t>
            </a:r>
            <a:r>
              <a:rPr lang="fi-FI" dirty="0" err="1"/>
              <a:t>Väliotikkodia</a:t>
            </a:r>
            <a:r>
              <a:rPr lang="fi-FI" dirty="0"/>
              <a:t>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0989" y="88324"/>
            <a:ext cx="2388686" cy="1518052"/>
          </a:xfrm>
        </p:spPr>
        <p:txBody>
          <a:bodyPr rtlCol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0">
                <a:solidFill>
                  <a:schemeClr val="accent6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3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6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0" name="Group 19"/>
          <p:cNvGrpSpPr>
            <a:grpSpLocks noChangeAspect="1"/>
          </p:cNvGrpSpPr>
          <p:nvPr userDrawn="1"/>
        </p:nvGrpSpPr>
        <p:grpSpPr bwMode="auto">
          <a:xfrm>
            <a:off x="7968652" y="2286000"/>
            <a:ext cx="4223348" cy="4572000"/>
            <a:chOff x="2768" y="1"/>
            <a:chExt cx="5984" cy="6478"/>
          </a:xfrm>
          <a:solidFill>
            <a:schemeClr val="accent6"/>
          </a:solidFill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768" y="3004"/>
              <a:ext cx="1995" cy="2489"/>
            </a:xfrm>
            <a:custGeom>
              <a:avLst/>
              <a:gdLst>
                <a:gd name="T0" fmla="*/ 0 w 1995"/>
                <a:gd name="T1" fmla="*/ 1503 h 2489"/>
                <a:gd name="T2" fmla="*/ 1246 w 1995"/>
                <a:gd name="T3" fmla="*/ 1497 h 2489"/>
                <a:gd name="T4" fmla="*/ 1994 w 1995"/>
                <a:gd name="T5" fmla="*/ 2489 h 2489"/>
                <a:gd name="T6" fmla="*/ 1995 w 1995"/>
                <a:gd name="T7" fmla="*/ 0 h 2489"/>
                <a:gd name="T8" fmla="*/ 0 w 1995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5" h="2489">
                  <a:moveTo>
                    <a:pt x="0" y="1503"/>
                  </a:moveTo>
                  <a:lnTo>
                    <a:pt x="1246" y="1497"/>
                  </a:lnTo>
                  <a:lnTo>
                    <a:pt x="1994" y="2489"/>
                  </a:lnTo>
                  <a:lnTo>
                    <a:pt x="1995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762" y="3992"/>
              <a:ext cx="1993" cy="2487"/>
            </a:xfrm>
            <a:custGeom>
              <a:avLst/>
              <a:gdLst>
                <a:gd name="T0" fmla="*/ 1993 w 1993"/>
                <a:gd name="T1" fmla="*/ 2487 h 2487"/>
                <a:gd name="T2" fmla="*/ 1993 w 1993"/>
                <a:gd name="T3" fmla="*/ 0 h 2487"/>
                <a:gd name="T4" fmla="*/ 0 w 1993"/>
                <a:gd name="T5" fmla="*/ 1501 h 2487"/>
                <a:gd name="T6" fmla="*/ 1246 w 1993"/>
                <a:gd name="T7" fmla="*/ 1495 h 2487"/>
                <a:gd name="T8" fmla="*/ 1993 w 1993"/>
                <a:gd name="T9" fmla="*/ 2487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7">
                  <a:moveTo>
                    <a:pt x="1993" y="2487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5"/>
                  </a:lnTo>
                  <a:lnTo>
                    <a:pt x="1993" y="2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762" y="1503"/>
              <a:ext cx="1993" cy="2488"/>
            </a:xfrm>
            <a:custGeom>
              <a:avLst/>
              <a:gdLst>
                <a:gd name="T0" fmla="*/ 1993 w 1993"/>
                <a:gd name="T1" fmla="*/ 2488 h 2488"/>
                <a:gd name="T2" fmla="*/ 1993 w 1993"/>
                <a:gd name="T3" fmla="*/ 0 h 2488"/>
                <a:gd name="T4" fmla="*/ 0 w 1993"/>
                <a:gd name="T5" fmla="*/ 1501 h 2488"/>
                <a:gd name="T6" fmla="*/ 1246 w 1993"/>
                <a:gd name="T7" fmla="*/ 1496 h 2488"/>
                <a:gd name="T8" fmla="*/ 1993 w 1993"/>
                <a:gd name="T9" fmla="*/ 2488 h 2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8">
                  <a:moveTo>
                    <a:pt x="1993" y="2488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6"/>
                  </a:lnTo>
                  <a:lnTo>
                    <a:pt x="1993" y="24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755" y="2489"/>
              <a:ext cx="1993" cy="2489"/>
            </a:xfrm>
            <a:custGeom>
              <a:avLst/>
              <a:gdLst>
                <a:gd name="T0" fmla="*/ 0 w 1993"/>
                <a:gd name="T1" fmla="*/ 1503 h 2489"/>
                <a:gd name="T2" fmla="*/ 1246 w 1993"/>
                <a:gd name="T3" fmla="*/ 1497 h 2489"/>
                <a:gd name="T4" fmla="*/ 1993 w 1993"/>
                <a:gd name="T5" fmla="*/ 2489 h 2489"/>
                <a:gd name="T6" fmla="*/ 1993 w 1993"/>
                <a:gd name="T7" fmla="*/ 0 h 2489"/>
                <a:gd name="T8" fmla="*/ 0 w 1993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9">
                  <a:moveTo>
                    <a:pt x="0" y="1503"/>
                  </a:moveTo>
                  <a:lnTo>
                    <a:pt x="1246" y="1497"/>
                  </a:lnTo>
                  <a:lnTo>
                    <a:pt x="1993" y="2489"/>
                  </a:lnTo>
                  <a:lnTo>
                    <a:pt x="1993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755" y="1"/>
              <a:ext cx="1993" cy="2487"/>
            </a:xfrm>
            <a:custGeom>
              <a:avLst/>
              <a:gdLst>
                <a:gd name="T0" fmla="*/ 1993 w 1993"/>
                <a:gd name="T1" fmla="*/ 0 h 2487"/>
                <a:gd name="T2" fmla="*/ 0 w 1993"/>
                <a:gd name="T3" fmla="*/ 1501 h 2487"/>
                <a:gd name="T4" fmla="*/ 1246 w 1993"/>
                <a:gd name="T5" fmla="*/ 1496 h 2487"/>
                <a:gd name="T6" fmla="*/ 1993 w 1993"/>
                <a:gd name="T7" fmla="*/ 2487 h 2487"/>
                <a:gd name="T8" fmla="*/ 1993 w 1993"/>
                <a:gd name="T9" fmla="*/ 0 h 2487"/>
                <a:gd name="T10" fmla="*/ 1993 w 1993"/>
                <a:gd name="T11" fmla="*/ 0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2487">
                  <a:moveTo>
                    <a:pt x="1993" y="0"/>
                  </a:moveTo>
                  <a:lnTo>
                    <a:pt x="0" y="1501"/>
                  </a:lnTo>
                  <a:lnTo>
                    <a:pt x="1246" y="1496"/>
                  </a:lnTo>
                  <a:lnTo>
                    <a:pt x="1993" y="2487"/>
                  </a:lnTo>
                  <a:lnTo>
                    <a:pt x="1993" y="0"/>
                  </a:lnTo>
                  <a:lnTo>
                    <a:pt x="19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6763" y="4978"/>
              <a:ext cx="1989" cy="1497"/>
            </a:xfrm>
            <a:custGeom>
              <a:avLst/>
              <a:gdLst>
                <a:gd name="T0" fmla="*/ 1989 w 1989"/>
                <a:gd name="T1" fmla="*/ 1497 h 1497"/>
                <a:gd name="T2" fmla="*/ 1989 w 1989"/>
                <a:gd name="T3" fmla="*/ 0 h 1497"/>
                <a:gd name="T4" fmla="*/ 0 w 1989"/>
                <a:gd name="T5" fmla="*/ 1497 h 1497"/>
                <a:gd name="T6" fmla="*/ 1989 w 1989"/>
                <a:gd name="T7" fmla="*/ 1497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9" h="1497">
                  <a:moveTo>
                    <a:pt x="1989" y="1497"/>
                  </a:moveTo>
                  <a:lnTo>
                    <a:pt x="1989" y="0"/>
                  </a:lnTo>
                  <a:lnTo>
                    <a:pt x="0" y="1497"/>
                  </a:lnTo>
                  <a:lnTo>
                    <a:pt x="1989" y="1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62477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432" y="1177096"/>
            <a:ext cx="8000509" cy="2770232"/>
          </a:xfrm>
        </p:spPr>
        <p:txBody>
          <a:bodyPr rtlCol="0" anchor="t"/>
          <a:lstStyle>
            <a:lvl1pPr rtl="0">
              <a:lnSpc>
                <a:spcPct val="95000"/>
              </a:lnSpc>
              <a:defRPr sz="4000" b="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i-FI" dirty="0"/>
              <a:t>40 pt Sitaatti/</a:t>
            </a:r>
            <a:r>
              <a:rPr lang="fi-FI" dirty="0" err="1"/>
              <a:t>Oneliner</a:t>
            </a:r>
            <a:r>
              <a:rPr lang="fi-FI" dirty="0"/>
              <a:t>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mollis</a:t>
            </a:r>
            <a:r>
              <a:rPr lang="fi-FI" dirty="0"/>
              <a:t> </a:t>
            </a:r>
            <a:r>
              <a:rPr lang="fi-FI" dirty="0" err="1"/>
              <a:t>porta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proin</a:t>
            </a:r>
            <a:r>
              <a:rPr lang="fi-FI" dirty="0"/>
              <a:t> at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leo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4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5" name="Group 4"/>
          <p:cNvGrpSpPr>
            <a:grpSpLocks noChangeAspect="1"/>
          </p:cNvGrpSpPr>
          <p:nvPr userDrawn="1"/>
        </p:nvGrpSpPr>
        <p:grpSpPr bwMode="auto">
          <a:xfrm>
            <a:off x="8760941" y="3426941"/>
            <a:ext cx="3431059" cy="3431059"/>
            <a:chOff x="1678" y="2"/>
            <a:chExt cx="4320" cy="4320"/>
          </a:xfrm>
          <a:solidFill>
            <a:schemeClr val="accent4"/>
          </a:solidFill>
        </p:grpSpPr>
        <p:sp>
          <p:nvSpPr>
            <p:cNvPr id="16" name="Rectangle 5"/>
            <p:cNvSpPr>
              <a:spLocks noChangeArrowheads="1"/>
            </p:cNvSpPr>
            <p:nvPr userDrawn="1"/>
          </p:nvSpPr>
          <p:spPr bwMode="auto">
            <a:xfrm>
              <a:off x="3118" y="144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6"/>
            <p:cNvSpPr>
              <a:spLocks noChangeArrowheads="1"/>
            </p:cNvSpPr>
            <p:nvPr userDrawn="1"/>
          </p:nvSpPr>
          <p:spPr bwMode="auto">
            <a:xfrm>
              <a:off x="4558" y="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455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8"/>
            <p:cNvSpPr>
              <a:spLocks noChangeArrowheads="1"/>
            </p:cNvSpPr>
            <p:nvPr userDrawn="1"/>
          </p:nvSpPr>
          <p:spPr bwMode="auto">
            <a:xfrm>
              <a:off x="167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12146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</p:spTree>
    <p:extLst>
      <p:ext uri="{BB962C8B-B14F-4D97-AF65-F5344CB8AC3E}">
        <p14:creationId xmlns:p14="http://schemas.microsoft.com/office/powerpoint/2010/main" val="3965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917506"/>
            <a:ext cx="2673531" cy="3046379"/>
          </a:xfrm>
          <a:solidFill>
            <a:schemeClr val="bg2"/>
          </a:solidFill>
        </p:spPr>
        <p:txBody>
          <a:bodyPr tIns="1584000" rtlCol="0" anchor="t"/>
          <a:lstStyle>
            <a:lvl1pPr marL="0" indent="0" algn="ctr">
              <a:buNone/>
              <a:defRPr sz="1200" i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henkilökuvasi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2669" y="1928284"/>
            <a:ext cx="4778220" cy="658154"/>
          </a:xfrm>
        </p:spPr>
        <p:txBody>
          <a:bodyPr rtlCol="0" anchor="t"/>
          <a:lstStyle>
            <a:lvl1pPr rtl="0">
              <a:lnSpc>
                <a:spcPct val="100000"/>
              </a:lnSpc>
              <a:defRPr sz="5200" b="0">
                <a:solidFill>
                  <a:schemeClr val="bg2"/>
                </a:solidFill>
              </a:defRPr>
            </a:lvl1pPr>
          </a:lstStyle>
          <a:p>
            <a:pPr rtl="0"/>
            <a:r>
              <a:rPr lang="fi-FI" dirty="0"/>
              <a:t>Kiitos!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33960" y="3048994"/>
            <a:ext cx="4786929" cy="596809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@</a:t>
            </a:r>
            <a:r>
              <a:rPr lang="fi-FI" dirty="0" err="1"/>
              <a:t>someprofiilit</a:t>
            </a:r>
            <a:r>
              <a:rPr lang="fi-FI" dirty="0"/>
              <a:t> etc.</a:t>
            </a:r>
          </a:p>
          <a:p>
            <a:pPr lvl="0" rtl="0"/>
            <a:r>
              <a:rPr lang="fi-FI" dirty="0"/>
              <a:t>@</a:t>
            </a:r>
            <a:r>
              <a:rPr lang="fi-FI" dirty="0" err="1"/>
              <a:t>someprofiili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bg2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5" name="Group 19"/>
          <p:cNvGrpSpPr>
            <a:grpSpLocks noChangeAspect="1"/>
          </p:cNvGrpSpPr>
          <p:nvPr userDrawn="1"/>
        </p:nvGrpSpPr>
        <p:grpSpPr bwMode="auto">
          <a:xfrm>
            <a:off x="7968652" y="2286000"/>
            <a:ext cx="4223348" cy="4572000"/>
            <a:chOff x="2768" y="1"/>
            <a:chExt cx="5984" cy="6478"/>
          </a:xfrm>
          <a:solidFill>
            <a:schemeClr val="bg2"/>
          </a:solidFill>
        </p:grpSpPr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2768" y="3004"/>
              <a:ext cx="1995" cy="2489"/>
            </a:xfrm>
            <a:custGeom>
              <a:avLst/>
              <a:gdLst>
                <a:gd name="T0" fmla="*/ 0 w 1995"/>
                <a:gd name="T1" fmla="*/ 1503 h 2489"/>
                <a:gd name="T2" fmla="*/ 1246 w 1995"/>
                <a:gd name="T3" fmla="*/ 1497 h 2489"/>
                <a:gd name="T4" fmla="*/ 1994 w 1995"/>
                <a:gd name="T5" fmla="*/ 2489 h 2489"/>
                <a:gd name="T6" fmla="*/ 1995 w 1995"/>
                <a:gd name="T7" fmla="*/ 0 h 2489"/>
                <a:gd name="T8" fmla="*/ 0 w 1995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5" h="2489">
                  <a:moveTo>
                    <a:pt x="0" y="1503"/>
                  </a:moveTo>
                  <a:lnTo>
                    <a:pt x="1246" y="1497"/>
                  </a:lnTo>
                  <a:lnTo>
                    <a:pt x="1994" y="2489"/>
                  </a:lnTo>
                  <a:lnTo>
                    <a:pt x="1995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4762" y="3992"/>
              <a:ext cx="1993" cy="2487"/>
            </a:xfrm>
            <a:custGeom>
              <a:avLst/>
              <a:gdLst>
                <a:gd name="T0" fmla="*/ 1993 w 1993"/>
                <a:gd name="T1" fmla="*/ 2487 h 2487"/>
                <a:gd name="T2" fmla="*/ 1993 w 1993"/>
                <a:gd name="T3" fmla="*/ 0 h 2487"/>
                <a:gd name="T4" fmla="*/ 0 w 1993"/>
                <a:gd name="T5" fmla="*/ 1501 h 2487"/>
                <a:gd name="T6" fmla="*/ 1246 w 1993"/>
                <a:gd name="T7" fmla="*/ 1495 h 2487"/>
                <a:gd name="T8" fmla="*/ 1993 w 1993"/>
                <a:gd name="T9" fmla="*/ 2487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7">
                  <a:moveTo>
                    <a:pt x="1993" y="2487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5"/>
                  </a:lnTo>
                  <a:lnTo>
                    <a:pt x="1993" y="2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4762" y="1503"/>
              <a:ext cx="1993" cy="2488"/>
            </a:xfrm>
            <a:custGeom>
              <a:avLst/>
              <a:gdLst>
                <a:gd name="T0" fmla="*/ 1993 w 1993"/>
                <a:gd name="T1" fmla="*/ 2488 h 2488"/>
                <a:gd name="T2" fmla="*/ 1993 w 1993"/>
                <a:gd name="T3" fmla="*/ 0 h 2488"/>
                <a:gd name="T4" fmla="*/ 0 w 1993"/>
                <a:gd name="T5" fmla="*/ 1501 h 2488"/>
                <a:gd name="T6" fmla="*/ 1246 w 1993"/>
                <a:gd name="T7" fmla="*/ 1496 h 2488"/>
                <a:gd name="T8" fmla="*/ 1993 w 1993"/>
                <a:gd name="T9" fmla="*/ 2488 h 2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8">
                  <a:moveTo>
                    <a:pt x="1993" y="2488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6"/>
                  </a:lnTo>
                  <a:lnTo>
                    <a:pt x="1993" y="24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6755" y="2489"/>
              <a:ext cx="1993" cy="2489"/>
            </a:xfrm>
            <a:custGeom>
              <a:avLst/>
              <a:gdLst>
                <a:gd name="T0" fmla="*/ 0 w 1993"/>
                <a:gd name="T1" fmla="*/ 1503 h 2489"/>
                <a:gd name="T2" fmla="*/ 1246 w 1993"/>
                <a:gd name="T3" fmla="*/ 1497 h 2489"/>
                <a:gd name="T4" fmla="*/ 1993 w 1993"/>
                <a:gd name="T5" fmla="*/ 2489 h 2489"/>
                <a:gd name="T6" fmla="*/ 1993 w 1993"/>
                <a:gd name="T7" fmla="*/ 0 h 2489"/>
                <a:gd name="T8" fmla="*/ 0 w 1993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9">
                  <a:moveTo>
                    <a:pt x="0" y="1503"/>
                  </a:moveTo>
                  <a:lnTo>
                    <a:pt x="1246" y="1497"/>
                  </a:lnTo>
                  <a:lnTo>
                    <a:pt x="1993" y="2489"/>
                  </a:lnTo>
                  <a:lnTo>
                    <a:pt x="1993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6755" y="1"/>
              <a:ext cx="1993" cy="2487"/>
            </a:xfrm>
            <a:custGeom>
              <a:avLst/>
              <a:gdLst>
                <a:gd name="T0" fmla="*/ 1993 w 1993"/>
                <a:gd name="T1" fmla="*/ 0 h 2487"/>
                <a:gd name="T2" fmla="*/ 0 w 1993"/>
                <a:gd name="T3" fmla="*/ 1501 h 2487"/>
                <a:gd name="T4" fmla="*/ 1246 w 1993"/>
                <a:gd name="T5" fmla="*/ 1496 h 2487"/>
                <a:gd name="T6" fmla="*/ 1993 w 1993"/>
                <a:gd name="T7" fmla="*/ 2487 h 2487"/>
                <a:gd name="T8" fmla="*/ 1993 w 1993"/>
                <a:gd name="T9" fmla="*/ 0 h 2487"/>
                <a:gd name="T10" fmla="*/ 1993 w 1993"/>
                <a:gd name="T11" fmla="*/ 0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2487">
                  <a:moveTo>
                    <a:pt x="1993" y="0"/>
                  </a:moveTo>
                  <a:lnTo>
                    <a:pt x="0" y="1501"/>
                  </a:lnTo>
                  <a:lnTo>
                    <a:pt x="1246" y="1496"/>
                  </a:lnTo>
                  <a:lnTo>
                    <a:pt x="1993" y="2487"/>
                  </a:lnTo>
                  <a:lnTo>
                    <a:pt x="1993" y="0"/>
                  </a:lnTo>
                  <a:lnTo>
                    <a:pt x="19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6763" y="4978"/>
              <a:ext cx="1989" cy="1497"/>
            </a:xfrm>
            <a:custGeom>
              <a:avLst/>
              <a:gdLst>
                <a:gd name="T0" fmla="*/ 1989 w 1989"/>
                <a:gd name="T1" fmla="*/ 1497 h 1497"/>
                <a:gd name="T2" fmla="*/ 1989 w 1989"/>
                <a:gd name="T3" fmla="*/ 0 h 1497"/>
                <a:gd name="T4" fmla="*/ 0 w 1989"/>
                <a:gd name="T5" fmla="*/ 1497 h 1497"/>
                <a:gd name="T6" fmla="*/ 1989 w 1989"/>
                <a:gd name="T7" fmla="*/ 1497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9" h="1497">
                  <a:moveTo>
                    <a:pt x="1989" y="1497"/>
                  </a:moveTo>
                  <a:lnTo>
                    <a:pt x="1989" y="0"/>
                  </a:lnTo>
                  <a:lnTo>
                    <a:pt x="0" y="1497"/>
                  </a:lnTo>
                  <a:lnTo>
                    <a:pt x="1989" y="1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3" name="Tekstin paikkamerkki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3960" y="3790041"/>
            <a:ext cx="4786929" cy="1051925"/>
          </a:xfrm>
        </p:spPr>
        <p:txBody>
          <a:bodyPr rtlCol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Nimi Sukunimi</a:t>
            </a:r>
          </a:p>
          <a:p>
            <a:pPr lvl="0" rtl="0"/>
            <a:r>
              <a:rPr lang="fi-FI" dirty="0"/>
              <a:t>Titteli </a:t>
            </a:r>
          </a:p>
          <a:p>
            <a:pPr lvl="0" rtl="0"/>
            <a:r>
              <a:rPr lang="fi-FI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097305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ksti+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91224" cy="6858000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7692" y="409576"/>
            <a:ext cx="5149901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2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00876" y="2266951"/>
            <a:ext cx="4762499" cy="3371850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  <a:p>
            <a:pPr lvl="1" rtl="0"/>
            <a:r>
              <a:rPr lang="fi-FI" dirty="0"/>
              <a:t>16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metus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 </a:t>
            </a:r>
            <a:r>
              <a:rPr lang="fi-FI" dirty="0" err="1"/>
              <a:t>nibh</a:t>
            </a:r>
            <a:r>
              <a:rPr lang="fi-FI" dirty="0"/>
              <a:t> a </a:t>
            </a:r>
            <a:r>
              <a:rPr lang="fi-FI" dirty="0" err="1"/>
              <a:t>dui</a:t>
            </a:r>
            <a:r>
              <a:rPr lang="fi-FI" dirty="0"/>
              <a:t> </a:t>
            </a:r>
            <a:r>
              <a:rPr lang="fi-FI" dirty="0" err="1"/>
              <a:t>lobortis</a:t>
            </a:r>
            <a:r>
              <a:rPr lang="fi-FI" dirty="0"/>
              <a:t>, id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.</a:t>
            </a:r>
          </a:p>
          <a:p>
            <a:pPr lvl="1" rtl="0"/>
            <a:r>
              <a:rPr lang="fi-FI" dirty="0" err="1"/>
              <a:t>Nullam</a:t>
            </a:r>
            <a:r>
              <a:rPr lang="fi-FI" dirty="0"/>
              <a:t> vitae </a:t>
            </a:r>
            <a:r>
              <a:rPr lang="fi-FI" dirty="0" err="1"/>
              <a:t>turpis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elit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tx2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33110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_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1" y="335447"/>
            <a:ext cx="11545198" cy="618710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244" y="3907301"/>
            <a:ext cx="10285513" cy="1197312"/>
          </a:xfrm>
          <a:solidFill>
            <a:schemeClr val="tx1">
              <a:lumMod val="75000"/>
              <a:lumOff val="25000"/>
              <a:alpha val="50000"/>
            </a:schemeClr>
          </a:solidFill>
        </p:spPr>
        <p:txBody>
          <a:bodyPr rtlCol="0" anchor="ctr"/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dirty="0"/>
              <a:t>Otsikko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3244" y="5192074"/>
            <a:ext cx="10285513" cy="501057"/>
          </a:xfrm>
          <a:solidFill>
            <a:schemeClr val="tx1">
              <a:lumMod val="75000"/>
              <a:lumOff val="25000"/>
              <a:alpha val="50000"/>
            </a:schemeClr>
          </a:solidFill>
        </p:spPr>
        <p:txBody>
          <a:bodyPr rtlCol="0"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</a:t>
            </a: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EE491D1C-549A-5A7E-ABCF-5E2C2AA6BC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59108" y="532015"/>
            <a:ext cx="2251538" cy="632854"/>
            <a:chOff x="3418" y="2582"/>
            <a:chExt cx="4682" cy="1316"/>
          </a:xfrm>
          <a:solidFill>
            <a:schemeClr val="bg1"/>
          </a:solidFill>
        </p:grpSpPr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id="{178C7778-94D5-19AB-7493-74CA17EBC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9F3EB23C-22EF-1332-E623-402F269FD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16434460-C028-BC2E-A75C-0E051DE3B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DDBAE8A0-C5B4-5F8D-34FF-D343DB3D1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C2E1D229-37EA-3A5B-E43E-B0A158C55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706848BD-A525-F6ED-A7AC-80AD8AA50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53DE2819-2E15-857D-EF8E-C712B97F6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DED8624B-7E62-3103-6788-C70909116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C190BD1A-55BB-534F-7139-76A8A0150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8087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012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n kuva-asettel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64923" y="745618"/>
            <a:ext cx="4900246" cy="5389459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200" y="651007"/>
            <a:ext cx="5253402" cy="1124345"/>
          </a:xfrm>
          <a:noFill/>
        </p:spPr>
        <p:txBody>
          <a:bodyPr lIns="0" tIns="0" rIns="0" bIns="0" rtlCol="0" anchor="t"/>
          <a:lstStyle>
            <a:lvl1pPr algn="l">
              <a:defRPr sz="4000" b="1" spc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Muokkaa sivun otsikkoa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3200" y="2379041"/>
            <a:ext cx="5253402" cy="3201146"/>
          </a:xfrm>
        </p:spPr>
        <p:txBody>
          <a:bodyPr rtlCol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6700" indent="0">
              <a:buNone/>
              <a:defRPr sz="2000">
                <a:solidFill>
                  <a:schemeClr val="tx1"/>
                </a:solidFill>
              </a:defRPr>
            </a:lvl2pPr>
            <a:lvl3pPr marL="542925" indent="0">
              <a:buNone/>
              <a:defRPr sz="2000">
                <a:solidFill>
                  <a:schemeClr val="tx1"/>
                </a:solidFill>
              </a:defRPr>
            </a:lvl3pPr>
            <a:lvl4pPr marL="809625" indent="0">
              <a:buNone/>
              <a:defRPr sz="2000">
                <a:solidFill>
                  <a:schemeClr val="tx1"/>
                </a:solidFill>
              </a:defRPr>
            </a:lvl4pPr>
            <a:lvl5pPr marL="1076325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215075" y="6455089"/>
            <a:ext cx="289169" cy="192998"/>
          </a:xfrm>
          <a:prstGeom prst="rect">
            <a:avLst/>
          </a:prstGeom>
        </p:spPr>
        <p:txBody>
          <a:bodyPr lIns="0" tIns="0" rIns="0" bIns="0" rtlCol="0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19B51A1E-902D-48AF-9020-955120F399B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75568C59-83E2-BA68-FCA4-61DEEEF2A13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tx2"/>
          </a:solidFill>
        </p:grpSpPr>
        <p:sp>
          <p:nvSpPr>
            <p:cNvPr id="6" name="Freeform 29">
              <a:extLst>
                <a:ext uri="{FF2B5EF4-FFF2-40B4-BE49-F238E27FC236}">
                  <a16:creationId xmlns:a16="http://schemas.microsoft.com/office/drawing/2014/main" id="{DBB0ECEA-5E04-CA38-FD48-2D9502D54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B2A6BEF0-EC81-257E-17E4-FF01DC010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3CE0E91C-8B3D-7BF9-1C80-8288895A6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34647BC1-F3E3-555D-1DF2-A2BF4B8A1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EF60184A-8A8A-DC28-CBBA-A2971474C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12C99D27-0B34-42DB-1E70-FA9B7FC71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79FC051C-AC01-D3BE-B93D-5F04E3B0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75EB4D86-6DF5-8A76-3481-D3AD90CD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61FE3FFD-59C1-F78C-710B-182DCF70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1240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Otsikko_ja_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9052833" cy="895350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2 Tekstidian otsikko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feugiat</a:t>
            </a:r>
            <a:r>
              <a:rPr lang="fi-FI" dirty="0"/>
              <a:t> elit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425" y="2085976"/>
            <a:ext cx="8629650" cy="3371850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  <a:p>
            <a:pPr lvl="1" rtl="0"/>
            <a:r>
              <a:rPr lang="fi-FI" dirty="0"/>
              <a:t>16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metus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 </a:t>
            </a:r>
            <a:r>
              <a:rPr lang="fi-FI" dirty="0" err="1"/>
              <a:t>nibh</a:t>
            </a:r>
            <a:r>
              <a:rPr lang="fi-FI" dirty="0"/>
              <a:t> a </a:t>
            </a:r>
            <a:r>
              <a:rPr lang="fi-FI" dirty="0" err="1"/>
              <a:t>dui</a:t>
            </a:r>
            <a:r>
              <a:rPr lang="fi-FI" dirty="0"/>
              <a:t> </a:t>
            </a:r>
            <a:r>
              <a:rPr lang="fi-FI" dirty="0" err="1"/>
              <a:t>lobortis</a:t>
            </a:r>
            <a:r>
              <a:rPr lang="fi-FI" dirty="0"/>
              <a:t>, id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.</a:t>
            </a:r>
          </a:p>
          <a:p>
            <a:pPr lvl="1" rtl="0"/>
            <a:r>
              <a:rPr lang="fi-FI" dirty="0" err="1"/>
              <a:t>Nullam</a:t>
            </a:r>
            <a:r>
              <a:rPr lang="fi-FI" dirty="0"/>
              <a:t> vitae </a:t>
            </a:r>
            <a:r>
              <a:rPr lang="fi-FI" dirty="0" err="1"/>
              <a:t>turpis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elit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0" rtl="0"/>
            <a:r>
              <a:rPr lang="fi-FI" dirty="0"/>
              <a:t>18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.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  <a:p>
            <a:pPr lvl="0" rtl="0"/>
            <a:r>
              <a:rPr lang="fi-FI" dirty="0" err="1"/>
              <a:t>Morbi</a:t>
            </a:r>
            <a:r>
              <a:rPr lang="fi-FI" dirty="0"/>
              <a:t> </a:t>
            </a:r>
            <a:r>
              <a:rPr lang="fi-FI" dirty="0" err="1"/>
              <a:t>placerat</a:t>
            </a:r>
            <a:r>
              <a:rPr lang="fi-FI" dirty="0"/>
              <a:t>,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iaculis</a:t>
            </a:r>
            <a:r>
              <a:rPr lang="fi-FI" dirty="0"/>
              <a:t> </a:t>
            </a:r>
            <a:r>
              <a:rPr lang="fi-FI" dirty="0" err="1"/>
              <a:t>tristique</a:t>
            </a:r>
            <a:r>
              <a:rPr lang="fi-FI" dirty="0"/>
              <a:t>, </a:t>
            </a:r>
            <a:r>
              <a:rPr lang="fi-FI" dirty="0" err="1"/>
              <a:t>leo</a:t>
            </a:r>
            <a:r>
              <a:rPr lang="fi-FI" dirty="0"/>
              <a:t> mi </a:t>
            </a:r>
            <a:r>
              <a:rPr lang="fi-FI" dirty="0" err="1"/>
              <a:t>mattis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vitae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tellus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tortor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tx2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363231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j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200" y="651008"/>
            <a:ext cx="10789567" cy="607270"/>
          </a:xfrm>
          <a:noFill/>
        </p:spPr>
        <p:txBody>
          <a:bodyPr lIns="0" tIns="0" rIns="0" bIns="0" rtlCol="0" anchor="t"/>
          <a:lstStyle>
            <a:lvl1pPr algn="l">
              <a:defRPr sz="4000" b="1" spc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3200" y="1363046"/>
            <a:ext cx="10548617" cy="1122251"/>
          </a:xfrm>
        </p:spPr>
        <p:txBody>
          <a:bodyPr rtlCol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670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dirty="0"/>
              <a:t>Muokkaa tekstin perustyyliä</a:t>
            </a:r>
          </a:p>
        </p:txBody>
      </p:sp>
      <p:sp>
        <p:nvSpPr>
          <p:cNvPr id="12" name="Alaotsikko 4"/>
          <p:cNvSpPr txBox="1">
            <a:spLocks/>
          </p:cNvSpPr>
          <p:nvPr userDrawn="1"/>
        </p:nvSpPr>
        <p:spPr>
          <a:xfrm>
            <a:off x="8835205" y="6431644"/>
            <a:ext cx="1924891" cy="2488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fi-FI" sz="1400" b="1" dirty="0">
                <a:solidFill>
                  <a:schemeClr val="tx2"/>
                </a:solidFill>
              </a:rPr>
              <a:t>nuoriyrittajyys.fi</a:t>
            </a:r>
          </a:p>
        </p:txBody>
      </p:sp>
      <p:sp>
        <p:nvSpPr>
          <p:cNvPr id="7" name="Dian numeron paikkamerkki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215075" y="6455089"/>
            <a:ext cx="289169" cy="192998"/>
          </a:xfrm>
          <a:prstGeom prst="rect">
            <a:avLst/>
          </a:prstGeom>
        </p:spPr>
        <p:txBody>
          <a:bodyPr lIns="0" tIns="0" rIns="0" bIns="0" rtlCol="0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19B51A1E-902D-48AF-9020-955120F399B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72" y="6301714"/>
            <a:ext cx="1620352" cy="32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24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ikuttavuus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200" y="651008"/>
            <a:ext cx="10789567" cy="607270"/>
          </a:xfrm>
          <a:noFill/>
        </p:spPr>
        <p:txBody>
          <a:bodyPr lIns="0" tIns="0" rIns="0" bIns="0" rtlCol="0" anchor="t"/>
          <a:lstStyle>
            <a:lvl1pPr algn="l">
              <a:defRPr sz="4000" b="1" spc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3200" y="1363046"/>
            <a:ext cx="10548617" cy="4469343"/>
          </a:xfrm>
        </p:spPr>
        <p:txBody>
          <a:bodyPr rtlCol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6670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dirty="0"/>
              <a:t>Muokkaa tekstin perustyyliä</a:t>
            </a:r>
          </a:p>
        </p:txBody>
      </p:sp>
      <p:sp>
        <p:nvSpPr>
          <p:cNvPr id="7" name="Dian numeron paikkamerkki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215075" y="6455089"/>
            <a:ext cx="289169" cy="192998"/>
          </a:xfrm>
          <a:prstGeom prst="rect">
            <a:avLst/>
          </a:prstGeom>
        </p:spPr>
        <p:txBody>
          <a:bodyPr lIns="0" tIns="0" rIns="0" bIns="0" rtlCol="0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19B51A1E-902D-48AF-9020-955120F399B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D9549B56-83E3-167A-80D8-3BD4B781F85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6"/>
          </a:solidFill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5DFB6FFE-1799-C52C-A5CD-4AE8EBC96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7B7E32E3-7AF0-792A-8EC4-2584BD779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7D8C83DE-C9B7-875C-87B5-6E660FEED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DA837E0A-E8C1-0AB4-6B91-61BDEFA2C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FD80EEAA-D93D-DB43-9EB8-3E065E50F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CCD6C7BA-CD13-A86F-A36A-724E61E0E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FE758273-5132-F210-BBFE-7393E4892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3A279C9F-6474-C171-25AE-B3C1B0B24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5C9602D1-CBF7-010A-9AB6-98E226B66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30474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n kuva-asettelu_4_taustavaril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64923" y="745618"/>
            <a:ext cx="4900246" cy="5389459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200" y="651007"/>
            <a:ext cx="5253402" cy="1124345"/>
          </a:xfrm>
          <a:noFill/>
        </p:spPr>
        <p:txBody>
          <a:bodyPr lIns="0" tIns="0" rIns="0" bIns="0" rtlCol="0" anchor="t"/>
          <a:lstStyle>
            <a:lvl1pPr algn="l">
              <a:defRPr sz="4000" b="1" spc="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dirty="0"/>
              <a:t>Muokkaa sivun otsikkoa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3200" y="2379041"/>
            <a:ext cx="5253402" cy="3201146"/>
          </a:xfrm>
        </p:spPr>
        <p:txBody>
          <a:bodyPr rtlCol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66700" indent="0">
              <a:buNone/>
              <a:defRPr sz="2000">
                <a:solidFill>
                  <a:schemeClr val="bg1"/>
                </a:solidFill>
              </a:defRPr>
            </a:lvl2pPr>
            <a:lvl3pPr marL="542925" indent="0">
              <a:buNone/>
              <a:defRPr sz="2000">
                <a:solidFill>
                  <a:schemeClr val="bg1"/>
                </a:solidFill>
              </a:defRPr>
            </a:lvl3pPr>
            <a:lvl4pPr marL="809625" indent="0">
              <a:buNone/>
              <a:defRPr sz="2000">
                <a:solidFill>
                  <a:schemeClr val="bg1"/>
                </a:solidFill>
              </a:defRPr>
            </a:lvl4pPr>
            <a:lvl5pPr marL="1076325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215075" y="6455089"/>
            <a:ext cx="289169" cy="192998"/>
          </a:xfrm>
          <a:prstGeom prst="rect">
            <a:avLst/>
          </a:prstGeom>
        </p:spPr>
        <p:txBody>
          <a:bodyPr lIns="0" tIns="0" rIns="0" bIns="0" rtlCol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A1346E5C-8805-548E-8B8C-A0332F059DD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34E3B376-D41F-521F-B957-9F5E192BE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805616AE-1101-0BC0-316E-16C0522A2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E002B4E1-3BE3-A34A-2237-7A1B0DFC9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42DA7A9B-33D3-0F27-F8DA-223810AEE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440711F0-B39D-CFDB-5A5B-00C47071B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4D31DED7-D5A6-0F22-ED6E-6DA9CB4FB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4479D5EF-8FDA-10C3-2620-97E3D4860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39A6C095-92E6-FD78-CADB-D859AEF9C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076CCD77-5080-3F71-06C1-2B037172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219730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nosto_taustavaril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7138" y="2110154"/>
            <a:ext cx="8977725" cy="2696308"/>
          </a:xfrm>
          <a:noFill/>
        </p:spPr>
        <p:txBody>
          <a:bodyPr lIns="0" tIns="0" rIns="0" bIns="0" rtlCol="0" anchor="t"/>
          <a:lstStyle>
            <a:lvl1pPr algn="ctr">
              <a:defRPr sz="4000" b="1" spc="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dirty="0"/>
              <a:t>Muokkaa sivun otsikkoa napsauttamalla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215075" y="6455089"/>
            <a:ext cx="289169" cy="192998"/>
          </a:xfrm>
          <a:prstGeom prst="rect">
            <a:avLst/>
          </a:prstGeom>
        </p:spPr>
        <p:txBody>
          <a:bodyPr lIns="0" tIns="0" rIns="0" bIns="0" rtlCol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1BF2F83B-6E54-CA9C-A5CA-507D755DB7D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0242" y="6210025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id="{DDCB3D44-279F-B3A4-3205-D7DC72FB6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30">
              <a:extLst>
                <a:ext uri="{FF2B5EF4-FFF2-40B4-BE49-F238E27FC236}">
                  <a16:creationId xmlns:a16="http://schemas.microsoft.com/office/drawing/2014/main" id="{51559D56-BDAB-027C-E740-833FC1945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31">
              <a:extLst>
                <a:ext uri="{FF2B5EF4-FFF2-40B4-BE49-F238E27FC236}">
                  <a16:creationId xmlns:a16="http://schemas.microsoft.com/office/drawing/2014/main" id="{FD25832C-13CF-4D39-55F5-13BCDA578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F6C5330B-10CB-2BD9-4996-CE5E43299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33">
              <a:extLst>
                <a:ext uri="{FF2B5EF4-FFF2-40B4-BE49-F238E27FC236}">
                  <a16:creationId xmlns:a16="http://schemas.microsoft.com/office/drawing/2014/main" id="{119E60B9-E972-C978-1335-B1F8BD55A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34">
              <a:extLst>
                <a:ext uri="{FF2B5EF4-FFF2-40B4-BE49-F238E27FC236}">
                  <a16:creationId xmlns:a16="http://schemas.microsoft.com/office/drawing/2014/main" id="{70B68BC1-9F49-BA5B-276D-F5528B54C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F24DCECB-194D-30CB-A557-B4E2A0644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F4572137-DA82-1CE2-6569-EC3BA3B79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60D59FCD-4F67-4423-B260-5E046B8A4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260626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200" y="432000"/>
            <a:ext cx="10651044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Muokkaa sivun otsikkoa napsauttamalla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3200" y="1008000"/>
            <a:ext cx="10661869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3200" y="1512000"/>
            <a:ext cx="10651044" cy="467925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11" name="Dian numeron paikkamerkki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215075" y="6455089"/>
            <a:ext cx="289169" cy="192998"/>
          </a:xfrm>
          <a:prstGeom prst="rect">
            <a:avLst/>
          </a:prstGeom>
        </p:spPr>
        <p:txBody>
          <a:bodyPr lIns="0" tIns="0" rIns="0" bIns="0" rtlCol="0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19B51A1E-902D-48AF-9020-955120F399B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6389A446-E1F2-CCF3-471F-23CECD21A7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tx2"/>
          </a:solidFill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55E8C386-6D6F-41F3-2D2B-BF9C5D5C5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BD543F9B-D324-1B19-6CBE-D75C7DBF1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A6809375-B619-7C1E-C6FC-5D4993EF0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46973EB4-CEA0-E8BD-9C31-F970153D5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96863CC4-6CA1-4B07-290F-A41A887F1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5B5A81F1-0BD9-C8AA-E4AC-EB907DA67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EFBF10CA-002A-D510-805E-77DFA6290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0DA8500D-062D-E606-4F0C-5A9DDFCC9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9F03944A-34F9-5CFD-38BA-3BF7C3D2C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17689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ppu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659015"/>
            <a:ext cx="11328000" cy="936000"/>
          </a:xfrm>
        </p:spPr>
        <p:txBody>
          <a:bodyPr rtlCol="0" anchor="t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dirty="0"/>
              <a:t>Kiitos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2977477"/>
            <a:ext cx="11339513" cy="360000"/>
          </a:xfrm>
        </p:spPr>
        <p:txBody>
          <a:bodyPr rtlCol="0" anchor="t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4008174"/>
            <a:ext cx="11328000" cy="1906396"/>
          </a:xfrm>
        </p:spPr>
        <p:txBody>
          <a:bodyPr rtlCol="0"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i-FI" dirty="0"/>
              <a:t>Muokkaa tekstin perustyyliä</a:t>
            </a:r>
          </a:p>
        </p:txBody>
      </p:sp>
      <p:sp>
        <p:nvSpPr>
          <p:cNvPr id="11" name="Dian numeron paikkamerkki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215075" y="6455089"/>
            <a:ext cx="289169" cy="192998"/>
          </a:xfrm>
          <a:prstGeom prst="rect">
            <a:avLst/>
          </a:prstGeom>
        </p:spPr>
        <p:txBody>
          <a:bodyPr lIns="0" tIns="0" rIns="0" bIns="0" rtlCol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1FB62309-4410-BA74-87AF-B59CA5A27D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0242" y="6210025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6169DC65-347F-8258-3036-46643B568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DA29C4EF-BA95-3C6E-FDDA-55CBC2832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438D83FE-2BF9-14CA-F9DD-3B72DE425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5A32B7A6-EE33-3B38-ED22-B38C08D1D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263F9D9A-8788-B57A-30DC-3A120D8CA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4190C4D1-2AB5-B0CE-E15D-F2EDE48C7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DCE25344-ECAA-2008-F0C0-28707A52D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85D43CD1-5FC4-CD9D-3D8C-2494E61A5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F4991A60-8C9A-3591-FA19-AEBA78200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8589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eksti+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1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426" y="2266951"/>
            <a:ext cx="4886324" cy="3371850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  <a:p>
            <a:pPr lvl="1" rtl="0"/>
            <a:r>
              <a:rPr lang="fi-FI" dirty="0"/>
              <a:t>16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metus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 </a:t>
            </a:r>
            <a:r>
              <a:rPr lang="fi-FI" dirty="0" err="1"/>
              <a:t>nibh</a:t>
            </a:r>
            <a:r>
              <a:rPr lang="fi-FI" dirty="0"/>
              <a:t> a </a:t>
            </a:r>
            <a:r>
              <a:rPr lang="fi-FI" dirty="0" err="1"/>
              <a:t>dui</a:t>
            </a:r>
            <a:r>
              <a:rPr lang="fi-FI" dirty="0"/>
              <a:t> </a:t>
            </a:r>
            <a:r>
              <a:rPr lang="fi-FI" dirty="0" err="1"/>
              <a:t>lobortis</a:t>
            </a:r>
            <a:r>
              <a:rPr lang="fi-FI" dirty="0"/>
              <a:t>, id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.</a:t>
            </a:r>
          </a:p>
          <a:p>
            <a:pPr lvl="1" rtl="0"/>
            <a:r>
              <a:rPr lang="fi-FI" dirty="0" err="1"/>
              <a:t>Nullam</a:t>
            </a:r>
            <a:r>
              <a:rPr lang="fi-FI" dirty="0"/>
              <a:t> vitae </a:t>
            </a:r>
            <a:r>
              <a:rPr lang="fi-FI" dirty="0" err="1"/>
              <a:t>turpis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elit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tx2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6" y="0"/>
            <a:ext cx="5991224" cy="6858000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</p:spTree>
    <p:extLst>
      <p:ext uri="{BB962C8B-B14F-4D97-AF65-F5344CB8AC3E}">
        <p14:creationId xmlns:p14="http://schemas.microsoft.com/office/powerpoint/2010/main" val="338417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eksti+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91224" cy="6858000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7692" y="409576"/>
            <a:ext cx="5149901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2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76" y="2266951"/>
            <a:ext cx="4726717" cy="3618592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71757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eksti+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6" y="486534"/>
            <a:ext cx="5991224" cy="6371465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/>
              <a:t>3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6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4" name="Tekstin paikkamerkki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427" y="2266951"/>
            <a:ext cx="4860614" cy="3371850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36569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ksti+kuv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6" y="486534"/>
            <a:ext cx="5991224" cy="6371465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6"/>
                </a:solidFill>
              </a:defRPr>
            </a:lvl1pPr>
          </a:lstStyle>
          <a:p>
            <a:pPr rtl="0"/>
            <a:r>
              <a:rPr lang="fi-FI" dirty="0"/>
              <a:t>4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6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6" name="Tekstin paikkamerkki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427" y="2266951"/>
            <a:ext cx="4860614" cy="3371850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13574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841575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i-FI" noProof="0" dirty="0"/>
              <a:t>Muokkaa sivun otsikkoa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5485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42" r:id="rId15"/>
    <p:sldLayoutId id="2147483738" r:id="rId16"/>
    <p:sldLayoutId id="2147483736" r:id="rId17"/>
    <p:sldLayoutId id="2147483739" r:id="rId18"/>
    <p:sldLayoutId id="2147483740" r:id="rId19"/>
    <p:sldLayoutId id="2147483699" r:id="rId20"/>
    <p:sldLayoutId id="2147483741" r:id="rId21"/>
    <p:sldLayoutId id="2147483747" r:id="rId22"/>
    <p:sldLayoutId id="2147483748" r:id="rId23"/>
    <p:sldLayoutId id="2147483749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1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841575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i-FI" noProof="0" dirty="0"/>
              <a:t>Muokkaa sivun otsikkoa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5485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2212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  <p:sldLayoutId id="2147483781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1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vuosiyrittajana.fi/osallistu" TargetMode="Externa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9.xml"/><Relationship Id="rId1" Type="http://schemas.openxmlformats.org/officeDocument/2006/relationships/video" Target="https://www.youtube.com/embed/tsgxDYfa9xA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HA1SU4k07I" TargetMode="External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eHA1SU4k07I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Esittely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DD70830-2535-6434-E1F4-D3FE269B4827}"/>
              </a:ext>
            </a:extLst>
          </p:cNvPr>
          <p:cNvSpPr txBox="1">
            <a:spLocks/>
          </p:cNvSpPr>
          <p:nvPr/>
        </p:nvSpPr>
        <p:spPr>
          <a:xfrm>
            <a:off x="1135458" y="3716660"/>
            <a:ext cx="10254437" cy="1120755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1" kern="1200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500" b="0" i="0" u="none" strike="noStrike" kern="1200" cap="none" spc="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Vuosi yrittäjänä esittely</a:t>
            </a:r>
          </a:p>
        </p:txBody>
      </p:sp>
    </p:spTree>
    <p:extLst>
      <p:ext uri="{BB962C8B-B14F-4D97-AF65-F5344CB8AC3E}">
        <p14:creationId xmlns:p14="http://schemas.microsoft.com/office/powerpoint/2010/main" val="24411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81312C8-D86B-640C-320C-9C2E0468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00" y="625801"/>
            <a:ext cx="10553882" cy="1124345"/>
          </a:xfrm>
        </p:spPr>
        <p:txBody>
          <a:bodyPr/>
          <a:lstStyle/>
          <a:p>
            <a:r>
              <a:rPr lang="fi-FI" sz="3600" b="0" dirty="0"/>
              <a:t>NYT-yritystoiminnassa huomioitavat seikat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1A44BE2-E565-4DAF-DE0D-3F58968E1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918" y="1576034"/>
            <a:ext cx="5830723" cy="425968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Char char="•"/>
            </a:pPr>
            <a:r>
              <a:rPr lang="fi-FI" dirty="0"/>
              <a:t>NYT-yrittäjät eivät ole virallisesti yrittäjiä vaan oppilaita tai opiskelijoita.</a:t>
            </a:r>
            <a:endParaRPr lang="fi-FI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Henkilöverotuksessa NYT-yritystoiminta rinnastetaan itsenäiseen tulonhankkimistoimintaan.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NYT-yrittäjän tulot voivat vaikuttaa tukiin ja muihin sosiaalietuuksiin (jos liikevaihto on suuri) </a:t>
            </a:r>
            <a:r>
              <a:rPr lang="fi-FI" dirty="0">
                <a:sym typeface="Wingdings" panose="05000000000000000000" pitchFamily="2" charset="2"/>
              </a:rPr>
              <a:t> jokainen NYT-yrittäjä selvittää omien tulojen vaikutuksen tukiinsa Kelan kanssa.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NYT-yritykset eivät ole arvonlisäverovelvollisia (eli maksa arvonlisäveroja), kun yrityksen liikevaihto on alle 15 000€.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F53501-BCAA-FC25-6F2A-719D811981F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9" name="Kuvan paikkamerkki 8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DE2ED355-8866-B989-1990-3BC1E8E8D4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0940" y="1576034"/>
            <a:ext cx="4146142" cy="4102934"/>
          </a:xfrm>
        </p:spPr>
      </p:pic>
    </p:spTree>
    <p:extLst>
      <p:ext uri="{BB962C8B-B14F-4D97-AF65-F5344CB8AC3E}">
        <p14:creationId xmlns:p14="http://schemas.microsoft.com/office/powerpoint/2010/main" val="12158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81312C8-D86B-640C-320C-9C2E0468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81" y="409576"/>
            <a:ext cx="6496979" cy="614552"/>
          </a:xfrm>
        </p:spPr>
        <p:txBody>
          <a:bodyPr anchor="t">
            <a:normAutofit/>
          </a:bodyPr>
          <a:lstStyle/>
          <a:p>
            <a:r>
              <a:rPr lang="fi-FI" b="0" dirty="0"/>
              <a:t>Uskalla Yrittää -tapahtumat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1A44BE2-E565-4DAF-DE0D-3F58968E12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488" y="1152144"/>
            <a:ext cx="5118553" cy="3700273"/>
          </a:xfrm>
        </p:spPr>
        <p:txBody>
          <a:bodyPr vert="horz" lIns="0" tIns="0" rIns="0" bIns="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700" dirty="0"/>
              <a:t>Uskalla Yrittää on Suomen merkittävin nuorten yrittäjyystapahtumakokonaisuus.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700" dirty="0"/>
              <a:t>Ympäri Suomea järjestetään </a:t>
            </a:r>
            <a:r>
              <a:rPr lang="fi-FI" sz="1700" b="1" dirty="0"/>
              <a:t>aluetapahtumat</a:t>
            </a:r>
            <a:r>
              <a:rPr lang="fi-FI" sz="1700" dirty="0"/>
              <a:t>, joissa NYT-yritykset</a:t>
            </a:r>
          </a:p>
          <a:p>
            <a:pPr marL="1095375" lvl="3" indent="-285750">
              <a:buFont typeface="Wingdings" panose="05000000000000000000" pitchFamily="2" charset="2"/>
              <a:buChar char="ü"/>
            </a:pPr>
            <a:r>
              <a:rPr lang="fi-FI" sz="1700" dirty="0"/>
              <a:t>pääsevät myymään omia tuotteitaan ja palveluitaan messuilla.</a:t>
            </a:r>
          </a:p>
          <a:p>
            <a:pPr marL="1095375" lvl="3" indent="-285750">
              <a:buFont typeface="Wingdings" panose="05000000000000000000" pitchFamily="2" charset="2"/>
              <a:buChar char="ü"/>
            </a:pPr>
            <a:r>
              <a:rPr lang="fi-FI" sz="1700" dirty="0"/>
              <a:t>voivat osallistua oman alueensa semifinaaliin, josta voittajat pääsevät Uskalla Yrittää -finaaliin Helsinkiin.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700" b="1" dirty="0"/>
              <a:t>Uskalla Yrittää –finaali </a:t>
            </a:r>
            <a:r>
              <a:rPr lang="fi-FI" sz="1700" dirty="0"/>
              <a:t>kokoaa aluetapahtumien parhaat NYT-yritykset kisaamaan koko Suomen paremmuudesta </a:t>
            </a:r>
          </a:p>
          <a:p>
            <a:pPr marL="1152525" lvl="3" indent="-342900">
              <a:buFont typeface="Wingdings" panose="05000000000000000000" pitchFamily="2" charset="2"/>
              <a:buChar char="ü"/>
            </a:pPr>
            <a:r>
              <a:rPr lang="fi-FI" sz="1700" dirty="0"/>
              <a:t>Finaalin parhaat yritykset jatkavat EM-kisoihin.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700" dirty="0"/>
              <a:t>Tarkemmat aikataulut ja ilmoittautumiset </a:t>
            </a:r>
            <a:r>
              <a:rPr lang="fi-FI" sz="1700" dirty="0">
                <a:hlinkClick r:id="rId2"/>
              </a:rPr>
              <a:t>vuosiyrittajana.fi/osallistu </a:t>
            </a:r>
            <a:r>
              <a:rPr lang="fi-FI" sz="1700" dirty="0"/>
              <a:t>-sivulla</a:t>
            </a:r>
          </a:p>
        </p:txBody>
      </p:sp>
      <p:pic>
        <p:nvPicPr>
          <p:cNvPr id="21" name="Kuvan paikkamerkki 20" descr="Kuva, joka sisältää kohteen vaate, henkilö, jalkineet, Tanssi&#10;&#10;Kuvaus luotu automaattisesti">
            <a:extLst>
              <a:ext uri="{FF2B5EF4-FFF2-40B4-BE49-F238E27FC236}">
                <a16:creationId xmlns:a16="http://schemas.microsoft.com/office/drawing/2014/main" id="{42A17E4A-8D39-AB62-1C72-72019D6AEAF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0112" b="13481"/>
          <a:stretch/>
        </p:blipFill>
        <p:spPr>
          <a:xfrm>
            <a:off x="6200776" y="10"/>
            <a:ext cx="5991224" cy="6857990"/>
          </a:xfrm>
          <a:noFill/>
        </p:spPr>
      </p:pic>
      <p:sp>
        <p:nvSpPr>
          <p:cNvPr id="5" name="Dian numeron paikkamerkki 4" hidden="1">
            <a:extLst>
              <a:ext uri="{FF2B5EF4-FFF2-40B4-BE49-F238E27FC236}">
                <a16:creationId xmlns:a16="http://schemas.microsoft.com/office/drawing/2014/main" id="{90F53501-BCAA-FC25-6F2A-719D811981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15075" y="6455089"/>
            <a:ext cx="289169" cy="19299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52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Kokemuksia Uskalla yrittää -kilpailusta</a:t>
            </a:r>
          </a:p>
        </p:txBody>
      </p:sp>
      <p:pic>
        <p:nvPicPr>
          <p:cNvPr id="5" name="Online-media 4" title="#UskallaYrittää -finaali 2023 Aftermovie – Nuori Yrittäjyys">
            <a:hlinkClick r:id="" action="ppaction://media"/>
            <a:extLst>
              <a:ext uri="{FF2B5EF4-FFF2-40B4-BE49-F238E27FC236}">
                <a16:creationId xmlns:a16="http://schemas.microsoft.com/office/drawing/2014/main" id="{F7C67FA2-634B-72FD-0FD2-1962B4F7DE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7735" y="1304926"/>
            <a:ext cx="8216529" cy="46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90115" y="1649280"/>
            <a:ext cx="5047975" cy="3201146"/>
          </a:xfrm>
        </p:spPr>
        <p:txBody>
          <a:bodyPr/>
          <a:lstStyle/>
          <a:p>
            <a:pPr lvl="0" algn="ctr">
              <a:lnSpc>
                <a:spcPct val="80000"/>
              </a:lnSpc>
              <a:spcBef>
                <a:spcPts val="0"/>
              </a:spcBef>
            </a:pPr>
            <a:r>
              <a:rPr lang="fi-FI" sz="15000" b="1" dirty="0">
                <a:solidFill>
                  <a:schemeClr val="tx1"/>
                </a:solidFill>
              </a:rPr>
              <a:t> </a:t>
            </a:r>
            <a:r>
              <a:rPr lang="fi-FI" sz="9600" b="1" dirty="0">
                <a:solidFill>
                  <a:schemeClr val="tx1"/>
                </a:solidFill>
              </a:rPr>
              <a:t>95 % </a:t>
            </a:r>
            <a:endParaRPr lang="fi-FI" sz="9600" b="1" dirty="0">
              <a:solidFill>
                <a:schemeClr val="tx1"/>
              </a:solidFill>
              <a:cs typeface="Calibri"/>
            </a:endParaRPr>
          </a:p>
          <a:p>
            <a:pPr lvl="0" algn="ctr">
              <a:lnSpc>
                <a:spcPct val="80000"/>
              </a:lnSpc>
              <a:spcBef>
                <a:spcPts val="0"/>
              </a:spcBef>
            </a:pPr>
            <a:r>
              <a:rPr lang="fi-FI" sz="4200" dirty="0">
                <a:solidFill>
                  <a:schemeClr val="tx1"/>
                </a:solidFill>
              </a:rPr>
              <a:t>osallistujista suosittaa ohjelmaa kaikille</a:t>
            </a:r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084310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5060" y="603119"/>
            <a:ext cx="11421880" cy="850448"/>
          </a:xfrm>
        </p:spPr>
        <p:txBody>
          <a:bodyPr>
            <a:normAutofit fontScale="90000"/>
          </a:bodyPr>
          <a:lstStyle/>
          <a:p>
            <a:r>
              <a:rPr lang="fi-FI" sz="3200" b="0" dirty="0">
                <a:solidFill>
                  <a:schemeClr val="accent1"/>
                </a:solidFill>
              </a:rPr>
              <a:t>Miksi suosittelisit Vuosi yrittäjänä -ohjelmaa kavereillesi?</a:t>
            </a:r>
          </a:p>
        </p:txBody>
      </p:sp>
      <p:sp>
        <p:nvSpPr>
          <p:cNvPr id="3" name="Pyöristetty kuvaselitesuorakulmio 2"/>
          <p:cNvSpPr/>
          <p:nvPr/>
        </p:nvSpPr>
        <p:spPr>
          <a:xfrm>
            <a:off x="1138989" y="1315454"/>
            <a:ext cx="3161662" cy="1185242"/>
          </a:xfrm>
          <a:prstGeom prst="wedgeRoundRectCallout">
            <a:avLst>
              <a:gd name="adj1" fmla="val 63301"/>
              <a:gd name="adj2" fmla="val -8916"/>
              <a:gd name="adj3" fmla="val 16667"/>
            </a:avLst>
          </a:prstGeom>
          <a:solidFill>
            <a:schemeClr val="bg1">
              <a:alpha val="75000"/>
            </a:schemeClr>
          </a:solidFill>
          <a:ln w="15875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Helppo tapa kokeilla omaa ideaa ja sitä, voisiko yrittäminen sopia itselle.</a:t>
            </a:r>
          </a:p>
        </p:txBody>
      </p:sp>
      <p:sp>
        <p:nvSpPr>
          <p:cNvPr id="4" name="Pyöristetty kuvaselitesuorakulmio 3"/>
          <p:cNvSpPr/>
          <p:nvPr/>
        </p:nvSpPr>
        <p:spPr>
          <a:xfrm>
            <a:off x="543697" y="2792153"/>
            <a:ext cx="3556079" cy="1021288"/>
          </a:xfrm>
          <a:prstGeom prst="wedgeRoundRectCallout">
            <a:avLst>
              <a:gd name="adj1" fmla="val 62231"/>
              <a:gd name="adj2" fmla="val -28736"/>
              <a:gd name="adj3" fmla="val 16667"/>
            </a:avLst>
          </a:prstGeom>
          <a:solidFill>
            <a:schemeClr val="bg1">
              <a:alpha val="75000"/>
            </a:schemeClr>
          </a:solidFill>
          <a:ln w="15875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Tämä oli opettava ja kehittävä vuosi henkisesti. Ahkeruudella palkitaan!!</a:t>
            </a:r>
          </a:p>
        </p:txBody>
      </p:sp>
      <p:sp>
        <p:nvSpPr>
          <p:cNvPr id="5" name="Pyöristetty kuvaselitesuorakulmio 4"/>
          <p:cNvSpPr/>
          <p:nvPr/>
        </p:nvSpPr>
        <p:spPr>
          <a:xfrm>
            <a:off x="7896344" y="2627685"/>
            <a:ext cx="3910596" cy="1852875"/>
          </a:xfrm>
          <a:prstGeom prst="wedgeRoundRectCallout">
            <a:avLst>
              <a:gd name="adj1" fmla="val -59989"/>
              <a:gd name="adj2" fmla="val -27984"/>
              <a:gd name="adj3" fmla="val 16667"/>
            </a:avLst>
          </a:prstGeom>
          <a:solidFill>
            <a:schemeClr val="bg1">
              <a:alpha val="75000"/>
            </a:schemeClr>
          </a:solidFill>
          <a:ln w="15875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Vuosi yrittäjänä -ohjelma oli hauska ja opettavainen kokemus, joka innosti työelämään pääsemisessä innostavalla ja omatoimisella tavalla!</a:t>
            </a:r>
          </a:p>
        </p:txBody>
      </p:sp>
      <p:sp>
        <p:nvSpPr>
          <p:cNvPr id="6" name="Pyöristetty kuvaselitesuorakulmio 5"/>
          <p:cNvSpPr/>
          <p:nvPr/>
        </p:nvSpPr>
        <p:spPr>
          <a:xfrm>
            <a:off x="7725015" y="1452551"/>
            <a:ext cx="3704985" cy="924890"/>
          </a:xfrm>
          <a:prstGeom prst="wedgeRoundRectCallout">
            <a:avLst>
              <a:gd name="adj1" fmla="val -60554"/>
              <a:gd name="adj2" fmla="val -14934"/>
              <a:gd name="adj3" fmla="val 16667"/>
            </a:avLst>
          </a:prstGeom>
          <a:solidFill>
            <a:schemeClr val="bg1">
              <a:alpha val="75000"/>
            </a:schemeClr>
          </a:solidFill>
          <a:ln w="15875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Oli hauskaa ja erilaista normaaliin koulunkäyntiin nähden. Motivoivaa!</a:t>
            </a:r>
          </a:p>
        </p:txBody>
      </p:sp>
      <p:sp>
        <p:nvSpPr>
          <p:cNvPr id="7" name="Pyöristetty kuvaselitesuorakulmio 6"/>
          <p:cNvSpPr/>
          <p:nvPr/>
        </p:nvSpPr>
        <p:spPr>
          <a:xfrm>
            <a:off x="693747" y="4104899"/>
            <a:ext cx="4455769" cy="1867542"/>
          </a:xfrm>
          <a:prstGeom prst="wedgeRoundRectCallout">
            <a:avLst>
              <a:gd name="adj1" fmla="val 57917"/>
              <a:gd name="adj2" fmla="val -37415"/>
              <a:gd name="adj3" fmla="val 16667"/>
            </a:avLst>
          </a:prstGeom>
          <a:solidFill>
            <a:schemeClr val="bg1">
              <a:alpha val="75000"/>
            </a:schemeClr>
          </a:solidFill>
          <a:ln w="15875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Jag skulle rekommendera det för att man lär sig saker man verkligen behöver i framtiden. Man får också uppleva så mycket roligt och känna sig ett steg närmare vuxenlivet och självständigheten!</a:t>
            </a:r>
          </a:p>
        </p:txBody>
      </p:sp>
      <p:sp>
        <p:nvSpPr>
          <p:cNvPr id="10" name="Pyöristetty kuvaselitesuorakulmio 9"/>
          <p:cNvSpPr/>
          <p:nvPr/>
        </p:nvSpPr>
        <p:spPr>
          <a:xfrm>
            <a:off x="6558196" y="4872878"/>
            <a:ext cx="3873500" cy="1219959"/>
          </a:xfrm>
          <a:prstGeom prst="wedgeRoundRectCallout">
            <a:avLst>
              <a:gd name="adj1" fmla="val -36498"/>
              <a:gd name="adj2" fmla="val -89479"/>
              <a:gd name="adj3" fmla="val 16667"/>
            </a:avLst>
          </a:prstGeom>
          <a:solidFill>
            <a:schemeClr val="bg1">
              <a:alpha val="75000"/>
            </a:schemeClr>
          </a:solidFill>
          <a:ln w="15875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Koska siinä oppii käytännönläheisesti yrityksessä toimimista ja yrittäjämäistä asennetta.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3E48289E-BE43-0A79-8AE5-8321D600D4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00747" y="1749823"/>
            <a:ext cx="2190506" cy="2190506"/>
            <a:chOff x="2520" y="840"/>
            <a:chExt cx="2640" cy="264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B5692D4B-99A0-B15F-1DEA-415B1917DBA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20" y="840"/>
              <a:ext cx="2640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FA5E931E-4565-1250-BA35-E0DF23259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840"/>
              <a:ext cx="2640" cy="2640"/>
            </a:xfrm>
            <a:custGeom>
              <a:avLst/>
              <a:gdLst>
                <a:gd name="T0" fmla="*/ 1388 w 2640"/>
                <a:gd name="T1" fmla="*/ 2638 h 2640"/>
                <a:gd name="T2" fmla="*/ 1586 w 2640"/>
                <a:gd name="T3" fmla="*/ 2614 h 2640"/>
                <a:gd name="T4" fmla="*/ 1774 w 2640"/>
                <a:gd name="T5" fmla="*/ 2560 h 2640"/>
                <a:gd name="T6" fmla="*/ 1950 w 2640"/>
                <a:gd name="T7" fmla="*/ 2480 h 2640"/>
                <a:gd name="T8" fmla="*/ 2110 w 2640"/>
                <a:gd name="T9" fmla="*/ 2378 h 2640"/>
                <a:gd name="T10" fmla="*/ 2254 w 2640"/>
                <a:gd name="T11" fmla="*/ 2254 h 2640"/>
                <a:gd name="T12" fmla="*/ 2378 w 2640"/>
                <a:gd name="T13" fmla="*/ 2110 h 2640"/>
                <a:gd name="T14" fmla="*/ 2480 w 2640"/>
                <a:gd name="T15" fmla="*/ 1950 h 2640"/>
                <a:gd name="T16" fmla="*/ 2560 w 2640"/>
                <a:gd name="T17" fmla="*/ 1774 h 2640"/>
                <a:gd name="T18" fmla="*/ 2614 w 2640"/>
                <a:gd name="T19" fmla="*/ 1586 h 2640"/>
                <a:gd name="T20" fmla="*/ 2638 w 2640"/>
                <a:gd name="T21" fmla="*/ 1388 h 2640"/>
                <a:gd name="T22" fmla="*/ 2638 w 2640"/>
                <a:gd name="T23" fmla="*/ 1252 h 2640"/>
                <a:gd name="T24" fmla="*/ 2614 w 2640"/>
                <a:gd name="T25" fmla="*/ 1054 h 2640"/>
                <a:gd name="T26" fmla="*/ 2560 w 2640"/>
                <a:gd name="T27" fmla="*/ 866 h 2640"/>
                <a:gd name="T28" fmla="*/ 2480 w 2640"/>
                <a:gd name="T29" fmla="*/ 690 h 2640"/>
                <a:gd name="T30" fmla="*/ 2378 w 2640"/>
                <a:gd name="T31" fmla="*/ 530 h 2640"/>
                <a:gd name="T32" fmla="*/ 2254 w 2640"/>
                <a:gd name="T33" fmla="*/ 386 h 2640"/>
                <a:gd name="T34" fmla="*/ 2110 w 2640"/>
                <a:gd name="T35" fmla="*/ 262 h 2640"/>
                <a:gd name="T36" fmla="*/ 1950 w 2640"/>
                <a:gd name="T37" fmla="*/ 160 h 2640"/>
                <a:gd name="T38" fmla="*/ 1774 w 2640"/>
                <a:gd name="T39" fmla="*/ 80 h 2640"/>
                <a:gd name="T40" fmla="*/ 1586 w 2640"/>
                <a:gd name="T41" fmla="*/ 26 h 2640"/>
                <a:gd name="T42" fmla="*/ 1388 w 2640"/>
                <a:gd name="T43" fmla="*/ 2 h 2640"/>
                <a:gd name="T44" fmla="*/ 1252 w 2640"/>
                <a:gd name="T45" fmla="*/ 2 h 2640"/>
                <a:gd name="T46" fmla="*/ 1054 w 2640"/>
                <a:gd name="T47" fmla="*/ 26 h 2640"/>
                <a:gd name="T48" fmla="*/ 866 w 2640"/>
                <a:gd name="T49" fmla="*/ 80 h 2640"/>
                <a:gd name="T50" fmla="*/ 690 w 2640"/>
                <a:gd name="T51" fmla="*/ 160 h 2640"/>
                <a:gd name="T52" fmla="*/ 530 w 2640"/>
                <a:gd name="T53" fmla="*/ 262 h 2640"/>
                <a:gd name="T54" fmla="*/ 386 w 2640"/>
                <a:gd name="T55" fmla="*/ 386 h 2640"/>
                <a:gd name="T56" fmla="*/ 262 w 2640"/>
                <a:gd name="T57" fmla="*/ 530 h 2640"/>
                <a:gd name="T58" fmla="*/ 160 w 2640"/>
                <a:gd name="T59" fmla="*/ 690 h 2640"/>
                <a:gd name="T60" fmla="*/ 80 w 2640"/>
                <a:gd name="T61" fmla="*/ 866 h 2640"/>
                <a:gd name="T62" fmla="*/ 26 w 2640"/>
                <a:gd name="T63" fmla="*/ 1054 h 2640"/>
                <a:gd name="T64" fmla="*/ 2 w 2640"/>
                <a:gd name="T65" fmla="*/ 1252 h 2640"/>
                <a:gd name="T66" fmla="*/ 2 w 2640"/>
                <a:gd name="T67" fmla="*/ 1388 h 2640"/>
                <a:gd name="T68" fmla="*/ 26 w 2640"/>
                <a:gd name="T69" fmla="*/ 1586 h 2640"/>
                <a:gd name="T70" fmla="*/ 80 w 2640"/>
                <a:gd name="T71" fmla="*/ 1774 h 2640"/>
                <a:gd name="T72" fmla="*/ 160 w 2640"/>
                <a:gd name="T73" fmla="*/ 1950 h 2640"/>
                <a:gd name="T74" fmla="*/ 262 w 2640"/>
                <a:gd name="T75" fmla="*/ 2110 h 2640"/>
                <a:gd name="T76" fmla="*/ 386 w 2640"/>
                <a:gd name="T77" fmla="*/ 2254 h 2640"/>
                <a:gd name="T78" fmla="*/ 530 w 2640"/>
                <a:gd name="T79" fmla="*/ 2378 h 2640"/>
                <a:gd name="T80" fmla="*/ 690 w 2640"/>
                <a:gd name="T81" fmla="*/ 2480 h 2640"/>
                <a:gd name="T82" fmla="*/ 866 w 2640"/>
                <a:gd name="T83" fmla="*/ 2560 h 2640"/>
                <a:gd name="T84" fmla="*/ 1054 w 2640"/>
                <a:gd name="T85" fmla="*/ 2614 h 2640"/>
                <a:gd name="T86" fmla="*/ 1252 w 2640"/>
                <a:gd name="T87" fmla="*/ 2638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40" h="2640">
                  <a:moveTo>
                    <a:pt x="1320" y="2640"/>
                  </a:moveTo>
                  <a:lnTo>
                    <a:pt x="1320" y="2640"/>
                  </a:lnTo>
                  <a:lnTo>
                    <a:pt x="1388" y="2638"/>
                  </a:lnTo>
                  <a:lnTo>
                    <a:pt x="1454" y="2634"/>
                  </a:lnTo>
                  <a:lnTo>
                    <a:pt x="1522" y="2624"/>
                  </a:lnTo>
                  <a:lnTo>
                    <a:pt x="1586" y="2614"/>
                  </a:lnTo>
                  <a:lnTo>
                    <a:pt x="1650" y="2598"/>
                  </a:lnTo>
                  <a:lnTo>
                    <a:pt x="1712" y="2580"/>
                  </a:lnTo>
                  <a:lnTo>
                    <a:pt x="1774" y="2560"/>
                  </a:lnTo>
                  <a:lnTo>
                    <a:pt x="1834" y="2536"/>
                  </a:lnTo>
                  <a:lnTo>
                    <a:pt x="1892" y="2510"/>
                  </a:lnTo>
                  <a:lnTo>
                    <a:pt x="1950" y="2480"/>
                  </a:lnTo>
                  <a:lnTo>
                    <a:pt x="2004" y="2448"/>
                  </a:lnTo>
                  <a:lnTo>
                    <a:pt x="2058" y="2414"/>
                  </a:lnTo>
                  <a:lnTo>
                    <a:pt x="2110" y="2378"/>
                  </a:lnTo>
                  <a:lnTo>
                    <a:pt x="2160" y="2338"/>
                  </a:lnTo>
                  <a:lnTo>
                    <a:pt x="2208" y="2298"/>
                  </a:lnTo>
                  <a:lnTo>
                    <a:pt x="2254" y="2254"/>
                  </a:lnTo>
                  <a:lnTo>
                    <a:pt x="2298" y="2208"/>
                  </a:lnTo>
                  <a:lnTo>
                    <a:pt x="2338" y="2160"/>
                  </a:lnTo>
                  <a:lnTo>
                    <a:pt x="2378" y="2110"/>
                  </a:lnTo>
                  <a:lnTo>
                    <a:pt x="2414" y="2058"/>
                  </a:lnTo>
                  <a:lnTo>
                    <a:pt x="2448" y="2004"/>
                  </a:lnTo>
                  <a:lnTo>
                    <a:pt x="2480" y="1950"/>
                  </a:lnTo>
                  <a:lnTo>
                    <a:pt x="2510" y="1892"/>
                  </a:lnTo>
                  <a:lnTo>
                    <a:pt x="2536" y="1834"/>
                  </a:lnTo>
                  <a:lnTo>
                    <a:pt x="2560" y="1774"/>
                  </a:lnTo>
                  <a:lnTo>
                    <a:pt x="2580" y="1712"/>
                  </a:lnTo>
                  <a:lnTo>
                    <a:pt x="2598" y="1650"/>
                  </a:lnTo>
                  <a:lnTo>
                    <a:pt x="2614" y="1586"/>
                  </a:lnTo>
                  <a:lnTo>
                    <a:pt x="2624" y="1520"/>
                  </a:lnTo>
                  <a:lnTo>
                    <a:pt x="2634" y="1454"/>
                  </a:lnTo>
                  <a:lnTo>
                    <a:pt x="2638" y="1388"/>
                  </a:lnTo>
                  <a:lnTo>
                    <a:pt x="2640" y="1320"/>
                  </a:lnTo>
                  <a:lnTo>
                    <a:pt x="2640" y="1320"/>
                  </a:lnTo>
                  <a:lnTo>
                    <a:pt x="2638" y="1252"/>
                  </a:lnTo>
                  <a:lnTo>
                    <a:pt x="2634" y="1186"/>
                  </a:lnTo>
                  <a:lnTo>
                    <a:pt x="2624" y="1118"/>
                  </a:lnTo>
                  <a:lnTo>
                    <a:pt x="2614" y="1054"/>
                  </a:lnTo>
                  <a:lnTo>
                    <a:pt x="2598" y="990"/>
                  </a:lnTo>
                  <a:lnTo>
                    <a:pt x="2580" y="928"/>
                  </a:lnTo>
                  <a:lnTo>
                    <a:pt x="2560" y="866"/>
                  </a:lnTo>
                  <a:lnTo>
                    <a:pt x="2536" y="806"/>
                  </a:lnTo>
                  <a:lnTo>
                    <a:pt x="2510" y="748"/>
                  </a:lnTo>
                  <a:lnTo>
                    <a:pt x="2480" y="690"/>
                  </a:lnTo>
                  <a:lnTo>
                    <a:pt x="2448" y="636"/>
                  </a:lnTo>
                  <a:lnTo>
                    <a:pt x="2414" y="582"/>
                  </a:lnTo>
                  <a:lnTo>
                    <a:pt x="2378" y="530"/>
                  </a:lnTo>
                  <a:lnTo>
                    <a:pt x="2338" y="480"/>
                  </a:lnTo>
                  <a:lnTo>
                    <a:pt x="2298" y="432"/>
                  </a:lnTo>
                  <a:lnTo>
                    <a:pt x="2254" y="386"/>
                  </a:lnTo>
                  <a:lnTo>
                    <a:pt x="2208" y="342"/>
                  </a:lnTo>
                  <a:lnTo>
                    <a:pt x="2160" y="302"/>
                  </a:lnTo>
                  <a:lnTo>
                    <a:pt x="2110" y="262"/>
                  </a:lnTo>
                  <a:lnTo>
                    <a:pt x="2058" y="226"/>
                  </a:lnTo>
                  <a:lnTo>
                    <a:pt x="2004" y="192"/>
                  </a:lnTo>
                  <a:lnTo>
                    <a:pt x="1950" y="160"/>
                  </a:lnTo>
                  <a:lnTo>
                    <a:pt x="1892" y="130"/>
                  </a:lnTo>
                  <a:lnTo>
                    <a:pt x="1834" y="104"/>
                  </a:lnTo>
                  <a:lnTo>
                    <a:pt x="1774" y="80"/>
                  </a:lnTo>
                  <a:lnTo>
                    <a:pt x="1712" y="60"/>
                  </a:lnTo>
                  <a:lnTo>
                    <a:pt x="1650" y="42"/>
                  </a:lnTo>
                  <a:lnTo>
                    <a:pt x="1586" y="26"/>
                  </a:lnTo>
                  <a:lnTo>
                    <a:pt x="1522" y="16"/>
                  </a:lnTo>
                  <a:lnTo>
                    <a:pt x="1454" y="6"/>
                  </a:lnTo>
                  <a:lnTo>
                    <a:pt x="1388" y="2"/>
                  </a:lnTo>
                  <a:lnTo>
                    <a:pt x="1320" y="0"/>
                  </a:lnTo>
                  <a:lnTo>
                    <a:pt x="1320" y="0"/>
                  </a:lnTo>
                  <a:lnTo>
                    <a:pt x="1252" y="2"/>
                  </a:lnTo>
                  <a:lnTo>
                    <a:pt x="1186" y="6"/>
                  </a:lnTo>
                  <a:lnTo>
                    <a:pt x="1118" y="16"/>
                  </a:lnTo>
                  <a:lnTo>
                    <a:pt x="1054" y="26"/>
                  </a:lnTo>
                  <a:lnTo>
                    <a:pt x="990" y="42"/>
                  </a:lnTo>
                  <a:lnTo>
                    <a:pt x="928" y="60"/>
                  </a:lnTo>
                  <a:lnTo>
                    <a:pt x="866" y="80"/>
                  </a:lnTo>
                  <a:lnTo>
                    <a:pt x="806" y="104"/>
                  </a:lnTo>
                  <a:lnTo>
                    <a:pt x="748" y="130"/>
                  </a:lnTo>
                  <a:lnTo>
                    <a:pt x="690" y="160"/>
                  </a:lnTo>
                  <a:lnTo>
                    <a:pt x="636" y="192"/>
                  </a:lnTo>
                  <a:lnTo>
                    <a:pt x="582" y="226"/>
                  </a:lnTo>
                  <a:lnTo>
                    <a:pt x="530" y="262"/>
                  </a:lnTo>
                  <a:lnTo>
                    <a:pt x="480" y="302"/>
                  </a:lnTo>
                  <a:lnTo>
                    <a:pt x="432" y="342"/>
                  </a:lnTo>
                  <a:lnTo>
                    <a:pt x="386" y="386"/>
                  </a:lnTo>
                  <a:lnTo>
                    <a:pt x="342" y="432"/>
                  </a:lnTo>
                  <a:lnTo>
                    <a:pt x="302" y="480"/>
                  </a:lnTo>
                  <a:lnTo>
                    <a:pt x="262" y="530"/>
                  </a:lnTo>
                  <a:lnTo>
                    <a:pt x="226" y="582"/>
                  </a:lnTo>
                  <a:lnTo>
                    <a:pt x="192" y="636"/>
                  </a:lnTo>
                  <a:lnTo>
                    <a:pt x="160" y="690"/>
                  </a:lnTo>
                  <a:lnTo>
                    <a:pt x="130" y="748"/>
                  </a:lnTo>
                  <a:lnTo>
                    <a:pt x="104" y="806"/>
                  </a:lnTo>
                  <a:lnTo>
                    <a:pt x="80" y="866"/>
                  </a:lnTo>
                  <a:lnTo>
                    <a:pt x="60" y="928"/>
                  </a:lnTo>
                  <a:lnTo>
                    <a:pt x="42" y="990"/>
                  </a:lnTo>
                  <a:lnTo>
                    <a:pt x="26" y="1054"/>
                  </a:lnTo>
                  <a:lnTo>
                    <a:pt x="16" y="1118"/>
                  </a:lnTo>
                  <a:lnTo>
                    <a:pt x="6" y="1186"/>
                  </a:lnTo>
                  <a:lnTo>
                    <a:pt x="2" y="1252"/>
                  </a:lnTo>
                  <a:lnTo>
                    <a:pt x="0" y="1320"/>
                  </a:lnTo>
                  <a:lnTo>
                    <a:pt x="0" y="1320"/>
                  </a:lnTo>
                  <a:lnTo>
                    <a:pt x="2" y="1388"/>
                  </a:lnTo>
                  <a:lnTo>
                    <a:pt x="6" y="1454"/>
                  </a:lnTo>
                  <a:lnTo>
                    <a:pt x="16" y="1520"/>
                  </a:lnTo>
                  <a:lnTo>
                    <a:pt x="26" y="1586"/>
                  </a:lnTo>
                  <a:lnTo>
                    <a:pt x="42" y="1650"/>
                  </a:lnTo>
                  <a:lnTo>
                    <a:pt x="60" y="1712"/>
                  </a:lnTo>
                  <a:lnTo>
                    <a:pt x="80" y="1774"/>
                  </a:lnTo>
                  <a:lnTo>
                    <a:pt x="104" y="1834"/>
                  </a:lnTo>
                  <a:lnTo>
                    <a:pt x="130" y="1892"/>
                  </a:lnTo>
                  <a:lnTo>
                    <a:pt x="160" y="1950"/>
                  </a:lnTo>
                  <a:lnTo>
                    <a:pt x="192" y="2004"/>
                  </a:lnTo>
                  <a:lnTo>
                    <a:pt x="226" y="2058"/>
                  </a:lnTo>
                  <a:lnTo>
                    <a:pt x="262" y="2110"/>
                  </a:lnTo>
                  <a:lnTo>
                    <a:pt x="302" y="2160"/>
                  </a:lnTo>
                  <a:lnTo>
                    <a:pt x="342" y="2208"/>
                  </a:lnTo>
                  <a:lnTo>
                    <a:pt x="386" y="2254"/>
                  </a:lnTo>
                  <a:lnTo>
                    <a:pt x="432" y="2298"/>
                  </a:lnTo>
                  <a:lnTo>
                    <a:pt x="480" y="2338"/>
                  </a:lnTo>
                  <a:lnTo>
                    <a:pt x="530" y="2378"/>
                  </a:lnTo>
                  <a:lnTo>
                    <a:pt x="582" y="2414"/>
                  </a:lnTo>
                  <a:lnTo>
                    <a:pt x="636" y="2448"/>
                  </a:lnTo>
                  <a:lnTo>
                    <a:pt x="690" y="2480"/>
                  </a:lnTo>
                  <a:lnTo>
                    <a:pt x="748" y="2510"/>
                  </a:lnTo>
                  <a:lnTo>
                    <a:pt x="806" y="2536"/>
                  </a:lnTo>
                  <a:lnTo>
                    <a:pt x="866" y="2560"/>
                  </a:lnTo>
                  <a:lnTo>
                    <a:pt x="928" y="2580"/>
                  </a:lnTo>
                  <a:lnTo>
                    <a:pt x="990" y="2598"/>
                  </a:lnTo>
                  <a:lnTo>
                    <a:pt x="1054" y="2614"/>
                  </a:lnTo>
                  <a:lnTo>
                    <a:pt x="1118" y="2624"/>
                  </a:lnTo>
                  <a:lnTo>
                    <a:pt x="1186" y="2634"/>
                  </a:lnTo>
                  <a:lnTo>
                    <a:pt x="1252" y="2638"/>
                  </a:lnTo>
                  <a:lnTo>
                    <a:pt x="1320" y="2640"/>
                  </a:lnTo>
                  <a:close/>
                </a:path>
              </a:pathLst>
            </a:custGeom>
            <a:solidFill>
              <a:srgbClr val="95D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85F7ACE0-86FD-94C6-A062-BBC9618CA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840"/>
              <a:ext cx="2640" cy="2640"/>
            </a:xfrm>
            <a:custGeom>
              <a:avLst/>
              <a:gdLst>
                <a:gd name="T0" fmla="*/ 1388 w 2640"/>
                <a:gd name="T1" fmla="*/ 2638 h 2640"/>
                <a:gd name="T2" fmla="*/ 1586 w 2640"/>
                <a:gd name="T3" fmla="*/ 2614 h 2640"/>
                <a:gd name="T4" fmla="*/ 1774 w 2640"/>
                <a:gd name="T5" fmla="*/ 2560 h 2640"/>
                <a:gd name="T6" fmla="*/ 1950 w 2640"/>
                <a:gd name="T7" fmla="*/ 2480 h 2640"/>
                <a:gd name="T8" fmla="*/ 2110 w 2640"/>
                <a:gd name="T9" fmla="*/ 2378 h 2640"/>
                <a:gd name="T10" fmla="*/ 2254 w 2640"/>
                <a:gd name="T11" fmla="*/ 2254 h 2640"/>
                <a:gd name="T12" fmla="*/ 2378 w 2640"/>
                <a:gd name="T13" fmla="*/ 2110 h 2640"/>
                <a:gd name="T14" fmla="*/ 2480 w 2640"/>
                <a:gd name="T15" fmla="*/ 1950 h 2640"/>
                <a:gd name="T16" fmla="*/ 2560 w 2640"/>
                <a:gd name="T17" fmla="*/ 1774 h 2640"/>
                <a:gd name="T18" fmla="*/ 2614 w 2640"/>
                <a:gd name="T19" fmla="*/ 1586 h 2640"/>
                <a:gd name="T20" fmla="*/ 2638 w 2640"/>
                <a:gd name="T21" fmla="*/ 1388 h 2640"/>
                <a:gd name="T22" fmla="*/ 2638 w 2640"/>
                <a:gd name="T23" fmla="*/ 1252 h 2640"/>
                <a:gd name="T24" fmla="*/ 2614 w 2640"/>
                <a:gd name="T25" fmla="*/ 1054 h 2640"/>
                <a:gd name="T26" fmla="*/ 2560 w 2640"/>
                <a:gd name="T27" fmla="*/ 866 h 2640"/>
                <a:gd name="T28" fmla="*/ 2480 w 2640"/>
                <a:gd name="T29" fmla="*/ 690 h 2640"/>
                <a:gd name="T30" fmla="*/ 2378 w 2640"/>
                <a:gd name="T31" fmla="*/ 530 h 2640"/>
                <a:gd name="T32" fmla="*/ 2254 w 2640"/>
                <a:gd name="T33" fmla="*/ 386 h 2640"/>
                <a:gd name="T34" fmla="*/ 2110 w 2640"/>
                <a:gd name="T35" fmla="*/ 262 h 2640"/>
                <a:gd name="T36" fmla="*/ 1950 w 2640"/>
                <a:gd name="T37" fmla="*/ 160 h 2640"/>
                <a:gd name="T38" fmla="*/ 1774 w 2640"/>
                <a:gd name="T39" fmla="*/ 80 h 2640"/>
                <a:gd name="T40" fmla="*/ 1586 w 2640"/>
                <a:gd name="T41" fmla="*/ 26 h 2640"/>
                <a:gd name="T42" fmla="*/ 1388 w 2640"/>
                <a:gd name="T43" fmla="*/ 2 h 2640"/>
                <a:gd name="T44" fmla="*/ 1252 w 2640"/>
                <a:gd name="T45" fmla="*/ 2 h 2640"/>
                <a:gd name="T46" fmla="*/ 1054 w 2640"/>
                <a:gd name="T47" fmla="*/ 26 h 2640"/>
                <a:gd name="T48" fmla="*/ 866 w 2640"/>
                <a:gd name="T49" fmla="*/ 80 h 2640"/>
                <a:gd name="T50" fmla="*/ 690 w 2640"/>
                <a:gd name="T51" fmla="*/ 160 h 2640"/>
                <a:gd name="T52" fmla="*/ 530 w 2640"/>
                <a:gd name="T53" fmla="*/ 262 h 2640"/>
                <a:gd name="T54" fmla="*/ 386 w 2640"/>
                <a:gd name="T55" fmla="*/ 386 h 2640"/>
                <a:gd name="T56" fmla="*/ 262 w 2640"/>
                <a:gd name="T57" fmla="*/ 530 h 2640"/>
                <a:gd name="T58" fmla="*/ 160 w 2640"/>
                <a:gd name="T59" fmla="*/ 690 h 2640"/>
                <a:gd name="T60" fmla="*/ 80 w 2640"/>
                <a:gd name="T61" fmla="*/ 866 h 2640"/>
                <a:gd name="T62" fmla="*/ 26 w 2640"/>
                <a:gd name="T63" fmla="*/ 1054 h 2640"/>
                <a:gd name="T64" fmla="*/ 2 w 2640"/>
                <a:gd name="T65" fmla="*/ 1252 h 2640"/>
                <a:gd name="T66" fmla="*/ 2 w 2640"/>
                <a:gd name="T67" fmla="*/ 1388 h 2640"/>
                <a:gd name="T68" fmla="*/ 26 w 2640"/>
                <a:gd name="T69" fmla="*/ 1586 h 2640"/>
                <a:gd name="T70" fmla="*/ 80 w 2640"/>
                <a:gd name="T71" fmla="*/ 1774 h 2640"/>
                <a:gd name="T72" fmla="*/ 160 w 2640"/>
                <a:gd name="T73" fmla="*/ 1950 h 2640"/>
                <a:gd name="T74" fmla="*/ 262 w 2640"/>
                <a:gd name="T75" fmla="*/ 2110 h 2640"/>
                <a:gd name="T76" fmla="*/ 386 w 2640"/>
                <a:gd name="T77" fmla="*/ 2254 h 2640"/>
                <a:gd name="T78" fmla="*/ 530 w 2640"/>
                <a:gd name="T79" fmla="*/ 2378 h 2640"/>
                <a:gd name="T80" fmla="*/ 690 w 2640"/>
                <a:gd name="T81" fmla="*/ 2480 h 2640"/>
                <a:gd name="T82" fmla="*/ 866 w 2640"/>
                <a:gd name="T83" fmla="*/ 2560 h 2640"/>
                <a:gd name="T84" fmla="*/ 1054 w 2640"/>
                <a:gd name="T85" fmla="*/ 2614 h 2640"/>
                <a:gd name="T86" fmla="*/ 1252 w 2640"/>
                <a:gd name="T87" fmla="*/ 2638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40" h="2640">
                  <a:moveTo>
                    <a:pt x="1320" y="2640"/>
                  </a:moveTo>
                  <a:lnTo>
                    <a:pt x="1320" y="2640"/>
                  </a:lnTo>
                  <a:lnTo>
                    <a:pt x="1388" y="2638"/>
                  </a:lnTo>
                  <a:lnTo>
                    <a:pt x="1454" y="2634"/>
                  </a:lnTo>
                  <a:lnTo>
                    <a:pt x="1522" y="2624"/>
                  </a:lnTo>
                  <a:lnTo>
                    <a:pt x="1586" y="2614"/>
                  </a:lnTo>
                  <a:lnTo>
                    <a:pt x="1650" y="2598"/>
                  </a:lnTo>
                  <a:lnTo>
                    <a:pt x="1712" y="2580"/>
                  </a:lnTo>
                  <a:lnTo>
                    <a:pt x="1774" y="2560"/>
                  </a:lnTo>
                  <a:lnTo>
                    <a:pt x="1834" y="2536"/>
                  </a:lnTo>
                  <a:lnTo>
                    <a:pt x="1892" y="2510"/>
                  </a:lnTo>
                  <a:lnTo>
                    <a:pt x="1950" y="2480"/>
                  </a:lnTo>
                  <a:lnTo>
                    <a:pt x="2004" y="2448"/>
                  </a:lnTo>
                  <a:lnTo>
                    <a:pt x="2058" y="2414"/>
                  </a:lnTo>
                  <a:lnTo>
                    <a:pt x="2110" y="2378"/>
                  </a:lnTo>
                  <a:lnTo>
                    <a:pt x="2160" y="2338"/>
                  </a:lnTo>
                  <a:lnTo>
                    <a:pt x="2208" y="2298"/>
                  </a:lnTo>
                  <a:lnTo>
                    <a:pt x="2254" y="2254"/>
                  </a:lnTo>
                  <a:lnTo>
                    <a:pt x="2298" y="2208"/>
                  </a:lnTo>
                  <a:lnTo>
                    <a:pt x="2338" y="2160"/>
                  </a:lnTo>
                  <a:lnTo>
                    <a:pt x="2378" y="2110"/>
                  </a:lnTo>
                  <a:lnTo>
                    <a:pt x="2414" y="2058"/>
                  </a:lnTo>
                  <a:lnTo>
                    <a:pt x="2448" y="2004"/>
                  </a:lnTo>
                  <a:lnTo>
                    <a:pt x="2480" y="1950"/>
                  </a:lnTo>
                  <a:lnTo>
                    <a:pt x="2510" y="1892"/>
                  </a:lnTo>
                  <a:lnTo>
                    <a:pt x="2536" y="1834"/>
                  </a:lnTo>
                  <a:lnTo>
                    <a:pt x="2560" y="1774"/>
                  </a:lnTo>
                  <a:lnTo>
                    <a:pt x="2580" y="1712"/>
                  </a:lnTo>
                  <a:lnTo>
                    <a:pt x="2598" y="1650"/>
                  </a:lnTo>
                  <a:lnTo>
                    <a:pt x="2614" y="1586"/>
                  </a:lnTo>
                  <a:lnTo>
                    <a:pt x="2624" y="1520"/>
                  </a:lnTo>
                  <a:lnTo>
                    <a:pt x="2634" y="1454"/>
                  </a:lnTo>
                  <a:lnTo>
                    <a:pt x="2638" y="1388"/>
                  </a:lnTo>
                  <a:lnTo>
                    <a:pt x="2640" y="1320"/>
                  </a:lnTo>
                  <a:lnTo>
                    <a:pt x="2640" y="1320"/>
                  </a:lnTo>
                  <a:lnTo>
                    <a:pt x="2638" y="1252"/>
                  </a:lnTo>
                  <a:lnTo>
                    <a:pt x="2634" y="1186"/>
                  </a:lnTo>
                  <a:lnTo>
                    <a:pt x="2624" y="1118"/>
                  </a:lnTo>
                  <a:lnTo>
                    <a:pt x="2614" y="1054"/>
                  </a:lnTo>
                  <a:lnTo>
                    <a:pt x="2598" y="990"/>
                  </a:lnTo>
                  <a:lnTo>
                    <a:pt x="2580" y="928"/>
                  </a:lnTo>
                  <a:lnTo>
                    <a:pt x="2560" y="866"/>
                  </a:lnTo>
                  <a:lnTo>
                    <a:pt x="2536" y="806"/>
                  </a:lnTo>
                  <a:lnTo>
                    <a:pt x="2510" y="748"/>
                  </a:lnTo>
                  <a:lnTo>
                    <a:pt x="2480" y="690"/>
                  </a:lnTo>
                  <a:lnTo>
                    <a:pt x="2448" y="636"/>
                  </a:lnTo>
                  <a:lnTo>
                    <a:pt x="2414" y="582"/>
                  </a:lnTo>
                  <a:lnTo>
                    <a:pt x="2378" y="530"/>
                  </a:lnTo>
                  <a:lnTo>
                    <a:pt x="2338" y="480"/>
                  </a:lnTo>
                  <a:lnTo>
                    <a:pt x="2298" y="432"/>
                  </a:lnTo>
                  <a:lnTo>
                    <a:pt x="2254" y="386"/>
                  </a:lnTo>
                  <a:lnTo>
                    <a:pt x="2208" y="342"/>
                  </a:lnTo>
                  <a:lnTo>
                    <a:pt x="2160" y="302"/>
                  </a:lnTo>
                  <a:lnTo>
                    <a:pt x="2110" y="262"/>
                  </a:lnTo>
                  <a:lnTo>
                    <a:pt x="2058" y="226"/>
                  </a:lnTo>
                  <a:lnTo>
                    <a:pt x="2004" y="192"/>
                  </a:lnTo>
                  <a:lnTo>
                    <a:pt x="1950" y="160"/>
                  </a:lnTo>
                  <a:lnTo>
                    <a:pt x="1892" y="130"/>
                  </a:lnTo>
                  <a:lnTo>
                    <a:pt x="1834" y="104"/>
                  </a:lnTo>
                  <a:lnTo>
                    <a:pt x="1774" y="80"/>
                  </a:lnTo>
                  <a:lnTo>
                    <a:pt x="1712" y="60"/>
                  </a:lnTo>
                  <a:lnTo>
                    <a:pt x="1650" y="42"/>
                  </a:lnTo>
                  <a:lnTo>
                    <a:pt x="1586" y="26"/>
                  </a:lnTo>
                  <a:lnTo>
                    <a:pt x="1522" y="16"/>
                  </a:lnTo>
                  <a:lnTo>
                    <a:pt x="1454" y="6"/>
                  </a:lnTo>
                  <a:lnTo>
                    <a:pt x="1388" y="2"/>
                  </a:lnTo>
                  <a:lnTo>
                    <a:pt x="1320" y="0"/>
                  </a:lnTo>
                  <a:lnTo>
                    <a:pt x="1320" y="0"/>
                  </a:lnTo>
                  <a:lnTo>
                    <a:pt x="1252" y="2"/>
                  </a:lnTo>
                  <a:lnTo>
                    <a:pt x="1186" y="6"/>
                  </a:lnTo>
                  <a:lnTo>
                    <a:pt x="1118" y="16"/>
                  </a:lnTo>
                  <a:lnTo>
                    <a:pt x="1054" y="26"/>
                  </a:lnTo>
                  <a:lnTo>
                    <a:pt x="990" y="42"/>
                  </a:lnTo>
                  <a:lnTo>
                    <a:pt x="928" y="60"/>
                  </a:lnTo>
                  <a:lnTo>
                    <a:pt x="866" y="80"/>
                  </a:lnTo>
                  <a:lnTo>
                    <a:pt x="806" y="104"/>
                  </a:lnTo>
                  <a:lnTo>
                    <a:pt x="748" y="130"/>
                  </a:lnTo>
                  <a:lnTo>
                    <a:pt x="690" y="160"/>
                  </a:lnTo>
                  <a:lnTo>
                    <a:pt x="636" y="192"/>
                  </a:lnTo>
                  <a:lnTo>
                    <a:pt x="582" y="226"/>
                  </a:lnTo>
                  <a:lnTo>
                    <a:pt x="530" y="262"/>
                  </a:lnTo>
                  <a:lnTo>
                    <a:pt x="480" y="302"/>
                  </a:lnTo>
                  <a:lnTo>
                    <a:pt x="432" y="342"/>
                  </a:lnTo>
                  <a:lnTo>
                    <a:pt x="386" y="386"/>
                  </a:lnTo>
                  <a:lnTo>
                    <a:pt x="342" y="432"/>
                  </a:lnTo>
                  <a:lnTo>
                    <a:pt x="302" y="480"/>
                  </a:lnTo>
                  <a:lnTo>
                    <a:pt x="262" y="530"/>
                  </a:lnTo>
                  <a:lnTo>
                    <a:pt x="226" y="582"/>
                  </a:lnTo>
                  <a:lnTo>
                    <a:pt x="192" y="636"/>
                  </a:lnTo>
                  <a:lnTo>
                    <a:pt x="160" y="690"/>
                  </a:lnTo>
                  <a:lnTo>
                    <a:pt x="130" y="748"/>
                  </a:lnTo>
                  <a:lnTo>
                    <a:pt x="104" y="806"/>
                  </a:lnTo>
                  <a:lnTo>
                    <a:pt x="80" y="866"/>
                  </a:lnTo>
                  <a:lnTo>
                    <a:pt x="60" y="928"/>
                  </a:lnTo>
                  <a:lnTo>
                    <a:pt x="42" y="990"/>
                  </a:lnTo>
                  <a:lnTo>
                    <a:pt x="26" y="1054"/>
                  </a:lnTo>
                  <a:lnTo>
                    <a:pt x="16" y="1118"/>
                  </a:lnTo>
                  <a:lnTo>
                    <a:pt x="6" y="1186"/>
                  </a:lnTo>
                  <a:lnTo>
                    <a:pt x="2" y="1252"/>
                  </a:lnTo>
                  <a:lnTo>
                    <a:pt x="0" y="1320"/>
                  </a:lnTo>
                  <a:lnTo>
                    <a:pt x="0" y="1320"/>
                  </a:lnTo>
                  <a:lnTo>
                    <a:pt x="2" y="1388"/>
                  </a:lnTo>
                  <a:lnTo>
                    <a:pt x="6" y="1454"/>
                  </a:lnTo>
                  <a:lnTo>
                    <a:pt x="16" y="1520"/>
                  </a:lnTo>
                  <a:lnTo>
                    <a:pt x="26" y="1586"/>
                  </a:lnTo>
                  <a:lnTo>
                    <a:pt x="42" y="1650"/>
                  </a:lnTo>
                  <a:lnTo>
                    <a:pt x="60" y="1712"/>
                  </a:lnTo>
                  <a:lnTo>
                    <a:pt x="80" y="1774"/>
                  </a:lnTo>
                  <a:lnTo>
                    <a:pt x="104" y="1834"/>
                  </a:lnTo>
                  <a:lnTo>
                    <a:pt x="130" y="1892"/>
                  </a:lnTo>
                  <a:lnTo>
                    <a:pt x="160" y="1950"/>
                  </a:lnTo>
                  <a:lnTo>
                    <a:pt x="192" y="2004"/>
                  </a:lnTo>
                  <a:lnTo>
                    <a:pt x="226" y="2058"/>
                  </a:lnTo>
                  <a:lnTo>
                    <a:pt x="262" y="2110"/>
                  </a:lnTo>
                  <a:lnTo>
                    <a:pt x="302" y="2160"/>
                  </a:lnTo>
                  <a:lnTo>
                    <a:pt x="342" y="2208"/>
                  </a:lnTo>
                  <a:lnTo>
                    <a:pt x="386" y="2254"/>
                  </a:lnTo>
                  <a:lnTo>
                    <a:pt x="432" y="2298"/>
                  </a:lnTo>
                  <a:lnTo>
                    <a:pt x="480" y="2338"/>
                  </a:lnTo>
                  <a:lnTo>
                    <a:pt x="530" y="2378"/>
                  </a:lnTo>
                  <a:lnTo>
                    <a:pt x="582" y="2414"/>
                  </a:lnTo>
                  <a:lnTo>
                    <a:pt x="636" y="2448"/>
                  </a:lnTo>
                  <a:lnTo>
                    <a:pt x="690" y="2480"/>
                  </a:lnTo>
                  <a:lnTo>
                    <a:pt x="748" y="2510"/>
                  </a:lnTo>
                  <a:lnTo>
                    <a:pt x="806" y="2536"/>
                  </a:lnTo>
                  <a:lnTo>
                    <a:pt x="866" y="2560"/>
                  </a:lnTo>
                  <a:lnTo>
                    <a:pt x="928" y="2580"/>
                  </a:lnTo>
                  <a:lnTo>
                    <a:pt x="990" y="2598"/>
                  </a:lnTo>
                  <a:lnTo>
                    <a:pt x="1054" y="2614"/>
                  </a:lnTo>
                  <a:lnTo>
                    <a:pt x="1118" y="2624"/>
                  </a:lnTo>
                  <a:lnTo>
                    <a:pt x="1186" y="2634"/>
                  </a:lnTo>
                  <a:lnTo>
                    <a:pt x="1252" y="2638"/>
                  </a:lnTo>
                  <a:lnTo>
                    <a:pt x="1320" y="26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8C83CEA0-852E-91EF-9230-25581FC832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6" y="2206"/>
              <a:ext cx="1508" cy="290"/>
            </a:xfrm>
            <a:custGeom>
              <a:avLst/>
              <a:gdLst>
                <a:gd name="T0" fmla="*/ 1418 w 1508"/>
                <a:gd name="T1" fmla="*/ 172 h 290"/>
                <a:gd name="T2" fmla="*/ 1424 w 1508"/>
                <a:gd name="T3" fmla="*/ 74 h 290"/>
                <a:gd name="T4" fmla="*/ 1414 w 1508"/>
                <a:gd name="T5" fmla="*/ 122 h 290"/>
                <a:gd name="T6" fmla="*/ 1374 w 1508"/>
                <a:gd name="T7" fmla="*/ 146 h 290"/>
                <a:gd name="T8" fmla="*/ 1360 w 1508"/>
                <a:gd name="T9" fmla="*/ 222 h 290"/>
                <a:gd name="T10" fmla="*/ 1448 w 1508"/>
                <a:gd name="T11" fmla="*/ 232 h 290"/>
                <a:gd name="T12" fmla="*/ 1442 w 1508"/>
                <a:gd name="T13" fmla="*/ 76 h 290"/>
                <a:gd name="T14" fmla="*/ 1480 w 1508"/>
                <a:gd name="T15" fmla="*/ 18 h 290"/>
                <a:gd name="T16" fmla="*/ 1444 w 1508"/>
                <a:gd name="T17" fmla="*/ 56 h 290"/>
                <a:gd name="T18" fmla="*/ 1424 w 1508"/>
                <a:gd name="T19" fmla="*/ 26 h 290"/>
                <a:gd name="T20" fmla="*/ 1376 w 1508"/>
                <a:gd name="T21" fmla="*/ 48 h 290"/>
                <a:gd name="T22" fmla="*/ 1214 w 1508"/>
                <a:gd name="T23" fmla="*/ 76 h 290"/>
                <a:gd name="T24" fmla="*/ 1242 w 1508"/>
                <a:gd name="T25" fmla="*/ 128 h 290"/>
                <a:gd name="T26" fmla="*/ 1324 w 1508"/>
                <a:gd name="T27" fmla="*/ 126 h 290"/>
                <a:gd name="T28" fmla="*/ 1034 w 1508"/>
                <a:gd name="T29" fmla="*/ 196 h 290"/>
                <a:gd name="T30" fmla="*/ 1060 w 1508"/>
                <a:gd name="T31" fmla="*/ 182 h 290"/>
                <a:gd name="T32" fmla="*/ 986 w 1508"/>
                <a:gd name="T33" fmla="*/ 84 h 290"/>
                <a:gd name="T34" fmla="*/ 1050 w 1508"/>
                <a:gd name="T35" fmla="*/ 126 h 290"/>
                <a:gd name="T36" fmla="*/ 966 w 1508"/>
                <a:gd name="T37" fmla="*/ 166 h 290"/>
                <a:gd name="T38" fmla="*/ 1006 w 1508"/>
                <a:gd name="T39" fmla="*/ 234 h 290"/>
                <a:gd name="T40" fmla="*/ 1124 w 1508"/>
                <a:gd name="T41" fmla="*/ 148 h 290"/>
                <a:gd name="T42" fmla="*/ 1078 w 1508"/>
                <a:gd name="T43" fmla="*/ 62 h 290"/>
                <a:gd name="T44" fmla="*/ 1078 w 1508"/>
                <a:gd name="T45" fmla="*/ 12 h 290"/>
                <a:gd name="T46" fmla="*/ 1016 w 1508"/>
                <a:gd name="T47" fmla="*/ 62 h 290"/>
                <a:gd name="T48" fmla="*/ 1016 w 1508"/>
                <a:gd name="T49" fmla="*/ 12 h 290"/>
                <a:gd name="T50" fmla="*/ 1016 w 1508"/>
                <a:gd name="T51" fmla="*/ 62 h 290"/>
                <a:gd name="T52" fmla="*/ 940 w 1508"/>
                <a:gd name="T53" fmla="*/ 224 h 290"/>
                <a:gd name="T54" fmla="*/ 856 w 1508"/>
                <a:gd name="T55" fmla="*/ 240 h 290"/>
                <a:gd name="T56" fmla="*/ 924 w 1508"/>
                <a:gd name="T57" fmla="*/ 62 h 290"/>
                <a:gd name="T58" fmla="*/ 942 w 1508"/>
                <a:gd name="T59" fmla="*/ 12 h 290"/>
                <a:gd name="T60" fmla="*/ 880 w 1508"/>
                <a:gd name="T61" fmla="*/ 8 h 290"/>
                <a:gd name="T62" fmla="*/ 886 w 1508"/>
                <a:gd name="T63" fmla="*/ 58 h 290"/>
                <a:gd name="T64" fmla="*/ 744 w 1508"/>
                <a:gd name="T65" fmla="*/ 184 h 290"/>
                <a:gd name="T66" fmla="*/ 766 w 1508"/>
                <a:gd name="T67" fmla="*/ 196 h 290"/>
                <a:gd name="T68" fmla="*/ 720 w 1508"/>
                <a:gd name="T69" fmla="*/ 128 h 290"/>
                <a:gd name="T70" fmla="*/ 754 w 1508"/>
                <a:gd name="T71" fmla="*/ 140 h 290"/>
                <a:gd name="T72" fmla="*/ 684 w 1508"/>
                <a:gd name="T73" fmla="*/ 196 h 290"/>
                <a:gd name="T74" fmla="*/ 768 w 1508"/>
                <a:gd name="T75" fmla="*/ 230 h 290"/>
                <a:gd name="T76" fmla="*/ 822 w 1508"/>
                <a:gd name="T77" fmla="*/ 92 h 290"/>
                <a:gd name="T78" fmla="*/ 824 w 1508"/>
                <a:gd name="T79" fmla="*/ 38 h 290"/>
                <a:gd name="T80" fmla="*/ 774 w 1508"/>
                <a:gd name="T81" fmla="*/ 38 h 290"/>
                <a:gd name="T82" fmla="*/ 760 w 1508"/>
                <a:gd name="T83" fmla="*/ 48 h 290"/>
                <a:gd name="T84" fmla="*/ 712 w 1508"/>
                <a:gd name="T85" fmla="*/ 26 h 290"/>
                <a:gd name="T86" fmla="*/ 644 w 1508"/>
                <a:gd name="T87" fmla="*/ 186 h 290"/>
                <a:gd name="T88" fmla="*/ 630 w 1508"/>
                <a:gd name="T89" fmla="*/ 42 h 290"/>
                <a:gd name="T90" fmla="*/ 576 w 1508"/>
                <a:gd name="T91" fmla="*/ 210 h 290"/>
                <a:gd name="T92" fmla="*/ 658 w 1508"/>
                <a:gd name="T93" fmla="*/ 182 h 290"/>
                <a:gd name="T94" fmla="*/ 498 w 1508"/>
                <a:gd name="T95" fmla="*/ 132 h 290"/>
                <a:gd name="T96" fmla="*/ 434 w 1508"/>
                <a:gd name="T97" fmla="*/ 172 h 290"/>
                <a:gd name="T98" fmla="*/ 502 w 1508"/>
                <a:gd name="T99" fmla="*/ 236 h 290"/>
                <a:gd name="T100" fmla="*/ 364 w 1508"/>
                <a:gd name="T101" fmla="*/ 64 h 290"/>
                <a:gd name="T102" fmla="*/ 402 w 1508"/>
                <a:gd name="T103" fmla="*/ 30 h 290"/>
                <a:gd name="T104" fmla="*/ 356 w 1508"/>
                <a:gd name="T105" fmla="*/ 0 h 290"/>
                <a:gd name="T106" fmla="*/ 328 w 1508"/>
                <a:gd name="T107" fmla="*/ 44 h 290"/>
                <a:gd name="T108" fmla="*/ 204 w 1508"/>
                <a:gd name="T109" fmla="*/ 232 h 290"/>
                <a:gd name="T110" fmla="*/ 300 w 1508"/>
                <a:gd name="T111" fmla="*/ 130 h 290"/>
                <a:gd name="T112" fmla="*/ 98 w 1508"/>
                <a:gd name="T113" fmla="*/ 160 h 290"/>
                <a:gd name="T114" fmla="*/ 6 w 1508"/>
                <a:gd name="T115" fmla="*/ 276 h 290"/>
                <a:gd name="T116" fmla="*/ 96 w 1508"/>
                <a:gd name="T117" fmla="*/ 27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8" h="290">
                  <a:moveTo>
                    <a:pt x="1424" y="196"/>
                  </a:moveTo>
                  <a:lnTo>
                    <a:pt x="1424" y="196"/>
                  </a:lnTo>
                  <a:lnTo>
                    <a:pt x="1416" y="196"/>
                  </a:lnTo>
                  <a:lnTo>
                    <a:pt x="1412" y="192"/>
                  </a:lnTo>
                  <a:lnTo>
                    <a:pt x="1408" y="188"/>
                  </a:lnTo>
                  <a:lnTo>
                    <a:pt x="1408" y="184"/>
                  </a:lnTo>
                  <a:lnTo>
                    <a:pt x="1408" y="184"/>
                  </a:lnTo>
                  <a:lnTo>
                    <a:pt x="1410" y="178"/>
                  </a:lnTo>
                  <a:lnTo>
                    <a:pt x="1412" y="174"/>
                  </a:lnTo>
                  <a:lnTo>
                    <a:pt x="1418" y="172"/>
                  </a:lnTo>
                  <a:lnTo>
                    <a:pt x="1428" y="170"/>
                  </a:lnTo>
                  <a:lnTo>
                    <a:pt x="1444" y="170"/>
                  </a:lnTo>
                  <a:lnTo>
                    <a:pt x="1444" y="182"/>
                  </a:lnTo>
                  <a:lnTo>
                    <a:pt x="1444" y="182"/>
                  </a:lnTo>
                  <a:lnTo>
                    <a:pt x="1440" y="188"/>
                  </a:lnTo>
                  <a:lnTo>
                    <a:pt x="1436" y="194"/>
                  </a:lnTo>
                  <a:lnTo>
                    <a:pt x="1430" y="196"/>
                  </a:lnTo>
                  <a:lnTo>
                    <a:pt x="1424" y="196"/>
                  </a:lnTo>
                  <a:close/>
                  <a:moveTo>
                    <a:pt x="1424" y="74"/>
                  </a:moveTo>
                  <a:lnTo>
                    <a:pt x="1424" y="74"/>
                  </a:lnTo>
                  <a:lnTo>
                    <a:pt x="1404" y="76"/>
                  </a:lnTo>
                  <a:lnTo>
                    <a:pt x="1386" y="78"/>
                  </a:lnTo>
                  <a:lnTo>
                    <a:pt x="1368" y="84"/>
                  </a:lnTo>
                  <a:lnTo>
                    <a:pt x="1354" y="92"/>
                  </a:lnTo>
                  <a:lnTo>
                    <a:pt x="1374" y="134"/>
                  </a:lnTo>
                  <a:lnTo>
                    <a:pt x="1374" y="134"/>
                  </a:lnTo>
                  <a:lnTo>
                    <a:pt x="1382" y="128"/>
                  </a:lnTo>
                  <a:lnTo>
                    <a:pt x="1392" y="126"/>
                  </a:lnTo>
                  <a:lnTo>
                    <a:pt x="1404" y="122"/>
                  </a:lnTo>
                  <a:lnTo>
                    <a:pt x="1414" y="122"/>
                  </a:lnTo>
                  <a:lnTo>
                    <a:pt x="1414" y="122"/>
                  </a:lnTo>
                  <a:lnTo>
                    <a:pt x="1426" y="122"/>
                  </a:lnTo>
                  <a:lnTo>
                    <a:pt x="1434" y="126"/>
                  </a:lnTo>
                  <a:lnTo>
                    <a:pt x="1440" y="132"/>
                  </a:lnTo>
                  <a:lnTo>
                    <a:pt x="1444" y="140"/>
                  </a:lnTo>
                  <a:lnTo>
                    <a:pt x="1418" y="140"/>
                  </a:lnTo>
                  <a:lnTo>
                    <a:pt x="1418" y="140"/>
                  </a:lnTo>
                  <a:lnTo>
                    <a:pt x="1400" y="140"/>
                  </a:lnTo>
                  <a:lnTo>
                    <a:pt x="1386" y="144"/>
                  </a:lnTo>
                  <a:lnTo>
                    <a:pt x="1374" y="146"/>
                  </a:lnTo>
                  <a:lnTo>
                    <a:pt x="1364" y="152"/>
                  </a:lnTo>
                  <a:lnTo>
                    <a:pt x="1356" y="158"/>
                  </a:lnTo>
                  <a:lnTo>
                    <a:pt x="1350" y="166"/>
                  </a:lnTo>
                  <a:lnTo>
                    <a:pt x="1348" y="176"/>
                  </a:lnTo>
                  <a:lnTo>
                    <a:pt x="1346" y="186"/>
                  </a:lnTo>
                  <a:lnTo>
                    <a:pt x="1346" y="186"/>
                  </a:lnTo>
                  <a:lnTo>
                    <a:pt x="1348" y="196"/>
                  </a:lnTo>
                  <a:lnTo>
                    <a:pt x="1350" y="206"/>
                  </a:lnTo>
                  <a:lnTo>
                    <a:pt x="1354" y="214"/>
                  </a:lnTo>
                  <a:lnTo>
                    <a:pt x="1360" y="222"/>
                  </a:lnTo>
                  <a:lnTo>
                    <a:pt x="1368" y="226"/>
                  </a:lnTo>
                  <a:lnTo>
                    <a:pt x="1378" y="232"/>
                  </a:lnTo>
                  <a:lnTo>
                    <a:pt x="1390" y="234"/>
                  </a:lnTo>
                  <a:lnTo>
                    <a:pt x="1404" y="236"/>
                  </a:lnTo>
                  <a:lnTo>
                    <a:pt x="1404" y="236"/>
                  </a:lnTo>
                  <a:lnTo>
                    <a:pt x="1420" y="234"/>
                  </a:lnTo>
                  <a:lnTo>
                    <a:pt x="1432" y="230"/>
                  </a:lnTo>
                  <a:lnTo>
                    <a:pt x="1442" y="222"/>
                  </a:lnTo>
                  <a:lnTo>
                    <a:pt x="1448" y="212"/>
                  </a:lnTo>
                  <a:lnTo>
                    <a:pt x="1448" y="232"/>
                  </a:lnTo>
                  <a:lnTo>
                    <a:pt x="1508" y="232"/>
                  </a:lnTo>
                  <a:lnTo>
                    <a:pt x="1508" y="148"/>
                  </a:lnTo>
                  <a:lnTo>
                    <a:pt x="1508" y="148"/>
                  </a:lnTo>
                  <a:lnTo>
                    <a:pt x="1506" y="130"/>
                  </a:lnTo>
                  <a:lnTo>
                    <a:pt x="1502" y="116"/>
                  </a:lnTo>
                  <a:lnTo>
                    <a:pt x="1496" y="102"/>
                  </a:lnTo>
                  <a:lnTo>
                    <a:pt x="1486" y="92"/>
                  </a:lnTo>
                  <a:lnTo>
                    <a:pt x="1474" y="84"/>
                  </a:lnTo>
                  <a:lnTo>
                    <a:pt x="1460" y="78"/>
                  </a:lnTo>
                  <a:lnTo>
                    <a:pt x="1442" y="76"/>
                  </a:lnTo>
                  <a:lnTo>
                    <a:pt x="1424" y="74"/>
                  </a:lnTo>
                  <a:close/>
                  <a:moveTo>
                    <a:pt x="1462" y="62"/>
                  </a:moveTo>
                  <a:lnTo>
                    <a:pt x="1462" y="62"/>
                  </a:lnTo>
                  <a:lnTo>
                    <a:pt x="1472" y="60"/>
                  </a:lnTo>
                  <a:lnTo>
                    <a:pt x="1480" y="56"/>
                  </a:lnTo>
                  <a:lnTo>
                    <a:pt x="1486" y="48"/>
                  </a:lnTo>
                  <a:lnTo>
                    <a:pt x="1488" y="38"/>
                  </a:lnTo>
                  <a:lnTo>
                    <a:pt x="1488" y="38"/>
                  </a:lnTo>
                  <a:lnTo>
                    <a:pt x="1486" y="26"/>
                  </a:lnTo>
                  <a:lnTo>
                    <a:pt x="1480" y="18"/>
                  </a:lnTo>
                  <a:lnTo>
                    <a:pt x="1472" y="14"/>
                  </a:lnTo>
                  <a:lnTo>
                    <a:pt x="1462" y="12"/>
                  </a:lnTo>
                  <a:lnTo>
                    <a:pt x="1462" y="12"/>
                  </a:lnTo>
                  <a:lnTo>
                    <a:pt x="1452" y="14"/>
                  </a:lnTo>
                  <a:lnTo>
                    <a:pt x="1444" y="18"/>
                  </a:lnTo>
                  <a:lnTo>
                    <a:pt x="1438" y="26"/>
                  </a:lnTo>
                  <a:lnTo>
                    <a:pt x="1436" y="38"/>
                  </a:lnTo>
                  <a:lnTo>
                    <a:pt x="1436" y="38"/>
                  </a:lnTo>
                  <a:lnTo>
                    <a:pt x="1438" y="48"/>
                  </a:lnTo>
                  <a:lnTo>
                    <a:pt x="1444" y="56"/>
                  </a:lnTo>
                  <a:lnTo>
                    <a:pt x="1452" y="60"/>
                  </a:lnTo>
                  <a:lnTo>
                    <a:pt x="1462" y="62"/>
                  </a:lnTo>
                  <a:close/>
                  <a:moveTo>
                    <a:pt x="1400" y="62"/>
                  </a:moveTo>
                  <a:lnTo>
                    <a:pt x="1400" y="62"/>
                  </a:lnTo>
                  <a:lnTo>
                    <a:pt x="1410" y="60"/>
                  </a:lnTo>
                  <a:lnTo>
                    <a:pt x="1418" y="56"/>
                  </a:lnTo>
                  <a:lnTo>
                    <a:pt x="1424" y="48"/>
                  </a:lnTo>
                  <a:lnTo>
                    <a:pt x="1424" y="38"/>
                  </a:lnTo>
                  <a:lnTo>
                    <a:pt x="1424" y="38"/>
                  </a:lnTo>
                  <a:lnTo>
                    <a:pt x="1424" y="26"/>
                  </a:lnTo>
                  <a:lnTo>
                    <a:pt x="1418" y="18"/>
                  </a:lnTo>
                  <a:lnTo>
                    <a:pt x="1410" y="14"/>
                  </a:lnTo>
                  <a:lnTo>
                    <a:pt x="1400" y="12"/>
                  </a:lnTo>
                  <a:lnTo>
                    <a:pt x="1400" y="12"/>
                  </a:lnTo>
                  <a:lnTo>
                    <a:pt x="1390" y="14"/>
                  </a:lnTo>
                  <a:lnTo>
                    <a:pt x="1382" y="18"/>
                  </a:lnTo>
                  <a:lnTo>
                    <a:pt x="1376" y="26"/>
                  </a:lnTo>
                  <a:lnTo>
                    <a:pt x="1374" y="38"/>
                  </a:lnTo>
                  <a:lnTo>
                    <a:pt x="1374" y="38"/>
                  </a:lnTo>
                  <a:lnTo>
                    <a:pt x="1376" y="48"/>
                  </a:lnTo>
                  <a:lnTo>
                    <a:pt x="1382" y="56"/>
                  </a:lnTo>
                  <a:lnTo>
                    <a:pt x="1390" y="60"/>
                  </a:lnTo>
                  <a:lnTo>
                    <a:pt x="1400" y="62"/>
                  </a:lnTo>
                  <a:close/>
                  <a:moveTo>
                    <a:pt x="1262" y="74"/>
                  </a:moveTo>
                  <a:lnTo>
                    <a:pt x="1262" y="74"/>
                  </a:lnTo>
                  <a:lnTo>
                    <a:pt x="1248" y="76"/>
                  </a:lnTo>
                  <a:lnTo>
                    <a:pt x="1236" y="78"/>
                  </a:lnTo>
                  <a:lnTo>
                    <a:pt x="1224" y="84"/>
                  </a:lnTo>
                  <a:lnTo>
                    <a:pt x="1214" y="92"/>
                  </a:lnTo>
                  <a:lnTo>
                    <a:pt x="1214" y="76"/>
                  </a:lnTo>
                  <a:lnTo>
                    <a:pt x="1154" y="76"/>
                  </a:lnTo>
                  <a:lnTo>
                    <a:pt x="1154" y="232"/>
                  </a:lnTo>
                  <a:lnTo>
                    <a:pt x="1218" y="232"/>
                  </a:lnTo>
                  <a:lnTo>
                    <a:pt x="1218" y="160"/>
                  </a:lnTo>
                  <a:lnTo>
                    <a:pt x="1218" y="160"/>
                  </a:lnTo>
                  <a:lnTo>
                    <a:pt x="1220" y="144"/>
                  </a:lnTo>
                  <a:lnTo>
                    <a:pt x="1222" y="140"/>
                  </a:lnTo>
                  <a:lnTo>
                    <a:pt x="1226" y="136"/>
                  </a:lnTo>
                  <a:lnTo>
                    <a:pt x="1232" y="130"/>
                  </a:lnTo>
                  <a:lnTo>
                    <a:pt x="1242" y="128"/>
                  </a:lnTo>
                  <a:lnTo>
                    <a:pt x="1242" y="128"/>
                  </a:lnTo>
                  <a:lnTo>
                    <a:pt x="1250" y="130"/>
                  </a:lnTo>
                  <a:lnTo>
                    <a:pt x="1256" y="134"/>
                  </a:lnTo>
                  <a:lnTo>
                    <a:pt x="1260" y="142"/>
                  </a:lnTo>
                  <a:lnTo>
                    <a:pt x="1262" y="154"/>
                  </a:lnTo>
                  <a:lnTo>
                    <a:pt x="1262" y="232"/>
                  </a:lnTo>
                  <a:lnTo>
                    <a:pt x="1326" y="232"/>
                  </a:lnTo>
                  <a:lnTo>
                    <a:pt x="1326" y="144"/>
                  </a:lnTo>
                  <a:lnTo>
                    <a:pt x="1326" y="144"/>
                  </a:lnTo>
                  <a:lnTo>
                    <a:pt x="1324" y="126"/>
                  </a:lnTo>
                  <a:lnTo>
                    <a:pt x="1320" y="112"/>
                  </a:lnTo>
                  <a:lnTo>
                    <a:pt x="1314" y="100"/>
                  </a:lnTo>
                  <a:lnTo>
                    <a:pt x="1306" y="90"/>
                  </a:lnTo>
                  <a:lnTo>
                    <a:pt x="1298" y="84"/>
                  </a:lnTo>
                  <a:lnTo>
                    <a:pt x="1286" y="78"/>
                  </a:lnTo>
                  <a:lnTo>
                    <a:pt x="1274" y="76"/>
                  </a:lnTo>
                  <a:lnTo>
                    <a:pt x="1262" y="74"/>
                  </a:lnTo>
                  <a:close/>
                  <a:moveTo>
                    <a:pt x="1040" y="196"/>
                  </a:moveTo>
                  <a:lnTo>
                    <a:pt x="1040" y="196"/>
                  </a:lnTo>
                  <a:lnTo>
                    <a:pt x="1034" y="196"/>
                  </a:lnTo>
                  <a:lnTo>
                    <a:pt x="1028" y="192"/>
                  </a:lnTo>
                  <a:lnTo>
                    <a:pt x="1026" y="188"/>
                  </a:lnTo>
                  <a:lnTo>
                    <a:pt x="1024" y="184"/>
                  </a:lnTo>
                  <a:lnTo>
                    <a:pt x="1024" y="184"/>
                  </a:lnTo>
                  <a:lnTo>
                    <a:pt x="1026" y="178"/>
                  </a:lnTo>
                  <a:lnTo>
                    <a:pt x="1028" y="174"/>
                  </a:lnTo>
                  <a:lnTo>
                    <a:pt x="1036" y="172"/>
                  </a:lnTo>
                  <a:lnTo>
                    <a:pt x="1044" y="170"/>
                  </a:lnTo>
                  <a:lnTo>
                    <a:pt x="1060" y="170"/>
                  </a:lnTo>
                  <a:lnTo>
                    <a:pt x="1060" y="182"/>
                  </a:lnTo>
                  <a:lnTo>
                    <a:pt x="1060" y="182"/>
                  </a:lnTo>
                  <a:lnTo>
                    <a:pt x="1056" y="188"/>
                  </a:lnTo>
                  <a:lnTo>
                    <a:pt x="1052" y="194"/>
                  </a:lnTo>
                  <a:lnTo>
                    <a:pt x="1046" y="196"/>
                  </a:lnTo>
                  <a:lnTo>
                    <a:pt x="1040" y="196"/>
                  </a:lnTo>
                  <a:close/>
                  <a:moveTo>
                    <a:pt x="1040" y="74"/>
                  </a:moveTo>
                  <a:lnTo>
                    <a:pt x="1040" y="74"/>
                  </a:lnTo>
                  <a:lnTo>
                    <a:pt x="1022" y="76"/>
                  </a:lnTo>
                  <a:lnTo>
                    <a:pt x="1002" y="78"/>
                  </a:lnTo>
                  <a:lnTo>
                    <a:pt x="986" y="84"/>
                  </a:lnTo>
                  <a:lnTo>
                    <a:pt x="970" y="92"/>
                  </a:lnTo>
                  <a:lnTo>
                    <a:pt x="990" y="134"/>
                  </a:lnTo>
                  <a:lnTo>
                    <a:pt x="990" y="134"/>
                  </a:lnTo>
                  <a:lnTo>
                    <a:pt x="1000" y="128"/>
                  </a:lnTo>
                  <a:lnTo>
                    <a:pt x="1008" y="126"/>
                  </a:lnTo>
                  <a:lnTo>
                    <a:pt x="1020" y="122"/>
                  </a:lnTo>
                  <a:lnTo>
                    <a:pt x="1030" y="122"/>
                  </a:lnTo>
                  <a:lnTo>
                    <a:pt x="1030" y="122"/>
                  </a:lnTo>
                  <a:lnTo>
                    <a:pt x="1042" y="122"/>
                  </a:lnTo>
                  <a:lnTo>
                    <a:pt x="1050" y="126"/>
                  </a:lnTo>
                  <a:lnTo>
                    <a:pt x="1056" y="132"/>
                  </a:lnTo>
                  <a:lnTo>
                    <a:pt x="1060" y="140"/>
                  </a:lnTo>
                  <a:lnTo>
                    <a:pt x="1034" y="140"/>
                  </a:lnTo>
                  <a:lnTo>
                    <a:pt x="1034" y="140"/>
                  </a:lnTo>
                  <a:lnTo>
                    <a:pt x="1016" y="140"/>
                  </a:lnTo>
                  <a:lnTo>
                    <a:pt x="1002" y="144"/>
                  </a:lnTo>
                  <a:lnTo>
                    <a:pt x="990" y="146"/>
                  </a:lnTo>
                  <a:lnTo>
                    <a:pt x="980" y="152"/>
                  </a:lnTo>
                  <a:lnTo>
                    <a:pt x="972" y="158"/>
                  </a:lnTo>
                  <a:lnTo>
                    <a:pt x="966" y="166"/>
                  </a:lnTo>
                  <a:lnTo>
                    <a:pt x="964" y="176"/>
                  </a:lnTo>
                  <a:lnTo>
                    <a:pt x="962" y="186"/>
                  </a:lnTo>
                  <a:lnTo>
                    <a:pt x="962" y="186"/>
                  </a:lnTo>
                  <a:lnTo>
                    <a:pt x="964" y="196"/>
                  </a:lnTo>
                  <a:lnTo>
                    <a:pt x="966" y="206"/>
                  </a:lnTo>
                  <a:lnTo>
                    <a:pt x="970" y="214"/>
                  </a:lnTo>
                  <a:lnTo>
                    <a:pt x="978" y="222"/>
                  </a:lnTo>
                  <a:lnTo>
                    <a:pt x="986" y="226"/>
                  </a:lnTo>
                  <a:lnTo>
                    <a:pt x="996" y="232"/>
                  </a:lnTo>
                  <a:lnTo>
                    <a:pt x="1006" y="234"/>
                  </a:lnTo>
                  <a:lnTo>
                    <a:pt x="1020" y="236"/>
                  </a:lnTo>
                  <a:lnTo>
                    <a:pt x="1020" y="236"/>
                  </a:lnTo>
                  <a:lnTo>
                    <a:pt x="1036" y="234"/>
                  </a:lnTo>
                  <a:lnTo>
                    <a:pt x="1048" y="230"/>
                  </a:lnTo>
                  <a:lnTo>
                    <a:pt x="1058" y="222"/>
                  </a:lnTo>
                  <a:lnTo>
                    <a:pt x="1064" y="212"/>
                  </a:lnTo>
                  <a:lnTo>
                    <a:pt x="1064" y="232"/>
                  </a:lnTo>
                  <a:lnTo>
                    <a:pt x="1124" y="232"/>
                  </a:lnTo>
                  <a:lnTo>
                    <a:pt x="1124" y="148"/>
                  </a:lnTo>
                  <a:lnTo>
                    <a:pt x="1124" y="148"/>
                  </a:lnTo>
                  <a:lnTo>
                    <a:pt x="1122" y="130"/>
                  </a:lnTo>
                  <a:lnTo>
                    <a:pt x="1118" y="116"/>
                  </a:lnTo>
                  <a:lnTo>
                    <a:pt x="1112" y="102"/>
                  </a:lnTo>
                  <a:lnTo>
                    <a:pt x="1102" y="92"/>
                  </a:lnTo>
                  <a:lnTo>
                    <a:pt x="1090" y="84"/>
                  </a:lnTo>
                  <a:lnTo>
                    <a:pt x="1076" y="78"/>
                  </a:lnTo>
                  <a:lnTo>
                    <a:pt x="1058" y="76"/>
                  </a:lnTo>
                  <a:lnTo>
                    <a:pt x="1040" y="74"/>
                  </a:lnTo>
                  <a:close/>
                  <a:moveTo>
                    <a:pt x="1078" y="62"/>
                  </a:moveTo>
                  <a:lnTo>
                    <a:pt x="1078" y="62"/>
                  </a:lnTo>
                  <a:lnTo>
                    <a:pt x="1088" y="60"/>
                  </a:lnTo>
                  <a:lnTo>
                    <a:pt x="1098" y="56"/>
                  </a:lnTo>
                  <a:lnTo>
                    <a:pt x="1102" y="48"/>
                  </a:lnTo>
                  <a:lnTo>
                    <a:pt x="1104" y="38"/>
                  </a:lnTo>
                  <a:lnTo>
                    <a:pt x="1104" y="38"/>
                  </a:lnTo>
                  <a:lnTo>
                    <a:pt x="1102" y="26"/>
                  </a:lnTo>
                  <a:lnTo>
                    <a:pt x="1098" y="18"/>
                  </a:lnTo>
                  <a:lnTo>
                    <a:pt x="1088" y="14"/>
                  </a:lnTo>
                  <a:lnTo>
                    <a:pt x="1078" y="12"/>
                  </a:lnTo>
                  <a:lnTo>
                    <a:pt x="1078" y="12"/>
                  </a:lnTo>
                  <a:lnTo>
                    <a:pt x="1068" y="14"/>
                  </a:lnTo>
                  <a:lnTo>
                    <a:pt x="1060" y="18"/>
                  </a:lnTo>
                  <a:lnTo>
                    <a:pt x="1056" y="26"/>
                  </a:lnTo>
                  <a:lnTo>
                    <a:pt x="1054" y="38"/>
                  </a:lnTo>
                  <a:lnTo>
                    <a:pt x="1054" y="38"/>
                  </a:lnTo>
                  <a:lnTo>
                    <a:pt x="1056" y="48"/>
                  </a:lnTo>
                  <a:lnTo>
                    <a:pt x="1060" y="56"/>
                  </a:lnTo>
                  <a:lnTo>
                    <a:pt x="1068" y="60"/>
                  </a:lnTo>
                  <a:lnTo>
                    <a:pt x="1078" y="62"/>
                  </a:lnTo>
                  <a:close/>
                  <a:moveTo>
                    <a:pt x="1016" y="62"/>
                  </a:moveTo>
                  <a:lnTo>
                    <a:pt x="1016" y="62"/>
                  </a:lnTo>
                  <a:lnTo>
                    <a:pt x="1026" y="60"/>
                  </a:lnTo>
                  <a:lnTo>
                    <a:pt x="1034" y="56"/>
                  </a:lnTo>
                  <a:lnTo>
                    <a:pt x="1040" y="48"/>
                  </a:lnTo>
                  <a:lnTo>
                    <a:pt x="1042" y="38"/>
                  </a:lnTo>
                  <a:lnTo>
                    <a:pt x="1042" y="38"/>
                  </a:lnTo>
                  <a:lnTo>
                    <a:pt x="1040" y="26"/>
                  </a:lnTo>
                  <a:lnTo>
                    <a:pt x="1034" y="18"/>
                  </a:lnTo>
                  <a:lnTo>
                    <a:pt x="1026" y="14"/>
                  </a:lnTo>
                  <a:lnTo>
                    <a:pt x="1016" y="12"/>
                  </a:lnTo>
                  <a:lnTo>
                    <a:pt x="1016" y="12"/>
                  </a:lnTo>
                  <a:lnTo>
                    <a:pt x="1006" y="14"/>
                  </a:lnTo>
                  <a:lnTo>
                    <a:pt x="998" y="18"/>
                  </a:lnTo>
                  <a:lnTo>
                    <a:pt x="992" y="26"/>
                  </a:lnTo>
                  <a:lnTo>
                    <a:pt x="990" y="38"/>
                  </a:lnTo>
                  <a:lnTo>
                    <a:pt x="990" y="38"/>
                  </a:lnTo>
                  <a:lnTo>
                    <a:pt x="992" y="48"/>
                  </a:lnTo>
                  <a:lnTo>
                    <a:pt x="998" y="56"/>
                  </a:lnTo>
                  <a:lnTo>
                    <a:pt x="1006" y="60"/>
                  </a:lnTo>
                  <a:lnTo>
                    <a:pt x="1016" y="62"/>
                  </a:lnTo>
                  <a:close/>
                  <a:moveTo>
                    <a:pt x="874" y="290"/>
                  </a:moveTo>
                  <a:lnTo>
                    <a:pt x="874" y="290"/>
                  </a:lnTo>
                  <a:lnTo>
                    <a:pt x="888" y="290"/>
                  </a:lnTo>
                  <a:lnTo>
                    <a:pt x="902" y="286"/>
                  </a:lnTo>
                  <a:lnTo>
                    <a:pt x="914" y="280"/>
                  </a:lnTo>
                  <a:lnTo>
                    <a:pt x="924" y="272"/>
                  </a:lnTo>
                  <a:lnTo>
                    <a:pt x="930" y="262"/>
                  </a:lnTo>
                  <a:lnTo>
                    <a:pt x="936" y="252"/>
                  </a:lnTo>
                  <a:lnTo>
                    <a:pt x="940" y="238"/>
                  </a:lnTo>
                  <a:lnTo>
                    <a:pt x="940" y="224"/>
                  </a:lnTo>
                  <a:lnTo>
                    <a:pt x="940" y="76"/>
                  </a:lnTo>
                  <a:lnTo>
                    <a:pt x="876" y="76"/>
                  </a:lnTo>
                  <a:lnTo>
                    <a:pt x="876" y="224"/>
                  </a:lnTo>
                  <a:lnTo>
                    <a:pt x="876" y="224"/>
                  </a:lnTo>
                  <a:lnTo>
                    <a:pt x="876" y="232"/>
                  </a:lnTo>
                  <a:lnTo>
                    <a:pt x="872" y="238"/>
                  </a:lnTo>
                  <a:lnTo>
                    <a:pt x="868" y="240"/>
                  </a:lnTo>
                  <a:lnTo>
                    <a:pt x="864" y="242"/>
                  </a:lnTo>
                  <a:lnTo>
                    <a:pt x="864" y="242"/>
                  </a:lnTo>
                  <a:lnTo>
                    <a:pt x="856" y="240"/>
                  </a:lnTo>
                  <a:lnTo>
                    <a:pt x="848" y="238"/>
                  </a:lnTo>
                  <a:lnTo>
                    <a:pt x="834" y="282"/>
                  </a:lnTo>
                  <a:lnTo>
                    <a:pt x="834" y="282"/>
                  </a:lnTo>
                  <a:lnTo>
                    <a:pt x="842" y="286"/>
                  </a:lnTo>
                  <a:lnTo>
                    <a:pt x="852" y="288"/>
                  </a:lnTo>
                  <a:lnTo>
                    <a:pt x="874" y="290"/>
                  </a:lnTo>
                  <a:close/>
                  <a:moveTo>
                    <a:pt x="908" y="64"/>
                  </a:moveTo>
                  <a:lnTo>
                    <a:pt x="908" y="64"/>
                  </a:lnTo>
                  <a:lnTo>
                    <a:pt x="918" y="64"/>
                  </a:lnTo>
                  <a:lnTo>
                    <a:pt x="924" y="62"/>
                  </a:lnTo>
                  <a:lnTo>
                    <a:pt x="932" y="58"/>
                  </a:lnTo>
                  <a:lnTo>
                    <a:pt x="936" y="54"/>
                  </a:lnTo>
                  <a:lnTo>
                    <a:pt x="942" y="50"/>
                  </a:lnTo>
                  <a:lnTo>
                    <a:pt x="944" y="44"/>
                  </a:lnTo>
                  <a:lnTo>
                    <a:pt x="946" y="38"/>
                  </a:lnTo>
                  <a:lnTo>
                    <a:pt x="948" y="30"/>
                  </a:lnTo>
                  <a:lnTo>
                    <a:pt x="948" y="30"/>
                  </a:lnTo>
                  <a:lnTo>
                    <a:pt x="946" y="24"/>
                  </a:lnTo>
                  <a:lnTo>
                    <a:pt x="944" y="18"/>
                  </a:lnTo>
                  <a:lnTo>
                    <a:pt x="942" y="12"/>
                  </a:lnTo>
                  <a:lnTo>
                    <a:pt x="936" y="8"/>
                  </a:lnTo>
                  <a:lnTo>
                    <a:pt x="932" y="4"/>
                  </a:lnTo>
                  <a:lnTo>
                    <a:pt x="924" y="2"/>
                  </a:lnTo>
                  <a:lnTo>
                    <a:pt x="918" y="0"/>
                  </a:lnTo>
                  <a:lnTo>
                    <a:pt x="908" y="0"/>
                  </a:lnTo>
                  <a:lnTo>
                    <a:pt x="908" y="0"/>
                  </a:lnTo>
                  <a:lnTo>
                    <a:pt x="900" y="0"/>
                  </a:lnTo>
                  <a:lnTo>
                    <a:pt x="892" y="2"/>
                  </a:lnTo>
                  <a:lnTo>
                    <a:pt x="886" y="4"/>
                  </a:lnTo>
                  <a:lnTo>
                    <a:pt x="880" y="8"/>
                  </a:lnTo>
                  <a:lnTo>
                    <a:pt x="876" y="14"/>
                  </a:lnTo>
                  <a:lnTo>
                    <a:pt x="872" y="18"/>
                  </a:lnTo>
                  <a:lnTo>
                    <a:pt x="870" y="24"/>
                  </a:lnTo>
                  <a:lnTo>
                    <a:pt x="870" y="32"/>
                  </a:lnTo>
                  <a:lnTo>
                    <a:pt x="870" y="32"/>
                  </a:lnTo>
                  <a:lnTo>
                    <a:pt x="870" y="38"/>
                  </a:lnTo>
                  <a:lnTo>
                    <a:pt x="872" y="44"/>
                  </a:lnTo>
                  <a:lnTo>
                    <a:pt x="876" y="50"/>
                  </a:lnTo>
                  <a:lnTo>
                    <a:pt x="880" y="54"/>
                  </a:lnTo>
                  <a:lnTo>
                    <a:pt x="886" y="58"/>
                  </a:lnTo>
                  <a:lnTo>
                    <a:pt x="892" y="62"/>
                  </a:lnTo>
                  <a:lnTo>
                    <a:pt x="900" y="64"/>
                  </a:lnTo>
                  <a:lnTo>
                    <a:pt x="908" y="64"/>
                  </a:lnTo>
                  <a:close/>
                  <a:moveTo>
                    <a:pt x="760" y="196"/>
                  </a:moveTo>
                  <a:lnTo>
                    <a:pt x="760" y="196"/>
                  </a:lnTo>
                  <a:lnTo>
                    <a:pt x="754" y="196"/>
                  </a:lnTo>
                  <a:lnTo>
                    <a:pt x="748" y="192"/>
                  </a:lnTo>
                  <a:lnTo>
                    <a:pt x="746" y="188"/>
                  </a:lnTo>
                  <a:lnTo>
                    <a:pt x="744" y="184"/>
                  </a:lnTo>
                  <a:lnTo>
                    <a:pt x="744" y="184"/>
                  </a:lnTo>
                  <a:lnTo>
                    <a:pt x="746" y="178"/>
                  </a:lnTo>
                  <a:lnTo>
                    <a:pt x="750" y="174"/>
                  </a:lnTo>
                  <a:lnTo>
                    <a:pt x="756" y="172"/>
                  </a:lnTo>
                  <a:lnTo>
                    <a:pt x="764" y="170"/>
                  </a:lnTo>
                  <a:lnTo>
                    <a:pt x="780" y="170"/>
                  </a:lnTo>
                  <a:lnTo>
                    <a:pt x="780" y="182"/>
                  </a:lnTo>
                  <a:lnTo>
                    <a:pt x="780" y="182"/>
                  </a:lnTo>
                  <a:lnTo>
                    <a:pt x="776" y="188"/>
                  </a:lnTo>
                  <a:lnTo>
                    <a:pt x="772" y="194"/>
                  </a:lnTo>
                  <a:lnTo>
                    <a:pt x="766" y="196"/>
                  </a:lnTo>
                  <a:lnTo>
                    <a:pt x="760" y="196"/>
                  </a:lnTo>
                  <a:close/>
                  <a:moveTo>
                    <a:pt x="760" y="74"/>
                  </a:moveTo>
                  <a:lnTo>
                    <a:pt x="760" y="74"/>
                  </a:lnTo>
                  <a:lnTo>
                    <a:pt x="742" y="76"/>
                  </a:lnTo>
                  <a:lnTo>
                    <a:pt x="722" y="78"/>
                  </a:lnTo>
                  <a:lnTo>
                    <a:pt x="706" y="84"/>
                  </a:lnTo>
                  <a:lnTo>
                    <a:pt x="690" y="92"/>
                  </a:lnTo>
                  <a:lnTo>
                    <a:pt x="710" y="134"/>
                  </a:lnTo>
                  <a:lnTo>
                    <a:pt x="710" y="134"/>
                  </a:lnTo>
                  <a:lnTo>
                    <a:pt x="720" y="128"/>
                  </a:lnTo>
                  <a:lnTo>
                    <a:pt x="730" y="126"/>
                  </a:lnTo>
                  <a:lnTo>
                    <a:pt x="740" y="122"/>
                  </a:lnTo>
                  <a:lnTo>
                    <a:pt x="750" y="122"/>
                  </a:lnTo>
                  <a:lnTo>
                    <a:pt x="750" y="122"/>
                  </a:lnTo>
                  <a:lnTo>
                    <a:pt x="762" y="122"/>
                  </a:lnTo>
                  <a:lnTo>
                    <a:pt x="772" y="126"/>
                  </a:lnTo>
                  <a:lnTo>
                    <a:pt x="776" y="132"/>
                  </a:lnTo>
                  <a:lnTo>
                    <a:pt x="780" y="140"/>
                  </a:lnTo>
                  <a:lnTo>
                    <a:pt x="754" y="140"/>
                  </a:lnTo>
                  <a:lnTo>
                    <a:pt x="754" y="140"/>
                  </a:lnTo>
                  <a:lnTo>
                    <a:pt x="736" y="140"/>
                  </a:lnTo>
                  <a:lnTo>
                    <a:pt x="722" y="144"/>
                  </a:lnTo>
                  <a:lnTo>
                    <a:pt x="710" y="146"/>
                  </a:lnTo>
                  <a:lnTo>
                    <a:pt x="700" y="152"/>
                  </a:lnTo>
                  <a:lnTo>
                    <a:pt x="692" y="158"/>
                  </a:lnTo>
                  <a:lnTo>
                    <a:pt x="688" y="166"/>
                  </a:lnTo>
                  <a:lnTo>
                    <a:pt x="684" y="176"/>
                  </a:lnTo>
                  <a:lnTo>
                    <a:pt x="682" y="186"/>
                  </a:lnTo>
                  <a:lnTo>
                    <a:pt x="682" y="186"/>
                  </a:lnTo>
                  <a:lnTo>
                    <a:pt x="684" y="196"/>
                  </a:lnTo>
                  <a:lnTo>
                    <a:pt x="686" y="206"/>
                  </a:lnTo>
                  <a:lnTo>
                    <a:pt x="690" y="214"/>
                  </a:lnTo>
                  <a:lnTo>
                    <a:pt x="698" y="222"/>
                  </a:lnTo>
                  <a:lnTo>
                    <a:pt x="706" y="226"/>
                  </a:lnTo>
                  <a:lnTo>
                    <a:pt x="716" y="232"/>
                  </a:lnTo>
                  <a:lnTo>
                    <a:pt x="726" y="234"/>
                  </a:lnTo>
                  <a:lnTo>
                    <a:pt x="740" y="236"/>
                  </a:lnTo>
                  <a:lnTo>
                    <a:pt x="740" y="236"/>
                  </a:lnTo>
                  <a:lnTo>
                    <a:pt x="756" y="234"/>
                  </a:lnTo>
                  <a:lnTo>
                    <a:pt x="768" y="230"/>
                  </a:lnTo>
                  <a:lnTo>
                    <a:pt x="778" y="222"/>
                  </a:lnTo>
                  <a:lnTo>
                    <a:pt x="784" y="212"/>
                  </a:lnTo>
                  <a:lnTo>
                    <a:pt x="784" y="232"/>
                  </a:lnTo>
                  <a:lnTo>
                    <a:pt x="844" y="232"/>
                  </a:lnTo>
                  <a:lnTo>
                    <a:pt x="844" y="148"/>
                  </a:lnTo>
                  <a:lnTo>
                    <a:pt x="844" y="148"/>
                  </a:lnTo>
                  <a:lnTo>
                    <a:pt x="842" y="130"/>
                  </a:lnTo>
                  <a:lnTo>
                    <a:pt x="838" y="116"/>
                  </a:lnTo>
                  <a:lnTo>
                    <a:pt x="832" y="102"/>
                  </a:lnTo>
                  <a:lnTo>
                    <a:pt x="822" y="92"/>
                  </a:lnTo>
                  <a:lnTo>
                    <a:pt x="810" y="84"/>
                  </a:lnTo>
                  <a:lnTo>
                    <a:pt x="796" y="78"/>
                  </a:lnTo>
                  <a:lnTo>
                    <a:pt x="778" y="76"/>
                  </a:lnTo>
                  <a:lnTo>
                    <a:pt x="760" y="74"/>
                  </a:lnTo>
                  <a:close/>
                  <a:moveTo>
                    <a:pt x="798" y="62"/>
                  </a:moveTo>
                  <a:lnTo>
                    <a:pt x="798" y="62"/>
                  </a:lnTo>
                  <a:lnTo>
                    <a:pt x="810" y="60"/>
                  </a:lnTo>
                  <a:lnTo>
                    <a:pt x="818" y="56"/>
                  </a:lnTo>
                  <a:lnTo>
                    <a:pt x="822" y="48"/>
                  </a:lnTo>
                  <a:lnTo>
                    <a:pt x="824" y="38"/>
                  </a:lnTo>
                  <a:lnTo>
                    <a:pt x="824" y="38"/>
                  </a:lnTo>
                  <a:lnTo>
                    <a:pt x="822" y="26"/>
                  </a:lnTo>
                  <a:lnTo>
                    <a:pt x="818" y="18"/>
                  </a:lnTo>
                  <a:lnTo>
                    <a:pt x="810" y="14"/>
                  </a:lnTo>
                  <a:lnTo>
                    <a:pt x="798" y="12"/>
                  </a:lnTo>
                  <a:lnTo>
                    <a:pt x="798" y="12"/>
                  </a:lnTo>
                  <a:lnTo>
                    <a:pt x="788" y="14"/>
                  </a:lnTo>
                  <a:lnTo>
                    <a:pt x="780" y="18"/>
                  </a:lnTo>
                  <a:lnTo>
                    <a:pt x="776" y="26"/>
                  </a:lnTo>
                  <a:lnTo>
                    <a:pt x="774" y="38"/>
                  </a:lnTo>
                  <a:lnTo>
                    <a:pt x="774" y="38"/>
                  </a:lnTo>
                  <a:lnTo>
                    <a:pt x="776" y="48"/>
                  </a:lnTo>
                  <a:lnTo>
                    <a:pt x="780" y="56"/>
                  </a:lnTo>
                  <a:lnTo>
                    <a:pt x="788" y="60"/>
                  </a:lnTo>
                  <a:lnTo>
                    <a:pt x="798" y="62"/>
                  </a:lnTo>
                  <a:close/>
                  <a:moveTo>
                    <a:pt x="736" y="62"/>
                  </a:moveTo>
                  <a:lnTo>
                    <a:pt x="736" y="62"/>
                  </a:lnTo>
                  <a:lnTo>
                    <a:pt x="746" y="60"/>
                  </a:lnTo>
                  <a:lnTo>
                    <a:pt x="754" y="56"/>
                  </a:lnTo>
                  <a:lnTo>
                    <a:pt x="760" y="48"/>
                  </a:lnTo>
                  <a:lnTo>
                    <a:pt x="762" y="38"/>
                  </a:lnTo>
                  <a:lnTo>
                    <a:pt x="762" y="38"/>
                  </a:lnTo>
                  <a:lnTo>
                    <a:pt x="760" y="26"/>
                  </a:lnTo>
                  <a:lnTo>
                    <a:pt x="754" y="18"/>
                  </a:lnTo>
                  <a:lnTo>
                    <a:pt x="746" y="14"/>
                  </a:lnTo>
                  <a:lnTo>
                    <a:pt x="736" y="12"/>
                  </a:lnTo>
                  <a:lnTo>
                    <a:pt x="736" y="12"/>
                  </a:lnTo>
                  <a:lnTo>
                    <a:pt x="726" y="14"/>
                  </a:lnTo>
                  <a:lnTo>
                    <a:pt x="718" y="18"/>
                  </a:lnTo>
                  <a:lnTo>
                    <a:pt x="712" y="26"/>
                  </a:lnTo>
                  <a:lnTo>
                    <a:pt x="710" y="38"/>
                  </a:lnTo>
                  <a:lnTo>
                    <a:pt x="710" y="38"/>
                  </a:lnTo>
                  <a:lnTo>
                    <a:pt x="712" y="48"/>
                  </a:lnTo>
                  <a:lnTo>
                    <a:pt x="718" y="56"/>
                  </a:lnTo>
                  <a:lnTo>
                    <a:pt x="726" y="60"/>
                  </a:lnTo>
                  <a:lnTo>
                    <a:pt x="736" y="62"/>
                  </a:lnTo>
                  <a:close/>
                  <a:moveTo>
                    <a:pt x="658" y="182"/>
                  </a:moveTo>
                  <a:lnTo>
                    <a:pt x="658" y="182"/>
                  </a:lnTo>
                  <a:lnTo>
                    <a:pt x="652" y="186"/>
                  </a:lnTo>
                  <a:lnTo>
                    <a:pt x="644" y="186"/>
                  </a:lnTo>
                  <a:lnTo>
                    <a:pt x="644" y="186"/>
                  </a:lnTo>
                  <a:lnTo>
                    <a:pt x="638" y="186"/>
                  </a:lnTo>
                  <a:lnTo>
                    <a:pt x="634" y="182"/>
                  </a:lnTo>
                  <a:lnTo>
                    <a:pt x="632" y="178"/>
                  </a:lnTo>
                  <a:lnTo>
                    <a:pt x="630" y="172"/>
                  </a:lnTo>
                  <a:lnTo>
                    <a:pt x="630" y="132"/>
                  </a:lnTo>
                  <a:lnTo>
                    <a:pt x="662" y="132"/>
                  </a:lnTo>
                  <a:lnTo>
                    <a:pt x="662" y="86"/>
                  </a:lnTo>
                  <a:lnTo>
                    <a:pt x="630" y="86"/>
                  </a:lnTo>
                  <a:lnTo>
                    <a:pt x="630" y="42"/>
                  </a:lnTo>
                  <a:lnTo>
                    <a:pt x="566" y="42"/>
                  </a:lnTo>
                  <a:lnTo>
                    <a:pt x="566" y="86"/>
                  </a:lnTo>
                  <a:lnTo>
                    <a:pt x="546" y="86"/>
                  </a:lnTo>
                  <a:lnTo>
                    <a:pt x="546" y="132"/>
                  </a:lnTo>
                  <a:lnTo>
                    <a:pt x="566" y="132"/>
                  </a:lnTo>
                  <a:lnTo>
                    <a:pt x="566" y="172"/>
                  </a:lnTo>
                  <a:lnTo>
                    <a:pt x="566" y="172"/>
                  </a:lnTo>
                  <a:lnTo>
                    <a:pt x="568" y="188"/>
                  </a:lnTo>
                  <a:lnTo>
                    <a:pt x="572" y="200"/>
                  </a:lnTo>
                  <a:lnTo>
                    <a:pt x="576" y="210"/>
                  </a:lnTo>
                  <a:lnTo>
                    <a:pt x="584" y="220"/>
                  </a:lnTo>
                  <a:lnTo>
                    <a:pt x="594" y="226"/>
                  </a:lnTo>
                  <a:lnTo>
                    <a:pt x="606" y="232"/>
                  </a:lnTo>
                  <a:lnTo>
                    <a:pt x="620" y="234"/>
                  </a:lnTo>
                  <a:lnTo>
                    <a:pt x="634" y="236"/>
                  </a:lnTo>
                  <a:lnTo>
                    <a:pt x="634" y="236"/>
                  </a:lnTo>
                  <a:lnTo>
                    <a:pt x="656" y="234"/>
                  </a:lnTo>
                  <a:lnTo>
                    <a:pt x="666" y="230"/>
                  </a:lnTo>
                  <a:lnTo>
                    <a:pt x="674" y="226"/>
                  </a:lnTo>
                  <a:lnTo>
                    <a:pt x="658" y="182"/>
                  </a:lnTo>
                  <a:close/>
                  <a:moveTo>
                    <a:pt x="526" y="182"/>
                  </a:moveTo>
                  <a:lnTo>
                    <a:pt x="526" y="182"/>
                  </a:lnTo>
                  <a:lnTo>
                    <a:pt x="520" y="186"/>
                  </a:lnTo>
                  <a:lnTo>
                    <a:pt x="512" y="186"/>
                  </a:lnTo>
                  <a:lnTo>
                    <a:pt x="512" y="186"/>
                  </a:lnTo>
                  <a:lnTo>
                    <a:pt x="506" y="186"/>
                  </a:lnTo>
                  <a:lnTo>
                    <a:pt x="502" y="182"/>
                  </a:lnTo>
                  <a:lnTo>
                    <a:pt x="500" y="178"/>
                  </a:lnTo>
                  <a:lnTo>
                    <a:pt x="498" y="172"/>
                  </a:lnTo>
                  <a:lnTo>
                    <a:pt x="498" y="132"/>
                  </a:lnTo>
                  <a:lnTo>
                    <a:pt x="530" y="132"/>
                  </a:lnTo>
                  <a:lnTo>
                    <a:pt x="530" y="86"/>
                  </a:lnTo>
                  <a:lnTo>
                    <a:pt x="498" y="86"/>
                  </a:lnTo>
                  <a:lnTo>
                    <a:pt x="498" y="42"/>
                  </a:lnTo>
                  <a:lnTo>
                    <a:pt x="434" y="42"/>
                  </a:lnTo>
                  <a:lnTo>
                    <a:pt x="434" y="86"/>
                  </a:lnTo>
                  <a:lnTo>
                    <a:pt x="412" y="86"/>
                  </a:lnTo>
                  <a:lnTo>
                    <a:pt x="412" y="132"/>
                  </a:lnTo>
                  <a:lnTo>
                    <a:pt x="434" y="132"/>
                  </a:lnTo>
                  <a:lnTo>
                    <a:pt x="434" y="172"/>
                  </a:lnTo>
                  <a:lnTo>
                    <a:pt x="434" y="172"/>
                  </a:lnTo>
                  <a:lnTo>
                    <a:pt x="436" y="188"/>
                  </a:lnTo>
                  <a:lnTo>
                    <a:pt x="438" y="200"/>
                  </a:lnTo>
                  <a:lnTo>
                    <a:pt x="444" y="210"/>
                  </a:lnTo>
                  <a:lnTo>
                    <a:pt x="452" y="220"/>
                  </a:lnTo>
                  <a:lnTo>
                    <a:pt x="462" y="226"/>
                  </a:lnTo>
                  <a:lnTo>
                    <a:pt x="474" y="232"/>
                  </a:lnTo>
                  <a:lnTo>
                    <a:pt x="486" y="234"/>
                  </a:lnTo>
                  <a:lnTo>
                    <a:pt x="502" y="236"/>
                  </a:lnTo>
                  <a:lnTo>
                    <a:pt x="502" y="236"/>
                  </a:lnTo>
                  <a:lnTo>
                    <a:pt x="524" y="234"/>
                  </a:lnTo>
                  <a:lnTo>
                    <a:pt x="534" y="230"/>
                  </a:lnTo>
                  <a:lnTo>
                    <a:pt x="542" y="226"/>
                  </a:lnTo>
                  <a:lnTo>
                    <a:pt x="526" y="182"/>
                  </a:lnTo>
                  <a:close/>
                  <a:moveTo>
                    <a:pt x="332" y="232"/>
                  </a:moveTo>
                  <a:lnTo>
                    <a:pt x="396" y="232"/>
                  </a:lnTo>
                  <a:lnTo>
                    <a:pt x="396" y="76"/>
                  </a:lnTo>
                  <a:lnTo>
                    <a:pt x="332" y="76"/>
                  </a:lnTo>
                  <a:lnTo>
                    <a:pt x="332" y="232"/>
                  </a:lnTo>
                  <a:close/>
                  <a:moveTo>
                    <a:pt x="364" y="64"/>
                  </a:moveTo>
                  <a:lnTo>
                    <a:pt x="364" y="64"/>
                  </a:lnTo>
                  <a:lnTo>
                    <a:pt x="372" y="64"/>
                  </a:lnTo>
                  <a:lnTo>
                    <a:pt x="380" y="62"/>
                  </a:lnTo>
                  <a:lnTo>
                    <a:pt x="386" y="58"/>
                  </a:lnTo>
                  <a:lnTo>
                    <a:pt x="392" y="54"/>
                  </a:lnTo>
                  <a:lnTo>
                    <a:pt x="396" y="50"/>
                  </a:lnTo>
                  <a:lnTo>
                    <a:pt x="400" y="44"/>
                  </a:lnTo>
                  <a:lnTo>
                    <a:pt x="402" y="38"/>
                  </a:lnTo>
                  <a:lnTo>
                    <a:pt x="402" y="30"/>
                  </a:lnTo>
                  <a:lnTo>
                    <a:pt x="402" y="30"/>
                  </a:lnTo>
                  <a:lnTo>
                    <a:pt x="402" y="24"/>
                  </a:lnTo>
                  <a:lnTo>
                    <a:pt x="400" y="18"/>
                  </a:lnTo>
                  <a:lnTo>
                    <a:pt x="396" y="12"/>
                  </a:lnTo>
                  <a:lnTo>
                    <a:pt x="392" y="8"/>
                  </a:lnTo>
                  <a:lnTo>
                    <a:pt x="386" y="4"/>
                  </a:lnTo>
                  <a:lnTo>
                    <a:pt x="380" y="2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56" y="0"/>
                  </a:lnTo>
                  <a:lnTo>
                    <a:pt x="348" y="2"/>
                  </a:lnTo>
                  <a:lnTo>
                    <a:pt x="342" y="4"/>
                  </a:lnTo>
                  <a:lnTo>
                    <a:pt x="336" y="8"/>
                  </a:lnTo>
                  <a:lnTo>
                    <a:pt x="332" y="14"/>
                  </a:lnTo>
                  <a:lnTo>
                    <a:pt x="328" y="18"/>
                  </a:lnTo>
                  <a:lnTo>
                    <a:pt x="326" y="24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6" y="38"/>
                  </a:lnTo>
                  <a:lnTo>
                    <a:pt x="328" y="44"/>
                  </a:lnTo>
                  <a:lnTo>
                    <a:pt x="332" y="50"/>
                  </a:lnTo>
                  <a:lnTo>
                    <a:pt x="336" y="54"/>
                  </a:lnTo>
                  <a:lnTo>
                    <a:pt x="342" y="58"/>
                  </a:lnTo>
                  <a:lnTo>
                    <a:pt x="348" y="62"/>
                  </a:lnTo>
                  <a:lnTo>
                    <a:pt x="356" y="64"/>
                  </a:lnTo>
                  <a:lnTo>
                    <a:pt x="364" y="64"/>
                  </a:lnTo>
                  <a:close/>
                  <a:moveTo>
                    <a:pt x="264" y="94"/>
                  </a:moveTo>
                  <a:lnTo>
                    <a:pt x="264" y="76"/>
                  </a:lnTo>
                  <a:lnTo>
                    <a:pt x="204" y="76"/>
                  </a:lnTo>
                  <a:lnTo>
                    <a:pt x="204" y="232"/>
                  </a:lnTo>
                  <a:lnTo>
                    <a:pt x="268" y="232"/>
                  </a:lnTo>
                  <a:lnTo>
                    <a:pt x="268" y="164"/>
                  </a:lnTo>
                  <a:lnTo>
                    <a:pt x="268" y="164"/>
                  </a:lnTo>
                  <a:lnTo>
                    <a:pt x="268" y="154"/>
                  </a:lnTo>
                  <a:lnTo>
                    <a:pt x="270" y="148"/>
                  </a:lnTo>
                  <a:lnTo>
                    <a:pt x="274" y="142"/>
                  </a:lnTo>
                  <a:lnTo>
                    <a:pt x="278" y="138"/>
                  </a:lnTo>
                  <a:lnTo>
                    <a:pt x="282" y="134"/>
                  </a:lnTo>
                  <a:lnTo>
                    <a:pt x="288" y="132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16" y="130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00" y="76"/>
                  </a:lnTo>
                  <a:lnTo>
                    <a:pt x="286" y="78"/>
                  </a:lnTo>
                  <a:lnTo>
                    <a:pt x="274" y="86"/>
                  </a:lnTo>
                  <a:lnTo>
                    <a:pt x="264" y="94"/>
                  </a:lnTo>
                  <a:close/>
                  <a:moveTo>
                    <a:pt x="132" y="76"/>
                  </a:moveTo>
                  <a:lnTo>
                    <a:pt x="98" y="160"/>
                  </a:lnTo>
                  <a:lnTo>
                    <a:pt x="66" y="76"/>
                  </a:lnTo>
                  <a:lnTo>
                    <a:pt x="0" y="76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0" y="238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38" y="238"/>
                  </a:lnTo>
                  <a:lnTo>
                    <a:pt x="26" y="232"/>
                  </a:lnTo>
                  <a:lnTo>
                    <a:pt x="6" y="276"/>
                  </a:lnTo>
                  <a:lnTo>
                    <a:pt x="6" y="276"/>
                  </a:lnTo>
                  <a:lnTo>
                    <a:pt x="16" y="282"/>
                  </a:lnTo>
                  <a:lnTo>
                    <a:pt x="26" y="286"/>
                  </a:lnTo>
                  <a:lnTo>
                    <a:pt x="40" y="290"/>
                  </a:lnTo>
                  <a:lnTo>
                    <a:pt x="52" y="290"/>
                  </a:lnTo>
                  <a:lnTo>
                    <a:pt x="52" y="290"/>
                  </a:lnTo>
                  <a:lnTo>
                    <a:pt x="64" y="290"/>
                  </a:lnTo>
                  <a:lnTo>
                    <a:pt x="76" y="288"/>
                  </a:lnTo>
                  <a:lnTo>
                    <a:pt x="86" y="284"/>
                  </a:lnTo>
                  <a:lnTo>
                    <a:pt x="96" y="278"/>
                  </a:lnTo>
                  <a:lnTo>
                    <a:pt x="106" y="272"/>
                  </a:lnTo>
                  <a:lnTo>
                    <a:pt x="114" y="262"/>
                  </a:lnTo>
                  <a:lnTo>
                    <a:pt x="122" y="250"/>
                  </a:lnTo>
                  <a:lnTo>
                    <a:pt x="128" y="236"/>
                  </a:lnTo>
                  <a:lnTo>
                    <a:pt x="192" y="76"/>
                  </a:lnTo>
                  <a:lnTo>
                    <a:pt x="132" y="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7B1EC8C9-47A3-F729-4886-26E4F2A14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2376"/>
              <a:ext cx="36" cy="26"/>
            </a:xfrm>
            <a:custGeom>
              <a:avLst/>
              <a:gdLst>
                <a:gd name="T0" fmla="*/ 16 w 36"/>
                <a:gd name="T1" fmla="*/ 26 h 26"/>
                <a:gd name="T2" fmla="*/ 16 w 36"/>
                <a:gd name="T3" fmla="*/ 26 h 26"/>
                <a:gd name="T4" fmla="*/ 8 w 36"/>
                <a:gd name="T5" fmla="*/ 26 h 26"/>
                <a:gd name="T6" fmla="*/ 4 w 36"/>
                <a:gd name="T7" fmla="*/ 22 h 26"/>
                <a:gd name="T8" fmla="*/ 0 w 36"/>
                <a:gd name="T9" fmla="*/ 18 h 26"/>
                <a:gd name="T10" fmla="*/ 0 w 36"/>
                <a:gd name="T11" fmla="*/ 14 h 26"/>
                <a:gd name="T12" fmla="*/ 0 w 36"/>
                <a:gd name="T13" fmla="*/ 14 h 26"/>
                <a:gd name="T14" fmla="*/ 2 w 36"/>
                <a:gd name="T15" fmla="*/ 8 h 26"/>
                <a:gd name="T16" fmla="*/ 4 w 36"/>
                <a:gd name="T17" fmla="*/ 4 h 26"/>
                <a:gd name="T18" fmla="*/ 10 w 36"/>
                <a:gd name="T19" fmla="*/ 2 h 26"/>
                <a:gd name="T20" fmla="*/ 20 w 36"/>
                <a:gd name="T21" fmla="*/ 0 h 26"/>
                <a:gd name="T22" fmla="*/ 36 w 36"/>
                <a:gd name="T23" fmla="*/ 0 h 26"/>
                <a:gd name="T24" fmla="*/ 36 w 36"/>
                <a:gd name="T25" fmla="*/ 12 h 26"/>
                <a:gd name="T26" fmla="*/ 36 w 36"/>
                <a:gd name="T27" fmla="*/ 12 h 26"/>
                <a:gd name="T28" fmla="*/ 32 w 36"/>
                <a:gd name="T29" fmla="*/ 18 h 26"/>
                <a:gd name="T30" fmla="*/ 28 w 36"/>
                <a:gd name="T31" fmla="*/ 24 h 26"/>
                <a:gd name="T32" fmla="*/ 22 w 36"/>
                <a:gd name="T33" fmla="*/ 26 h 26"/>
                <a:gd name="T34" fmla="*/ 16 w 36"/>
                <a:gd name="T3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6">
                  <a:moveTo>
                    <a:pt x="16" y="26"/>
                  </a:moveTo>
                  <a:lnTo>
                    <a:pt x="16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2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2" y="18"/>
                  </a:lnTo>
                  <a:lnTo>
                    <a:pt x="28" y="24"/>
                  </a:lnTo>
                  <a:lnTo>
                    <a:pt x="22" y="26"/>
                  </a:lnTo>
                  <a:lnTo>
                    <a:pt x="16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B35E7EA6-8F34-2E44-E41A-9B873B04E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2280"/>
              <a:ext cx="162" cy="162"/>
            </a:xfrm>
            <a:custGeom>
              <a:avLst/>
              <a:gdLst>
                <a:gd name="T0" fmla="*/ 78 w 162"/>
                <a:gd name="T1" fmla="*/ 0 h 162"/>
                <a:gd name="T2" fmla="*/ 78 w 162"/>
                <a:gd name="T3" fmla="*/ 0 h 162"/>
                <a:gd name="T4" fmla="*/ 58 w 162"/>
                <a:gd name="T5" fmla="*/ 2 h 162"/>
                <a:gd name="T6" fmla="*/ 40 w 162"/>
                <a:gd name="T7" fmla="*/ 4 h 162"/>
                <a:gd name="T8" fmla="*/ 22 w 162"/>
                <a:gd name="T9" fmla="*/ 10 h 162"/>
                <a:gd name="T10" fmla="*/ 8 w 162"/>
                <a:gd name="T11" fmla="*/ 18 h 162"/>
                <a:gd name="T12" fmla="*/ 28 w 162"/>
                <a:gd name="T13" fmla="*/ 60 h 162"/>
                <a:gd name="T14" fmla="*/ 28 w 162"/>
                <a:gd name="T15" fmla="*/ 60 h 162"/>
                <a:gd name="T16" fmla="*/ 36 w 162"/>
                <a:gd name="T17" fmla="*/ 54 h 162"/>
                <a:gd name="T18" fmla="*/ 46 w 162"/>
                <a:gd name="T19" fmla="*/ 52 h 162"/>
                <a:gd name="T20" fmla="*/ 58 w 162"/>
                <a:gd name="T21" fmla="*/ 48 h 162"/>
                <a:gd name="T22" fmla="*/ 68 w 162"/>
                <a:gd name="T23" fmla="*/ 48 h 162"/>
                <a:gd name="T24" fmla="*/ 68 w 162"/>
                <a:gd name="T25" fmla="*/ 48 h 162"/>
                <a:gd name="T26" fmla="*/ 80 w 162"/>
                <a:gd name="T27" fmla="*/ 48 h 162"/>
                <a:gd name="T28" fmla="*/ 88 w 162"/>
                <a:gd name="T29" fmla="*/ 52 h 162"/>
                <a:gd name="T30" fmla="*/ 94 w 162"/>
                <a:gd name="T31" fmla="*/ 58 h 162"/>
                <a:gd name="T32" fmla="*/ 98 w 162"/>
                <a:gd name="T33" fmla="*/ 66 h 162"/>
                <a:gd name="T34" fmla="*/ 72 w 162"/>
                <a:gd name="T35" fmla="*/ 66 h 162"/>
                <a:gd name="T36" fmla="*/ 72 w 162"/>
                <a:gd name="T37" fmla="*/ 66 h 162"/>
                <a:gd name="T38" fmla="*/ 54 w 162"/>
                <a:gd name="T39" fmla="*/ 66 h 162"/>
                <a:gd name="T40" fmla="*/ 40 w 162"/>
                <a:gd name="T41" fmla="*/ 70 h 162"/>
                <a:gd name="T42" fmla="*/ 28 w 162"/>
                <a:gd name="T43" fmla="*/ 72 h 162"/>
                <a:gd name="T44" fmla="*/ 18 w 162"/>
                <a:gd name="T45" fmla="*/ 78 h 162"/>
                <a:gd name="T46" fmla="*/ 10 w 162"/>
                <a:gd name="T47" fmla="*/ 84 h 162"/>
                <a:gd name="T48" fmla="*/ 4 w 162"/>
                <a:gd name="T49" fmla="*/ 92 h 162"/>
                <a:gd name="T50" fmla="*/ 2 w 162"/>
                <a:gd name="T51" fmla="*/ 102 h 162"/>
                <a:gd name="T52" fmla="*/ 0 w 162"/>
                <a:gd name="T53" fmla="*/ 112 h 162"/>
                <a:gd name="T54" fmla="*/ 0 w 162"/>
                <a:gd name="T55" fmla="*/ 112 h 162"/>
                <a:gd name="T56" fmla="*/ 2 w 162"/>
                <a:gd name="T57" fmla="*/ 122 h 162"/>
                <a:gd name="T58" fmla="*/ 4 w 162"/>
                <a:gd name="T59" fmla="*/ 132 h 162"/>
                <a:gd name="T60" fmla="*/ 8 w 162"/>
                <a:gd name="T61" fmla="*/ 140 h 162"/>
                <a:gd name="T62" fmla="*/ 14 w 162"/>
                <a:gd name="T63" fmla="*/ 148 h 162"/>
                <a:gd name="T64" fmla="*/ 22 w 162"/>
                <a:gd name="T65" fmla="*/ 152 h 162"/>
                <a:gd name="T66" fmla="*/ 32 w 162"/>
                <a:gd name="T67" fmla="*/ 158 h 162"/>
                <a:gd name="T68" fmla="*/ 44 w 162"/>
                <a:gd name="T69" fmla="*/ 160 h 162"/>
                <a:gd name="T70" fmla="*/ 58 w 162"/>
                <a:gd name="T71" fmla="*/ 162 h 162"/>
                <a:gd name="T72" fmla="*/ 58 w 162"/>
                <a:gd name="T73" fmla="*/ 162 h 162"/>
                <a:gd name="T74" fmla="*/ 74 w 162"/>
                <a:gd name="T75" fmla="*/ 160 h 162"/>
                <a:gd name="T76" fmla="*/ 86 w 162"/>
                <a:gd name="T77" fmla="*/ 156 h 162"/>
                <a:gd name="T78" fmla="*/ 96 w 162"/>
                <a:gd name="T79" fmla="*/ 148 h 162"/>
                <a:gd name="T80" fmla="*/ 102 w 162"/>
                <a:gd name="T81" fmla="*/ 138 h 162"/>
                <a:gd name="T82" fmla="*/ 102 w 162"/>
                <a:gd name="T83" fmla="*/ 158 h 162"/>
                <a:gd name="T84" fmla="*/ 162 w 162"/>
                <a:gd name="T85" fmla="*/ 158 h 162"/>
                <a:gd name="T86" fmla="*/ 162 w 162"/>
                <a:gd name="T87" fmla="*/ 74 h 162"/>
                <a:gd name="T88" fmla="*/ 162 w 162"/>
                <a:gd name="T89" fmla="*/ 74 h 162"/>
                <a:gd name="T90" fmla="*/ 160 w 162"/>
                <a:gd name="T91" fmla="*/ 56 h 162"/>
                <a:gd name="T92" fmla="*/ 156 w 162"/>
                <a:gd name="T93" fmla="*/ 42 h 162"/>
                <a:gd name="T94" fmla="*/ 150 w 162"/>
                <a:gd name="T95" fmla="*/ 28 h 162"/>
                <a:gd name="T96" fmla="*/ 140 w 162"/>
                <a:gd name="T97" fmla="*/ 18 h 162"/>
                <a:gd name="T98" fmla="*/ 128 w 162"/>
                <a:gd name="T99" fmla="*/ 10 h 162"/>
                <a:gd name="T100" fmla="*/ 114 w 162"/>
                <a:gd name="T101" fmla="*/ 4 h 162"/>
                <a:gd name="T102" fmla="*/ 96 w 162"/>
                <a:gd name="T103" fmla="*/ 2 h 162"/>
                <a:gd name="T104" fmla="*/ 78 w 162"/>
                <a:gd name="T10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162">
                  <a:moveTo>
                    <a:pt x="78" y="0"/>
                  </a:moveTo>
                  <a:lnTo>
                    <a:pt x="78" y="0"/>
                  </a:lnTo>
                  <a:lnTo>
                    <a:pt x="58" y="2"/>
                  </a:lnTo>
                  <a:lnTo>
                    <a:pt x="40" y="4"/>
                  </a:lnTo>
                  <a:lnTo>
                    <a:pt x="22" y="10"/>
                  </a:lnTo>
                  <a:lnTo>
                    <a:pt x="8" y="18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36" y="54"/>
                  </a:lnTo>
                  <a:lnTo>
                    <a:pt x="46" y="52"/>
                  </a:lnTo>
                  <a:lnTo>
                    <a:pt x="5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80" y="48"/>
                  </a:lnTo>
                  <a:lnTo>
                    <a:pt x="88" y="52"/>
                  </a:lnTo>
                  <a:lnTo>
                    <a:pt x="94" y="58"/>
                  </a:lnTo>
                  <a:lnTo>
                    <a:pt x="98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54" y="66"/>
                  </a:lnTo>
                  <a:lnTo>
                    <a:pt x="40" y="70"/>
                  </a:lnTo>
                  <a:lnTo>
                    <a:pt x="28" y="72"/>
                  </a:lnTo>
                  <a:lnTo>
                    <a:pt x="18" y="78"/>
                  </a:lnTo>
                  <a:lnTo>
                    <a:pt x="10" y="84"/>
                  </a:lnTo>
                  <a:lnTo>
                    <a:pt x="4" y="92"/>
                  </a:lnTo>
                  <a:lnTo>
                    <a:pt x="2" y="10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4" y="132"/>
                  </a:lnTo>
                  <a:lnTo>
                    <a:pt x="8" y="140"/>
                  </a:lnTo>
                  <a:lnTo>
                    <a:pt x="14" y="148"/>
                  </a:lnTo>
                  <a:lnTo>
                    <a:pt x="22" y="152"/>
                  </a:lnTo>
                  <a:lnTo>
                    <a:pt x="32" y="158"/>
                  </a:lnTo>
                  <a:lnTo>
                    <a:pt x="44" y="160"/>
                  </a:lnTo>
                  <a:lnTo>
                    <a:pt x="58" y="162"/>
                  </a:lnTo>
                  <a:lnTo>
                    <a:pt x="58" y="162"/>
                  </a:lnTo>
                  <a:lnTo>
                    <a:pt x="74" y="160"/>
                  </a:lnTo>
                  <a:lnTo>
                    <a:pt x="86" y="156"/>
                  </a:lnTo>
                  <a:lnTo>
                    <a:pt x="96" y="148"/>
                  </a:lnTo>
                  <a:lnTo>
                    <a:pt x="102" y="138"/>
                  </a:lnTo>
                  <a:lnTo>
                    <a:pt x="102" y="158"/>
                  </a:lnTo>
                  <a:lnTo>
                    <a:pt x="162" y="158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0" y="56"/>
                  </a:lnTo>
                  <a:lnTo>
                    <a:pt x="156" y="42"/>
                  </a:lnTo>
                  <a:lnTo>
                    <a:pt x="150" y="28"/>
                  </a:lnTo>
                  <a:lnTo>
                    <a:pt x="140" y="18"/>
                  </a:lnTo>
                  <a:lnTo>
                    <a:pt x="128" y="10"/>
                  </a:lnTo>
                  <a:lnTo>
                    <a:pt x="114" y="4"/>
                  </a:lnTo>
                  <a:lnTo>
                    <a:pt x="96" y="2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97981BF1-FDC4-F2CD-51CE-808D1C7B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2218"/>
              <a:ext cx="52" cy="50"/>
            </a:xfrm>
            <a:custGeom>
              <a:avLst/>
              <a:gdLst>
                <a:gd name="T0" fmla="*/ 26 w 52"/>
                <a:gd name="T1" fmla="*/ 50 h 50"/>
                <a:gd name="T2" fmla="*/ 26 w 52"/>
                <a:gd name="T3" fmla="*/ 50 h 50"/>
                <a:gd name="T4" fmla="*/ 36 w 52"/>
                <a:gd name="T5" fmla="*/ 48 h 50"/>
                <a:gd name="T6" fmla="*/ 44 w 52"/>
                <a:gd name="T7" fmla="*/ 44 h 50"/>
                <a:gd name="T8" fmla="*/ 50 w 52"/>
                <a:gd name="T9" fmla="*/ 36 h 50"/>
                <a:gd name="T10" fmla="*/ 52 w 52"/>
                <a:gd name="T11" fmla="*/ 26 h 50"/>
                <a:gd name="T12" fmla="*/ 52 w 52"/>
                <a:gd name="T13" fmla="*/ 26 h 50"/>
                <a:gd name="T14" fmla="*/ 50 w 52"/>
                <a:gd name="T15" fmla="*/ 14 h 50"/>
                <a:gd name="T16" fmla="*/ 44 w 52"/>
                <a:gd name="T17" fmla="*/ 6 h 50"/>
                <a:gd name="T18" fmla="*/ 36 w 52"/>
                <a:gd name="T19" fmla="*/ 2 h 50"/>
                <a:gd name="T20" fmla="*/ 26 w 52"/>
                <a:gd name="T21" fmla="*/ 0 h 50"/>
                <a:gd name="T22" fmla="*/ 26 w 52"/>
                <a:gd name="T23" fmla="*/ 0 h 50"/>
                <a:gd name="T24" fmla="*/ 16 w 52"/>
                <a:gd name="T25" fmla="*/ 2 h 50"/>
                <a:gd name="T26" fmla="*/ 8 w 52"/>
                <a:gd name="T27" fmla="*/ 6 h 50"/>
                <a:gd name="T28" fmla="*/ 2 w 52"/>
                <a:gd name="T29" fmla="*/ 14 h 50"/>
                <a:gd name="T30" fmla="*/ 0 w 52"/>
                <a:gd name="T31" fmla="*/ 26 h 50"/>
                <a:gd name="T32" fmla="*/ 0 w 52"/>
                <a:gd name="T33" fmla="*/ 26 h 50"/>
                <a:gd name="T34" fmla="*/ 2 w 52"/>
                <a:gd name="T35" fmla="*/ 36 h 50"/>
                <a:gd name="T36" fmla="*/ 8 w 52"/>
                <a:gd name="T37" fmla="*/ 44 h 50"/>
                <a:gd name="T38" fmla="*/ 16 w 52"/>
                <a:gd name="T39" fmla="*/ 48 h 50"/>
                <a:gd name="T40" fmla="*/ 26 w 52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26" y="50"/>
                  </a:lnTo>
                  <a:lnTo>
                    <a:pt x="36" y="48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14"/>
                  </a:lnTo>
                  <a:lnTo>
                    <a:pt x="44" y="6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8" y="44"/>
                  </a:lnTo>
                  <a:lnTo>
                    <a:pt x="16" y="48"/>
                  </a:lnTo>
                  <a:lnTo>
                    <a:pt x="26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60404AC3-6206-93E6-D31F-D9D863C14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2218"/>
              <a:ext cx="50" cy="50"/>
            </a:xfrm>
            <a:custGeom>
              <a:avLst/>
              <a:gdLst>
                <a:gd name="T0" fmla="*/ 26 w 50"/>
                <a:gd name="T1" fmla="*/ 50 h 50"/>
                <a:gd name="T2" fmla="*/ 26 w 50"/>
                <a:gd name="T3" fmla="*/ 50 h 50"/>
                <a:gd name="T4" fmla="*/ 36 w 50"/>
                <a:gd name="T5" fmla="*/ 48 h 50"/>
                <a:gd name="T6" fmla="*/ 44 w 50"/>
                <a:gd name="T7" fmla="*/ 44 h 50"/>
                <a:gd name="T8" fmla="*/ 50 w 50"/>
                <a:gd name="T9" fmla="*/ 36 h 50"/>
                <a:gd name="T10" fmla="*/ 50 w 50"/>
                <a:gd name="T11" fmla="*/ 26 h 50"/>
                <a:gd name="T12" fmla="*/ 50 w 50"/>
                <a:gd name="T13" fmla="*/ 26 h 50"/>
                <a:gd name="T14" fmla="*/ 50 w 50"/>
                <a:gd name="T15" fmla="*/ 14 h 50"/>
                <a:gd name="T16" fmla="*/ 44 w 50"/>
                <a:gd name="T17" fmla="*/ 6 h 50"/>
                <a:gd name="T18" fmla="*/ 36 w 50"/>
                <a:gd name="T19" fmla="*/ 2 h 50"/>
                <a:gd name="T20" fmla="*/ 26 w 50"/>
                <a:gd name="T21" fmla="*/ 0 h 50"/>
                <a:gd name="T22" fmla="*/ 26 w 50"/>
                <a:gd name="T23" fmla="*/ 0 h 50"/>
                <a:gd name="T24" fmla="*/ 16 w 50"/>
                <a:gd name="T25" fmla="*/ 2 h 50"/>
                <a:gd name="T26" fmla="*/ 8 w 50"/>
                <a:gd name="T27" fmla="*/ 6 h 50"/>
                <a:gd name="T28" fmla="*/ 2 w 50"/>
                <a:gd name="T29" fmla="*/ 14 h 50"/>
                <a:gd name="T30" fmla="*/ 0 w 50"/>
                <a:gd name="T31" fmla="*/ 26 h 50"/>
                <a:gd name="T32" fmla="*/ 0 w 50"/>
                <a:gd name="T33" fmla="*/ 26 h 50"/>
                <a:gd name="T34" fmla="*/ 2 w 50"/>
                <a:gd name="T35" fmla="*/ 36 h 50"/>
                <a:gd name="T36" fmla="*/ 8 w 50"/>
                <a:gd name="T37" fmla="*/ 44 h 50"/>
                <a:gd name="T38" fmla="*/ 16 w 50"/>
                <a:gd name="T39" fmla="*/ 48 h 50"/>
                <a:gd name="T40" fmla="*/ 26 w 50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26" y="50"/>
                  </a:moveTo>
                  <a:lnTo>
                    <a:pt x="26" y="50"/>
                  </a:lnTo>
                  <a:lnTo>
                    <a:pt x="36" y="48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14"/>
                  </a:lnTo>
                  <a:lnTo>
                    <a:pt x="44" y="6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8" y="44"/>
                  </a:lnTo>
                  <a:lnTo>
                    <a:pt x="16" y="48"/>
                  </a:lnTo>
                  <a:lnTo>
                    <a:pt x="26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6DC72DD-AC87-AC70-6974-3DCEE3F43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2280"/>
              <a:ext cx="172" cy="158"/>
            </a:xfrm>
            <a:custGeom>
              <a:avLst/>
              <a:gdLst>
                <a:gd name="T0" fmla="*/ 108 w 172"/>
                <a:gd name="T1" fmla="*/ 0 h 158"/>
                <a:gd name="T2" fmla="*/ 108 w 172"/>
                <a:gd name="T3" fmla="*/ 0 h 158"/>
                <a:gd name="T4" fmla="*/ 94 w 172"/>
                <a:gd name="T5" fmla="*/ 2 h 158"/>
                <a:gd name="T6" fmla="*/ 82 w 172"/>
                <a:gd name="T7" fmla="*/ 4 h 158"/>
                <a:gd name="T8" fmla="*/ 70 w 172"/>
                <a:gd name="T9" fmla="*/ 10 h 158"/>
                <a:gd name="T10" fmla="*/ 60 w 172"/>
                <a:gd name="T11" fmla="*/ 18 h 158"/>
                <a:gd name="T12" fmla="*/ 60 w 172"/>
                <a:gd name="T13" fmla="*/ 2 h 158"/>
                <a:gd name="T14" fmla="*/ 0 w 172"/>
                <a:gd name="T15" fmla="*/ 2 h 158"/>
                <a:gd name="T16" fmla="*/ 0 w 172"/>
                <a:gd name="T17" fmla="*/ 158 h 158"/>
                <a:gd name="T18" fmla="*/ 64 w 172"/>
                <a:gd name="T19" fmla="*/ 158 h 158"/>
                <a:gd name="T20" fmla="*/ 64 w 172"/>
                <a:gd name="T21" fmla="*/ 86 h 158"/>
                <a:gd name="T22" fmla="*/ 64 w 172"/>
                <a:gd name="T23" fmla="*/ 86 h 158"/>
                <a:gd name="T24" fmla="*/ 66 w 172"/>
                <a:gd name="T25" fmla="*/ 70 h 158"/>
                <a:gd name="T26" fmla="*/ 68 w 172"/>
                <a:gd name="T27" fmla="*/ 66 h 158"/>
                <a:gd name="T28" fmla="*/ 72 w 172"/>
                <a:gd name="T29" fmla="*/ 62 h 158"/>
                <a:gd name="T30" fmla="*/ 78 w 172"/>
                <a:gd name="T31" fmla="*/ 56 h 158"/>
                <a:gd name="T32" fmla="*/ 88 w 172"/>
                <a:gd name="T33" fmla="*/ 54 h 158"/>
                <a:gd name="T34" fmla="*/ 88 w 172"/>
                <a:gd name="T35" fmla="*/ 54 h 158"/>
                <a:gd name="T36" fmla="*/ 96 w 172"/>
                <a:gd name="T37" fmla="*/ 56 h 158"/>
                <a:gd name="T38" fmla="*/ 102 w 172"/>
                <a:gd name="T39" fmla="*/ 60 h 158"/>
                <a:gd name="T40" fmla="*/ 106 w 172"/>
                <a:gd name="T41" fmla="*/ 68 h 158"/>
                <a:gd name="T42" fmla="*/ 108 w 172"/>
                <a:gd name="T43" fmla="*/ 80 h 158"/>
                <a:gd name="T44" fmla="*/ 108 w 172"/>
                <a:gd name="T45" fmla="*/ 158 h 158"/>
                <a:gd name="T46" fmla="*/ 172 w 172"/>
                <a:gd name="T47" fmla="*/ 158 h 158"/>
                <a:gd name="T48" fmla="*/ 172 w 172"/>
                <a:gd name="T49" fmla="*/ 70 h 158"/>
                <a:gd name="T50" fmla="*/ 172 w 172"/>
                <a:gd name="T51" fmla="*/ 70 h 158"/>
                <a:gd name="T52" fmla="*/ 170 w 172"/>
                <a:gd name="T53" fmla="*/ 52 h 158"/>
                <a:gd name="T54" fmla="*/ 166 w 172"/>
                <a:gd name="T55" fmla="*/ 38 h 158"/>
                <a:gd name="T56" fmla="*/ 160 w 172"/>
                <a:gd name="T57" fmla="*/ 26 h 158"/>
                <a:gd name="T58" fmla="*/ 152 w 172"/>
                <a:gd name="T59" fmla="*/ 16 h 158"/>
                <a:gd name="T60" fmla="*/ 144 w 172"/>
                <a:gd name="T61" fmla="*/ 10 h 158"/>
                <a:gd name="T62" fmla="*/ 132 w 172"/>
                <a:gd name="T63" fmla="*/ 4 h 158"/>
                <a:gd name="T64" fmla="*/ 120 w 172"/>
                <a:gd name="T65" fmla="*/ 2 h 158"/>
                <a:gd name="T66" fmla="*/ 108 w 172"/>
                <a:gd name="T6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2" h="158">
                  <a:moveTo>
                    <a:pt x="108" y="0"/>
                  </a:moveTo>
                  <a:lnTo>
                    <a:pt x="108" y="0"/>
                  </a:lnTo>
                  <a:lnTo>
                    <a:pt x="94" y="2"/>
                  </a:lnTo>
                  <a:lnTo>
                    <a:pt x="82" y="4"/>
                  </a:lnTo>
                  <a:lnTo>
                    <a:pt x="70" y="10"/>
                  </a:lnTo>
                  <a:lnTo>
                    <a:pt x="60" y="18"/>
                  </a:lnTo>
                  <a:lnTo>
                    <a:pt x="60" y="2"/>
                  </a:lnTo>
                  <a:lnTo>
                    <a:pt x="0" y="2"/>
                  </a:lnTo>
                  <a:lnTo>
                    <a:pt x="0" y="158"/>
                  </a:lnTo>
                  <a:lnTo>
                    <a:pt x="64" y="158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6" y="70"/>
                  </a:lnTo>
                  <a:lnTo>
                    <a:pt x="68" y="66"/>
                  </a:lnTo>
                  <a:lnTo>
                    <a:pt x="72" y="62"/>
                  </a:lnTo>
                  <a:lnTo>
                    <a:pt x="78" y="56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96" y="56"/>
                  </a:lnTo>
                  <a:lnTo>
                    <a:pt x="102" y="60"/>
                  </a:lnTo>
                  <a:lnTo>
                    <a:pt x="106" y="68"/>
                  </a:lnTo>
                  <a:lnTo>
                    <a:pt x="108" y="80"/>
                  </a:lnTo>
                  <a:lnTo>
                    <a:pt x="108" y="158"/>
                  </a:lnTo>
                  <a:lnTo>
                    <a:pt x="172" y="158"/>
                  </a:lnTo>
                  <a:lnTo>
                    <a:pt x="172" y="70"/>
                  </a:lnTo>
                  <a:lnTo>
                    <a:pt x="172" y="70"/>
                  </a:lnTo>
                  <a:lnTo>
                    <a:pt x="170" y="52"/>
                  </a:lnTo>
                  <a:lnTo>
                    <a:pt x="166" y="38"/>
                  </a:lnTo>
                  <a:lnTo>
                    <a:pt x="160" y="26"/>
                  </a:lnTo>
                  <a:lnTo>
                    <a:pt x="152" y="16"/>
                  </a:lnTo>
                  <a:lnTo>
                    <a:pt x="144" y="10"/>
                  </a:lnTo>
                  <a:lnTo>
                    <a:pt x="132" y="4"/>
                  </a:lnTo>
                  <a:lnTo>
                    <a:pt x="120" y="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37649787-97C8-5E50-0BCE-124899A94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2376"/>
              <a:ext cx="36" cy="26"/>
            </a:xfrm>
            <a:custGeom>
              <a:avLst/>
              <a:gdLst>
                <a:gd name="T0" fmla="*/ 16 w 36"/>
                <a:gd name="T1" fmla="*/ 26 h 26"/>
                <a:gd name="T2" fmla="*/ 16 w 36"/>
                <a:gd name="T3" fmla="*/ 26 h 26"/>
                <a:gd name="T4" fmla="*/ 10 w 36"/>
                <a:gd name="T5" fmla="*/ 26 h 26"/>
                <a:gd name="T6" fmla="*/ 4 w 36"/>
                <a:gd name="T7" fmla="*/ 22 h 26"/>
                <a:gd name="T8" fmla="*/ 2 w 36"/>
                <a:gd name="T9" fmla="*/ 18 h 26"/>
                <a:gd name="T10" fmla="*/ 0 w 36"/>
                <a:gd name="T11" fmla="*/ 14 h 26"/>
                <a:gd name="T12" fmla="*/ 0 w 36"/>
                <a:gd name="T13" fmla="*/ 14 h 26"/>
                <a:gd name="T14" fmla="*/ 2 w 36"/>
                <a:gd name="T15" fmla="*/ 8 h 26"/>
                <a:gd name="T16" fmla="*/ 4 w 36"/>
                <a:gd name="T17" fmla="*/ 4 h 26"/>
                <a:gd name="T18" fmla="*/ 12 w 36"/>
                <a:gd name="T19" fmla="*/ 2 h 26"/>
                <a:gd name="T20" fmla="*/ 20 w 36"/>
                <a:gd name="T21" fmla="*/ 0 h 26"/>
                <a:gd name="T22" fmla="*/ 36 w 36"/>
                <a:gd name="T23" fmla="*/ 0 h 26"/>
                <a:gd name="T24" fmla="*/ 36 w 36"/>
                <a:gd name="T25" fmla="*/ 12 h 26"/>
                <a:gd name="T26" fmla="*/ 36 w 36"/>
                <a:gd name="T27" fmla="*/ 12 h 26"/>
                <a:gd name="T28" fmla="*/ 32 w 36"/>
                <a:gd name="T29" fmla="*/ 18 h 26"/>
                <a:gd name="T30" fmla="*/ 28 w 36"/>
                <a:gd name="T31" fmla="*/ 24 h 26"/>
                <a:gd name="T32" fmla="*/ 22 w 36"/>
                <a:gd name="T33" fmla="*/ 26 h 26"/>
                <a:gd name="T34" fmla="*/ 16 w 36"/>
                <a:gd name="T3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6">
                  <a:moveTo>
                    <a:pt x="16" y="26"/>
                  </a:moveTo>
                  <a:lnTo>
                    <a:pt x="16" y="26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2" y="18"/>
                  </a:lnTo>
                  <a:lnTo>
                    <a:pt x="28" y="24"/>
                  </a:lnTo>
                  <a:lnTo>
                    <a:pt x="22" y="26"/>
                  </a:lnTo>
                  <a:lnTo>
                    <a:pt x="16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2B92A272-142D-772A-57F7-99FF68A4E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2280"/>
              <a:ext cx="162" cy="162"/>
            </a:xfrm>
            <a:custGeom>
              <a:avLst/>
              <a:gdLst>
                <a:gd name="T0" fmla="*/ 78 w 162"/>
                <a:gd name="T1" fmla="*/ 0 h 162"/>
                <a:gd name="T2" fmla="*/ 78 w 162"/>
                <a:gd name="T3" fmla="*/ 0 h 162"/>
                <a:gd name="T4" fmla="*/ 60 w 162"/>
                <a:gd name="T5" fmla="*/ 2 h 162"/>
                <a:gd name="T6" fmla="*/ 40 w 162"/>
                <a:gd name="T7" fmla="*/ 4 h 162"/>
                <a:gd name="T8" fmla="*/ 24 w 162"/>
                <a:gd name="T9" fmla="*/ 10 h 162"/>
                <a:gd name="T10" fmla="*/ 8 w 162"/>
                <a:gd name="T11" fmla="*/ 18 h 162"/>
                <a:gd name="T12" fmla="*/ 28 w 162"/>
                <a:gd name="T13" fmla="*/ 60 h 162"/>
                <a:gd name="T14" fmla="*/ 28 w 162"/>
                <a:gd name="T15" fmla="*/ 60 h 162"/>
                <a:gd name="T16" fmla="*/ 38 w 162"/>
                <a:gd name="T17" fmla="*/ 54 h 162"/>
                <a:gd name="T18" fmla="*/ 46 w 162"/>
                <a:gd name="T19" fmla="*/ 52 h 162"/>
                <a:gd name="T20" fmla="*/ 58 w 162"/>
                <a:gd name="T21" fmla="*/ 48 h 162"/>
                <a:gd name="T22" fmla="*/ 68 w 162"/>
                <a:gd name="T23" fmla="*/ 48 h 162"/>
                <a:gd name="T24" fmla="*/ 68 w 162"/>
                <a:gd name="T25" fmla="*/ 48 h 162"/>
                <a:gd name="T26" fmla="*/ 80 w 162"/>
                <a:gd name="T27" fmla="*/ 48 h 162"/>
                <a:gd name="T28" fmla="*/ 88 w 162"/>
                <a:gd name="T29" fmla="*/ 52 h 162"/>
                <a:gd name="T30" fmla="*/ 94 w 162"/>
                <a:gd name="T31" fmla="*/ 58 h 162"/>
                <a:gd name="T32" fmla="*/ 98 w 162"/>
                <a:gd name="T33" fmla="*/ 66 h 162"/>
                <a:gd name="T34" fmla="*/ 72 w 162"/>
                <a:gd name="T35" fmla="*/ 66 h 162"/>
                <a:gd name="T36" fmla="*/ 72 w 162"/>
                <a:gd name="T37" fmla="*/ 66 h 162"/>
                <a:gd name="T38" fmla="*/ 54 w 162"/>
                <a:gd name="T39" fmla="*/ 66 h 162"/>
                <a:gd name="T40" fmla="*/ 40 w 162"/>
                <a:gd name="T41" fmla="*/ 70 h 162"/>
                <a:gd name="T42" fmla="*/ 28 w 162"/>
                <a:gd name="T43" fmla="*/ 72 h 162"/>
                <a:gd name="T44" fmla="*/ 18 w 162"/>
                <a:gd name="T45" fmla="*/ 78 h 162"/>
                <a:gd name="T46" fmla="*/ 10 w 162"/>
                <a:gd name="T47" fmla="*/ 84 h 162"/>
                <a:gd name="T48" fmla="*/ 4 w 162"/>
                <a:gd name="T49" fmla="*/ 92 h 162"/>
                <a:gd name="T50" fmla="*/ 2 w 162"/>
                <a:gd name="T51" fmla="*/ 102 h 162"/>
                <a:gd name="T52" fmla="*/ 0 w 162"/>
                <a:gd name="T53" fmla="*/ 112 h 162"/>
                <a:gd name="T54" fmla="*/ 0 w 162"/>
                <a:gd name="T55" fmla="*/ 112 h 162"/>
                <a:gd name="T56" fmla="*/ 2 w 162"/>
                <a:gd name="T57" fmla="*/ 122 h 162"/>
                <a:gd name="T58" fmla="*/ 4 w 162"/>
                <a:gd name="T59" fmla="*/ 132 h 162"/>
                <a:gd name="T60" fmla="*/ 8 w 162"/>
                <a:gd name="T61" fmla="*/ 140 h 162"/>
                <a:gd name="T62" fmla="*/ 16 w 162"/>
                <a:gd name="T63" fmla="*/ 148 h 162"/>
                <a:gd name="T64" fmla="*/ 24 w 162"/>
                <a:gd name="T65" fmla="*/ 152 h 162"/>
                <a:gd name="T66" fmla="*/ 34 w 162"/>
                <a:gd name="T67" fmla="*/ 158 h 162"/>
                <a:gd name="T68" fmla="*/ 44 w 162"/>
                <a:gd name="T69" fmla="*/ 160 h 162"/>
                <a:gd name="T70" fmla="*/ 58 w 162"/>
                <a:gd name="T71" fmla="*/ 162 h 162"/>
                <a:gd name="T72" fmla="*/ 58 w 162"/>
                <a:gd name="T73" fmla="*/ 162 h 162"/>
                <a:gd name="T74" fmla="*/ 74 w 162"/>
                <a:gd name="T75" fmla="*/ 160 h 162"/>
                <a:gd name="T76" fmla="*/ 86 w 162"/>
                <a:gd name="T77" fmla="*/ 156 h 162"/>
                <a:gd name="T78" fmla="*/ 96 w 162"/>
                <a:gd name="T79" fmla="*/ 148 h 162"/>
                <a:gd name="T80" fmla="*/ 102 w 162"/>
                <a:gd name="T81" fmla="*/ 138 h 162"/>
                <a:gd name="T82" fmla="*/ 102 w 162"/>
                <a:gd name="T83" fmla="*/ 158 h 162"/>
                <a:gd name="T84" fmla="*/ 162 w 162"/>
                <a:gd name="T85" fmla="*/ 158 h 162"/>
                <a:gd name="T86" fmla="*/ 162 w 162"/>
                <a:gd name="T87" fmla="*/ 74 h 162"/>
                <a:gd name="T88" fmla="*/ 162 w 162"/>
                <a:gd name="T89" fmla="*/ 74 h 162"/>
                <a:gd name="T90" fmla="*/ 160 w 162"/>
                <a:gd name="T91" fmla="*/ 56 h 162"/>
                <a:gd name="T92" fmla="*/ 156 w 162"/>
                <a:gd name="T93" fmla="*/ 42 h 162"/>
                <a:gd name="T94" fmla="*/ 150 w 162"/>
                <a:gd name="T95" fmla="*/ 28 h 162"/>
                <a:gd name="T96" fmla="*/ 140 w 162"/>
                <a:gd name="T97" fmla="*/ 18 h 162"/>
                <a:gd name="T98" fmla="*/ 128 w 162"/>
                <a:gd name="T99" fmla="*/ 10 h 162"/>
                <a:gd name="T100" fmla="*/ 114 w 162"/>
                <a:gd name="T101" fmla="*/ 4 h 162"/>
                <a:gd name="T102" fmla="*/ 96 w 162"/>
                <a:gd name="T103" fmla="*/ 2 h 162"/>
                <a:gd name="T104" fmla="*/ 78 w 162"/>
                <a:gd name="T10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162">
                  <a:moveTo>
                    <a:pt x="78" y="0"/>
                  </a:moveTo>
                  <a:lnTo>
                    <a:pt x="78" y="0"/>
                  </a:lnTo>
                  <a:lnTo>
                    <a:pt x="60" y="2"/>
                  </a:lnTo>
                  <a:lnTo>
                    <a:pt x="40" y="4"/>
                  </a:lnTo>
                  <a:lnTo>
                    <a:pt x="24" y="10"/>
                  </a:lnTo>
                  <a:lnTo>
                    <a:pt x="8" y="18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5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80" y="48"/>
                  </a:lnTo>
                  <a:lnTo>
                    <a:pt x="88" y="52"/>
                  </a:lnTo>
                  <a:lnTo>
                    <a:pt x="94" y="58"/>
                  </a:lnTo>
                  <a:lnTo>
                    <a:pt x="98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54" y="66"/>
                  </a:lnTo>
                  <a:lnTo>
                    <a:pt x="40" y="70"/>
                  </a:lnTo>
                  <a:lnTo>
                    <a:pt x="28" y="72"/>
                  </a:lnTo>
                  <a:lnTo>
                    <a:pt x="18" y="78"/>
                  </a:lnTo>
                  <a:lnTo>
                    <a:pt x="10" y="84"/>
                  </a:lnTo>
                  <a:lnTo>
                    <a:pt x="4" y="92"/>
                  </a:lnTo>
                  <a:lnTo>
                    <a:pt x="2" y="10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4" y="132"/>
                  </a:lnTo>
                  <a:lnTo>
                    <a:pt x="8" y="140"/>
                  </a:lnTo>
                  <a:lnTo>
                    <a:pt x="16" y="148"/>
                  </a:lnTo>
                  <a:lnTo>
                    <a:pt x="24" y="152"/>
                  </a:lnTo>
                  <a:lnTo>
                    <a:pt x="34" y="158"/>
                  </a:lnTo>
                  <a:lnTo>
                    <a:pt x="44" y="160"/>
                  </a:lnTo>
                  <a:lnTo>
                    <a:pt x="58" y="162"/>
                  </a:lnTo>
                  <a:lnTo>
                    <a:pt x="58" y="162"/>
                  </a:lnTo>
                  <a:lnTo>
                    <a:pt x="74" y="160"/>
                  </a:lnTo>
                  <a:lnTo>
                    <a:pt x="86" y="156"/>
                  </a:lnTo>
                  <a:lnTo>
                    <a:pt x="96" y="148"/>
                  </a:lnTo>
                  <a:lnTo>
                    <a:pt x="102" y="138"/>
                  </a:lnTo>
                  <a:lnTo>
                    <a:pt x="102" y="158"/>
                  </a:lnTo>
                  <a:lnTo>
                    <a:pt x="162" y="158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0" y="56"/>
                  </a:lnTo>
                  <a:lnTo>
                    <a:pt x="156" y="42"/>
                  </a:lnTo>
                  <a:lnTo>
                    <a:pt x="150" y="28"/>
                  </a:lnTo>
                  <a:lnTo>
                    <a:pt x="140" y="18"/>
                  </a:lnTo>
                  <a:lnTo>
                    <a:pt x="128" y="10"/>
                  </a:lnTo>
                  <a:lnTo>
                    <a:pt x="114" y="4"/>
                  </a:lnTo>
                  <a:lnTo>
                    <a:pt x="96" y="2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DADA339D-5FF4-8CD8-B77A-EC8004DAC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2218"/>
              <a:ext cx="50" cy="50"/>
            </a:xfrm>
            <a:custGeom>
              <a:avLst/>
              <a:gdLst>
                <a:gd name="T0" fmla="*/ 24 w 50"/>
                <a:gd name="T1" fmla="*/ 50 h 50"/>
                <a:gd name="T2" fmla="*/ 24 w 50"/>
                <a:gd name="T3" fmla="*/ 50 h 50"/>
                <a:gd name="T4" fmla="*/ 34 w 50"/>
                <a:gd name="T5" fmla="*/ 48 h 50"/>
                <a:gd name="T6" fmla="*/ 44 w 50"/>
                <a:gd name="T7" fmla="*/ 44 h 50"/>
                <a:gd name="T8" fmla="*/ 48 w 50"/>
                <a:gd name="T9" fmla="*/ 36 h 50"/>
                <a:gd name="T10" fmla="*/ 50 w 50"/>
                <a:gd name="T11" fmla="*/ 26 h 50"/>
                <a:gd name="T12" fmla="*/ 50 w 50"/>
                <a:gd name="T13" fmla="*/ 26 h 50"/>
                <a:gd name="T14" fmla="*/ 48 w 50"/>
                <a:gd name="T15" fmla="*/ 14 h 50"/>
                <a:gd name="T16" fmla="*/ 44 w 50"/>
                <a:gd name="T17" fmla="*/ 6 h 50"/>
                <a:gd name="T18" fmla="*/ 34 w 50"/>
                <a:gd name="T19" fmla="*/ 2 h 50"/>
                <a:gd name="T20" fmla="*/ 24 w 50"/>
                <a:gd name="T21" fmla="*/ 0 h 50"/>
                <a:gd name="T22" fmla="*/ 24 w 50"/>
                <a:gd name="T23" fmla="*/ 0 h 50"/>
                <a:gd name="T24" fmla="*/ 14 w 50"/>
                <a:gd name="T25" fmla="*/ 2 h 50"/>
                <a:gd name="T26" fmla="*/ 6 w 50"/>
                <a:gd name="T27" fmla="*/ 6 h 50"/>
                <a:gd name="T28" fmla="*/ 2 w 50"/>
                <a:gd name="T29" fmla="*/ 14 h 50"/>
                <a:gd name="T30" fmla="*/ 0 w 50"/>
                <a:gd name="T31" fmla="*/ 26 h 50"/>
                <a:gd name="T32" fmla="*/ 0 w 50"/>
                <a:gd name="T33" fmla="*/ 26 h 50"/>
                <a:gd name="T34" fmla="*/ 2 w 50"/>
                <a:gd name="T35" fmla="*/ 36 h 50"/>
                <a:gd name="T36" fmla="*/ 6 w 50"/>
                <a:gd name="T37" fmla="*/ 44 h 50"/>
                <a:gd name="T38" fmla="*/ 14 w 50"/>
                <a:gd name="T39" fmla="*/ 48 h 50"/>
                <a:gd name="T40" fmla="*/ 24 w 50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24" y="50"/>
                  </a:moveTo>
                  <a:lnTo>
                    <a:pt x="24" y="50"/>
                  </a:lnTo>
                  <a:lnTo>
                    <a:pt x="34" y="48"/>
                  </a:lnTo>
                  <a:lnTo>
                    <a:pt x="44" y="44"/>
                  </a:lnTo>
                  <a:lnTo>
                    <a:pt x="48" y="3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8" y="14"/>
                  </a:lnTo>
                  <a:lnTo>
                    <a:pt x="44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6" y="44"/>
                  </a:lnTo>
                  <a:lnTo>
                    <a:pt x="14" y="48"/>
                  </a:lnTo>
                  <a:lnTo>
                    <a:pt x="24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6BDAD404-0AEB-DCAC-CA58-3873DCFBA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2218"/>
              <a:ext cx="52" cy="50"/>
            </a:xfrm>
            <a:custGeom>
              <a:avLst/>
              <a:gdLst>
                <a:gd name="T0" fmla="*/ 26 w 52"/>
                <a:gd name="T1" fmla="*/ 50 h 50"/>
                <a:gd name="T2" fmla="*/ 26 w 52"/>
                <a:gd name="T3" fmla="*/ 50 h 50"/>
                <a:gd name="T4" fmla="*/ 36 w 52"/>
                <a:gd name="T5" fmla="*/ 48 h 50"/>
                <a:gd name="T6" fmla="*/ 44 w 52"/>
                <a:gd name="T7" fmla="*/ 44 h 50"/>
                <a:gd name="T8" fmla="*/ 50 w 52"/>
                <a:gd name="T9" fmla="*/ 36 h 50"/>
                <a:gd name="T10" fmla="*/ 52 w 52"/>
                <a:gd name="T11" fmla="*/ 26 h 50"/>
                <a:gd name="T12" fmla="*/ 52 w 52"/>
                <a:gd name="T13" fmla="*/ 26 h 50"/>
                <a:gd name="T14" fmla="*/ 50 w 52"/>
                <a:gd name="T15" fmla="*/ 14 h 50"/>
                <a:gd name="T16" fmla="*/ 44 w 52"/>
                <a:gd name="T17" fmla="*/ 6 h 50"/>
                <a:gd name="T18" fmla="*/ 36 w 52"/>
                <a:gd name="T19" fmla="*/ 2 h 50"/>
                <a:gd name="T20" fmla="*/ 26 w 52"/>
                <a:gd name="T21" fmla="*/ 0 h 50"/>
                <a:gd name="T22" fmla="*/ 26 w 52"/>
                <a:gd name="T23" fmla="*/ 0 h 50"/>
                <a:gd name="T24" fmla="*/ 16 w 52"/>
                <a:gd name="T25" fmla="*/ 2 h 50"/>
                <a:gd name="T26" fmla="*/ 8 w 52"/>
                <a:gd name="T27" fmla="*/ 6 h 50"/>
                <a:gd name="T28" fmla="*/ 2 w 52"/>
                <a:gd name="T29" fmla="*/ 14 h 50"/>
                <a:gd name="T30" fmla="*/ 0 w 52"/>
                <a:gd name="T31" fmla="*/ 26 h 50"/>
                <a:gd name="T32" fmla="*/ 0 w 52"/>
                <a:gd name="T33" fmla="*/ 26 h 50"/>
                <a:gd name="T34" fmla="*/ 2 w 52"/>
                <a:gd name="T35" fmla="*/ 36 h 50"/>
                <a:gd name="T36" fmla="*/ 8 w 52"/>
                <a:gd name="T37" fmla="*/ 44 h 50"/>
                <a:gd name="T38" fmla="*/ 16 w 52"/>
                <a:gd name="T39" fmla="*/ 48 h 50"/>
                <a:gd name="T40" fmla="*/ 26 w 52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26" y="50"/>
                  </a:lnTo>
                  <a:lnTo>
                    <a:pt x="36" y="48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14"/>
                  </a:lnTo>
                  <a:lnTo>
                    <a:pt x="44" y="6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8" y="44"/>
                  </a:lnTo>
                  <a:lnTo>
                    <a:pt x="16" y="48"/>
                  </a:lnTo>
                  <a:lnTo>
                    <a:pt x="26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37A1E775-7C93-22EE-D26F-AD303DEE7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2282"/>
              <a:ext cx="106" cy="214"/>
            </a:xfrm>
            <a:custGeom>
              <a:avLst/>
              <a:gdLst>
                <a:gd name="T0" fmla="*/ 40 w 106"/>
                <a:gd name="T1" fmla="*/ 214 h 214"/>
                <a:gd name="T2" fmla="*/ 40 w 106"/>
                <a:gd name="T3" fmla="*/ 214 h 214"/>
                <a:gd name="T4" fmla="*/ 54 w 106"/>
                <a:gd name="T5" fmla="*/ 214 h 214"/>
                <a:gd name="T6" fmla="*/ 68 w 106"/>
                <a:gd name="T7" fmla="*/ 210 h 214"/>
                <a:gd name="T8" fmla="*/ 80 w 106"/>
                <a:gd name="T9" fmla="*/ 204 h 214"/>
                <a:gd name="T10" fmla="*/ 90 w 106"/>
                <a:gd name="T11" fmla="*/ 196 h 214"/>
                <a:gd name="T12" fmla="*/ 96 w 106"/>
                <a:gd name="T13" fmla="*/ 186 h 214"/>
                <a:gd name="T14" fmla="*/ 102 w 106"/>
                <a:gd name="T15" fmla="*/ 176 h 214"/>
                <a:gd name="T16" fmla="*/ 106 w 106"/>
                <a:gd name="T17" fmla="*/ 162 h 214"/>
                <a:gd name="T18" fmla="*/ 106 w 106"/>
                <a:gd name="T19" fmla="*/ 148 h 214"/>
                <a:gd name="T20" fmla="*/ 106 w 106"/>
                <a:gd name="T21" fmla="*/ 0 h 214"/>
                <a:gd name="T22" fmla="*/ 42 w 106"/>
                <a:gd name="T23" fmla="*/ 0 h 214"/>
                <a:gd name="T24" fmla="*/ 42 w 106"/>
                <a:gd name="T25" fmla="*/ 148 h 214"/>
                <a:gd name="T26" fmla="*/ 42 w 106"/>
                <a:gd name="T27" fmla="*/ 148 h 214"/>
                <a:gd name="T28" fmla="*/ 42 w 106"/>
                <a:gd name="T29" fmla="*/ 156 h 214"/>
                <a:gd name="T30" fmla="*/ 38 w 106"/>
                <a:gd name="T31" fmla="*/ 162 h 214"/>
                <a:gd name="T32" fmla="*/ 34 w 106"/>
                <a:gd name="T33" fmla="*/ 164 h 214"/>
                <a:gd name="T34" fmla="*/ 30 w 106"/>
                <a:gd name="T35" fmla="*/ 166 h 214"/>
                <a:gd name="T36" fmla="*/ 30 w 106"/>
                <a:gd name="T37" fmla="*/ 166 h 214"/>
                <a:gd name="T38" fmla="*/ 22 w 106"/>
                <a:gd name="T39" fmla="*/ 164 h 214"/>
                <a:gd name="T40" fmla="*/ 14 w 106"/>
                <a:gd name="T41" fmla="*/ 162 h 214"/>
                <a:gd name="T42" fmla="*/ 0 w 106"/>
                <a:gd name="T43" fmla="*/ 206 h 214"/>
                <a:gd name="T44" fmla="*/ 0 w 106"/>
                <a:gd name="T45" fmla="*/ 206 h 214"/>
                <a:gd name="T46" fmla="*/ 8 w 106"/>
                <a:gd name="T47" fmla="*/ 210 h 214"/>
                <a:gd name="T48" fmla="*/ 18 w 106"/>
                <a:gd name="T49" fmla="*/ 212 h 214"/>
                <a:gd name="T50" fmla="*/ 40 w 106"/>
                <a:gd name="T51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214">
                  <a:moveTo>
                    <a:pt x="40" y="214"/>
                  </a:moveTo>
                  <a:lnTo>
                    <a:pt x="40" y="214"/>
                  </a:lnTo>
                  <a:lnTo>
                    <a:pt x="54" y="214"/>
                  </a:lnTo>
                  <a:lnTo>
                    <a:pt x="68" y="210"/>
                  </a:lnTo>
                  <a:lnTo>
                    <a:pt x="80" y="204"/>
                  </a:lnTo>
                  <a:lnTo>
                    <a:pt x="90" y="196"/>
                  </a:lnTo>
                  <a:lnTo>
                    <a:pt x="96" y="186"/>
                  </a:lnTo>
                  <a:lnTo>
                    <a:pt x="102" y="176"/>
                  </a:lnTo>
                  <a:lnTo>
                    <a:pt x="106" y="162"/>
                  </a:lnTo>
                  <a:lnTo>
                    <a:pt x="106" y="148"/>
                  </a:lnTo>
                  <a:lnTo>
                    <a:pt x="106" y="0"/>
                  </a:lnTo>
                  <a:lnTo>
                    <a:pt x="42" y="0"/>
                  </a:lnTo>
                  <a:lnTo>
                    <a:pt x="42" y="148"/>
                  </a:lnTo>
                  <a:lnTo>
                    <a:pt x="42" y="148"/>
                  </a:lnTo>
                  <a:lnTo>
                    <a:pt x="42" y="156"/>
                  </a:lnTo>
                  <a:lnTo>
                    <a:pt x="38" y="162"/>
                  </a:lnTo>
                  <a:lnTo>
                    <a:pt x="34" y="164"/>
                  </a:lnTo>
                  <a:lnTo>
                    <a:pt x="30" y="166"/>
                  </a:lnTo>
                  <a:lnTo>
                    <a:pt x="30" y="166"/>
                  </a:lnTo>
                  <a:lnTo>
                    <a:pt x="22" y="164"/>
                  </a:lnTo>
                  <a:lnTo>
                    <a:pt x="14" y="162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8" y="210"/>
                  </a:lnTo>
                  <a:lnTo>
                    <a:pt x="18" y="212"/>
                  </a:lnTo>
                  <a:lnTo>
                    <a:pt x="40" y="2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3A10901-D160-71CA-9174-37BFFAA8D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2206"/>
              <a:ext cx="78" cy="64"/>
            </a:xfrm>
            <a:custGeom>
              <a:avLst/>
              <a:gdLst>
                <a:gd name="T0" fmla="*/ 38 w 78"/>
                <a:gd name="T1" fmla="*/ 64 h 64"/>
                <a:gd name="T2" fmla="*/ 38 w 78"/>
                <a:gd name="T3" fmla="*/ 64 h 64"/>
                <a:gd name="T4" fmla="*/ 48 w 78"/>
                <a:gd name="T5" fmla="*/ 64 h 64"/>
                <a:gd name="T6" fmla="*/ 54 w 78"/>
                <a:gd name="T7" fmla="*/ 62 h 64"/>
                <a:gd name="T8" fmla="*/ 62 w 78"/>
                <a:gd name="T9" fmla="*/ 58 h 64"/>
                <a:gd name="T10" fmla="*/ 66 w 78"/>
                <a:gd name="T11" fmla="*/ 54 h 64"/>
                <a:gd name="T12" fmla="*/ 72 w 78"/>
                <a:gd name="T13" fmla="*/ 50 h 64"/>
                <a:gd name="T14" fmla="*/ 74 w 78"/>
                <a:gd name="T15" fmla="*/ 44 h 64"/>
                <a:gd name="T16" fmla="*/ 76 w 78"/>
                <a:gd name="T17" fmla="*/ 38 h 64"/>
                <a:gd name="T18" fmla="*/ 78 w 78"/>
                <a:gd name="T19" fmla="*/ 30 h 64"/>
                <a:gd name="T20" fmla="*/ 78 w 78"/>
                <a:gd name="T21" fmla="*/ 30 h 64"/>
                <a:gd name="T22" fmla="*/ 76 w 78"/>
                <a:gd name="T23" fmla="*/ 24 h 64"/>
                <a:gd name="T24" fmla="*/ 74 w 78"/>
                <a:gd name="T25" fmla="*/ 18 h 64"/>
                <a:gd name="T26" fmla="*/ 72 w 78"/>
                <a:gd name="T27" fmla="*/ 12 h 64"/>
                <a:gd name="T28" fmla="*/ 66 w 78"/>
                <a:gd name="T29" fmla="*/ 8 h 64"/>
                <a:gd name="T30" fmla="*/ 62 w 78"/>
                <a:gd name="T31" fmla="*/ 4 h 64"/>
                <a:gd name="T32" fmla="*/ 54 w 78"/>
                <a:gd name="T33" fmla="*/ 2 h 64"/>
                <a:gd name="T34" fmla="*/ 48 w 78"/>
                <a:gd name="T35" fmla="*/ 0 h 64"/>
                <a:gd name="T36" fmla="*/ 38 w 78"/>
                <a:gd name="T37" fmla="*/ 0 h 64"/>
                <a:gd name="T38" fmla="*/ 38 w 78"/>
                <a:gd name="T39" fmla="*/ 0 h 64"/>
                <a:gd name="T40" fmla="*/ 30 w 78"/>
                <a:gd name="T41" fmla="*/ 0 h 64"/>
                <a:gd name="T42" fmla="*/ 22 w 78"/>
                <a:gd name="T43" fmla="*/ 2 h 64"/>
                <a:gd name="T44" fmla="*/ 16 w 78"/>
                <a:gd name="T45" fmla="*/ 4 h 64"/>
                <a:gd name="T46" fmla="*/ 10 w 78"/>
                <a:gd name="T47" fmla="*/ 8 h 64"/>
                <a:gd name="T48" fmla="*/ 6 w 78"/>
                <a:gd name="T49" fmla="*/ 14 h 64"/>
                <a:gd name="T50" fmla="*/ 2 w 78"/>
                <a:gd name="T51" fmla="*/ 18 h 64"/>
                <a:gd name="T52" fmla="*/ 0 w 78"/>
                <a:gd name="T53" fmla="*/ 24 h 64"/>
                <a:gd name="T54" fmla="*/ 0 w 78"/>
                <a:gd name="T55" fmla="*/ 32 h 64"/>
                <a:gd name="T56" fmla="*/ 0 w 78"/>
                <a:gd name="T57" fmla="*/ 32 h 64"/>
                <a:gd name="T58" fmla="*/ 0 w 78"/>
                <a:gd name="T59" fmla="*/ 38 h 64"/>
                <a:gd name="T60" fmla="*/ 2 w 78"/>
                <a:gd name="T61" fmla="*/ 44 h 64"/>
                <a:gd name="T62" fmla="*/ 6 w 78"/>
                <a:gd name="T63" fmla="*/ 50 h 64"/>
                <a:gd name="T64" fmla="*/ 10 w 78"/>
                <a:gd name="T65" fmla="*/ 54 h 64"/>
                <a:gd name="T66" fmla="*/ 16 w 78"/>
                <a:gd name="T67" fmla="*/ 58 h 64"/>
                <a:gd name="T68" fmla="*/ 22 w 78"/>
                <a:gd name="T69" fmla="*/ 62 h 64"/>
                <a:gd name="T70" fmla="*/ 30 w 78"/>
                <a:gd name="T71" fmla="*/ 64 h 64"/>
                <a:gd name="T72" fmla="*/ 38 w 78"/>
                <a:gd name="T7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4">
                  <a:moveTo>
                    <a:pt x="38" y="64"/>
                  </a:moveTo>
                  <a:lnTo>
                    <a:pt x="38" y="64"/>
                  </a:lnTo>
                  <a:lnTo>
                    <a:pt x="48" y="64"/>
                  </a:lnTo>
                  <a:lnTo>
                    <a:pt x="54" y="62"/>
                  </a:lnTo>
                  <a:lnTo>
                    <a:pt x="62" y="58"/>
                  </a:lnTo>
                  <a:lnTo>
                    <a:pt x="66" y="54"/>
                  </a:lnTo>
                  <a:lnTo>
                    <a:pt x="72" y="50"/>
                  </a:lnTo>
                  <a:lnTo>
                    <a:pt x="74" y="44"/>
                  </a:lnTo>
                  <a:lnTo>
                    <a:pt x="76" y="38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6" y="24"/>
                  </a:lnTo>
                  <a:lnTo>
                    <a:pt x="74" y="18"/>
                  </a:lnTo>
                  <a:lnTo>
                    <a:pt x="72" y="12"/>
                  </a:lnTo>
                  <a:lnTo>
                    <a:pt x="66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0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6" y="50"/>
                  </a:lnTo>
                  <a:lnTo>
                    <a:pt x="10" y="54"/>
                  </a:lnTo>
                  <a:lnTo>
                    <a:pt x="16" y="58"/>
                  </a:lnTo>
                  <a:lnTo>
                    <a:pt x="22" y="62"/>
                  </a:lnTo>
                  <a:lnTo>
                    <a:pt x="30" y="64"/>
                  </a:lnTo>
                  <a:lnTo>
                    <a:pt x="3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A8F6EAB1-296F-E6A3-822D-32D219E76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2376"/>
              <a:ext cx="36" cy="26"/>
            </a:xfrm>
            <a:custGeom>
              <a:avLst/>
              <a:gdLst>
                <a:gd name="T0" fmla="*/ 16 w 36"/>
                <a:gd name="T1" fmla="*/ 26 h 26"/>
                <a:gd name="T2" fmla="*/ 16 w 36"/>
                <a:gd name="T3" fmla="*/ 26 h 26"/>
                <a:gd name="T4" fmla="*/ 10 w 36"/>
                <a:gd name="T5" fmla="*/ 26 h 26"/>
                <a:gd name="T6" fmla="*/ 4 w 36"/>
                <a:gd name="T7" fmla="*/ 22 h 26"/>
                <a:gd name="T8" fmla="*/ 2 w 36"/>
                <a:gd name="T9" fmla="*/ 18 h 26"/>
                <a:gd name="T10" fmla="*/ 0 w 36"/>
                <a:gd name="T11" fmla="*/ 14 h 26"/>
                <a:gd name="T12" fmla="*/ 0 w 36"/>
                <a:gd name="T13" fmla="*/ 14 h 26"/>
                <a:gd name="T14" fmla="*/ 2 w 36"/>
                <a:gd name="T15" fmla="*/ 8 h 26"/>
                <a:gd name="T16" fmla="*/ 6 w 36"/>
                <a:gd name="T17" fmla="*/ 4 h 26"/>
                <a:gd name="T18" fmla="*/ 12 w 36"/>
                <a:gd name="T19" fmla="*/ 2 h 26"/>
                <a:gd name="T20" fmla="*/ 20 w 36"/>
                <a:gd name="T21" fmla="*/ 0 h 26"/>
                <a:gd name="T22" fmla="*/ 36 w 36"/>
                <a:gd name="T23" fmla="*/ 0 h 26"/>
                <a:gd name="T24" fmla="*/ 36 w 36"/>
                <a:gd name="T25" fmla="*/ 12 h 26"/>
                <a:gd name="T26" fmla="*/ 36 w 36"/>
                <a:gd name="T27" fmla="*/ 12 h 26"/>
                <a:gd name="T28" fmla="*/ 32 w 36"/>
                <a:gd name="T29" fmla="*/ 18 h 26"/>
                <a:gd name="T30" fmla="*/ 28 w 36"/>
                <a:gd name="T31" fmla="*/ 24 h 26"/>
                <a:gd name="T32" fmla="*/ 22 w 36"/>
                <a:gd name="T33" fmla="*/ 26 h 26"/>
                <a:gd name="T34" fmla="*/ 16 w 36"/>
                <a:gd name="T3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6">
                  <a:moveTo>
                    <a:pt x="16" y="26"/>
                  </a:moveTo>
                  <a:lnTo>
                    <a:pt x="16" y="26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2" y="18"/>
                  </a:lnTo>
                  <a:lnTo>
                    <a:pt x="28" y="24"/>
                  </a:lnTo>
                  <a:lnTo>
                    <a:pt x="22" y="26"/>
                  </a:lnTo>
                  <a:lnTo>
                    <a:pt x="16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8B1806A6-3817-8392-59F3-DE1E61D82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2280"/>
              <a:ext cx="162" cy="162"/>
            </a:xfrm>
            <a:custGeom>
              <a:avLst/>
              <a:gdLst>
                <a:gd name="T0" fmla="*/ 78 w 162"/>
                <a:gd name="T1" fmla="*/ 0 h 162"/>
                <a:gd name="T2" fmla="*/ 78 w 162"/>
                <a:gd name="T3" fmla="*/ 0 h 162"/>
                <a:gd name="T4" fmla="*/ 60 w 162"/>
                <a:gd name="T5" fmla="*/ 2 h 162"/>
                <a:gd name="T6" fmla="*/ 40 w 162"/>
                <a:gd name="T7" fmla="*/ 4 h 162"/>
                <a:gd name="T8" fmla="*/ 24 w 162"/>
                <a:gd name="T9" fmla="*/ 10 h 162"/>
                <a:gd name="T10" fmla="*/ 8 w 162"/>
                <a:gd name="T11" fmla="*/ 18 h 162"/>
                <a:gd name="T12" fmla="*/ 28 w 162"/>
                <a:gd name="T13" fmla="*/ 60 h 162"/>
                <a:gd name="T14" fmla="*/ 28 w 162"/>
                <a:gd name="T15" fmla="*/ 60 h 162"/>
                <a:gd name="T16" fmla="*/ 38 w 162"/>
                <a:gd name="T17" fmla="*/ 54 h 162"/>
                <a:gd name="T18" fmla="*/ 48 w 162"/>
                <a:gd name="T19" fmla="*/ 52 h 162"/>
                <a:gd name="T20" fmla="*/ 58 w 162"/>
                <a:gd name="T21" fmla="*/ 48 h 162"/>
                <a:gd name="T22" fmla="*/ 68 w 162"/>
                <a:gd name="T23" fmla="*/ 48 h 162"/>
                <a:gd name="T24" fmla="*/ 68 w 162"/>
                <a:gd name="T25" fmla="*/ 48 h 162"/>
                <a:gd name="T26" fmla="*/ 80 w 162"/>
                <a:gd name="T27" fmla="*/ 48 h 162"/>
                <a:gd name="T28" fmla="*/ 90 w 162"/>
                <a:gd name="T29" fmla="*/ 52 h 162"/>
                <a:gd name="T30" fmla="*/ 94 w 162"/>
                <a:gd name="T31" fmla="*/ 58 h 162"/>
                <a:gd name="T32" fmla="*/ 98 w 162"/>
                <a:gd name="T33" fmla="*/ 66 h 162"/>
                <a:gd name="T34" fmla="*/ 72 w 162"/>
                <a:gd name="T35" fmla="*/ 66 h 162"/>
                <a:gd name="T36" fmla="*/ 72 w 162"/>
                <a:gd name="T37" fmla="*/ 66 h 162"/>
                <a:gd name="T38" fmla="*/ 54 w 162"/>
                <a:gd name="T39" fmla="*/ 66 h 162"/>
                <a:gd name="T40" fmla="*/ 40 w 162"/>
                <a:gd name="T41" fmla="*/ 70 h 162"/>
                <a:gd name="T42" fmla="*/ 28 w 162"/>
                <a:gd name="T43" fmla="*/ 72 h 162"/>
                <a:gd name="T44" fmla="*/ 18 w 162"/>
                <a:gd name="T45" fmla="*/ 78 h 162"/>
                <a:gd name="T46" fmla="*/ 10 w 162"/>
                <a:gd name="T47" fmla="*/ 84 h 162"/>
                <a:gd name="T48" fmla="*/ 6 w 162"/>
                <a:gd name="T49" fmla="*/ 92 h 162"/>
                <a:gd name="T50" fmla="*/ 2 w 162"/>
                <a:gd name="T51" fmla="*/ 102 h 162"/>
                <a:gd name="T52" fmla="*/ 0 w 162"/>
                <a:gd name="T53" fmla="*/ 112 h 162"/>
                <a:gd name="T54" fmla="*/ 0 w 162"/>
                <a:gd name="T55" fmla="*/ 112 h 162"/>
                <a:gd name="T56" fmla="*/ 2 w 162"/>
                <a:gd name="T57" fmla="*/ 122 h 162"/>
                <a:gd name="T58" fmla="*/ 4 w 162"/>
                <a:gd name="T59" fmla="*/ 132 h 162"/>
                <a:gd name="T60" fmla="*/ 8 w 162"/>
                <a:gd name="T61" fmla="*/ 140 h 162"/>
                <a:gd name="T62" fmla="*/ 16 w 162"/>
                <a:gd name="T63" fmla="*/ 148 h 162"/>
                <a:gd name="T64" fmla="*/ 24 w 162"/>
                <a:gd name="T65" fmla="*/ 152 h 162"/>
                <a:gd name="T66" fmla="*/ 34 w 162"/>
                <a:gd name="T67" fmla="*/ 158 h 162"/>
                <a:gd name="T68" fmla="*/ 44 w 162"/>
                <a:gd name="T69" fmla="*/ 160 h 162"/>
                <a:gd name="T70" fmla="*/ 58 w 162"/>
                <a:gd name="T71" fmla="*/ 162 h 162"/>
                <a:gd name="T72" fmla="*/ 58 w 162"/>
                <a:gd name="T73" fmla="*/ 162 h 162"/>
                <a:gd name="T74" fmla="*/ 74 w 162"/>
                <a:gd name="T75" fmla="*/ 160 h 162"/>
                <a:gd name="T76" fmla="*/ 86 w 162"/>
                <a:gd name="T77" fmla="*/ 156 h 162"/>
                <a:gd name="T78" fmla="*/ 96 w 162"/>
                <a:gd name="T79" fmla="*/ 148 h 162"/>
                <a:gd name="T80" fmla="*/ 102 w 162"/>
                <a:gd name="T81" fmla="*/ 138 h 162"/>
                <a:gd name="T82" fmla="*/ 102 w 162"/>
                <a:gd name="T83" fmla="*/ 158 h 162"/>
                <a:gd name="T84" fmla="*/ 162 w 162"/>
                <a:gd name="T85" fmla="*/ 158 h 162"/>
                <a:gd name="T86" fmla="*/ 162 w 162"/>
                <a:gd name="T87" fmla="*/ 74 h 162"/>
                <a:gd name="T88" fmla="*/ 162 w 162"/>
                <a:gd name="T89" fmla="*/ 74 h 162"/>
                <a:gd name="T90" fmla="*/ 160 w 162"/>
                <a:gd name="T91" fmla="*/ 56 h 162"/>
                <a:gd name="T92" fmla="*/ 156 w 162"/>
                <a:gd name="T93" fmla="*/ 42 h 162"/>
                <a:gd name="T94" fmla="*/ 150 w 162"/>
                <a:gd name="T95" fmla="*/ 28 h 162"/>
                <a:gd name="T96" fmla="*/ 140 w 162"/>
                <a:gd name="T97" fmla="*/ 18 h 162"/>
                <a:gd name="T98" fmla="*/ 128 w 162"/>
                <a:gd name="T99" fmla="*/ 10 h 162"/>
                <a:gd name="T100" fmla="*/ 114 w 162"/>
                <a:gd name="T101" fmla="*/ 4 h 162"/>
                <a:gd name="T102" fmla="*/ 96 w 162"/>
                <a:gd name="T103" fmla="*/ 2 h 162"/>
                <a:gd name="T104" fmla="*/ 78 w 162"/>
                <a:gd name="T10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" h="162">
                  <a:moveTo>
                    <a:pt x="78" y="0"/>
                  </a:moveTo>
                  <a:lnTo>
                    <a:pt x="78" y="0"/>
                  </a:lnTo>
                  <a:lnTo>
                    <a:pt x="60" y="2"/>
                  </a:lnTo>
                  <a:lnTo>
                    <a:pt x="40" y="4"/>
                  </a:lnTo>
                  <a:lnTo>
                    <a:pt x="24" y="10"/>
                  </a:lnTo>
                  <a:lnTo>
                    <a:pt x="8" y="18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38" y="54"/>
                  </a:lnTo>
                  <a:lnTo>
                    <a:pt x="48" y="52"/>
                  </a:lnTo>
                  <a:lnTo>
                    <a:pt x="5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80" y="48"/>
                  </a:lnTo>
                  <a:lnTo>
                    <a:pt x="90" y="52"/>
                  </a:lnTo>
                  <a:lnTo>
                    <a:pt x="94" y="58"/>
                  </a:lnTo>
                  <a:lnTo>
                    <a:pt x="98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54" y="66"/>
                  </a:lnTo>
                  <a:lnTo>
                    <a:pt x="40" y="70"/>
                  </a:lnTo>
                  <a:lnTo>
                    <a:pt x="28" y="72"/>
                  </a:lnTo>
                  <a:lnTo>
                    <a:pt x="18" y="78"/>
                  </a:lnTo>
                  <a:lnTo>
                    <a:pt x="10" y="84"/>
                  </a:lnTo>
                  <a:lnTo>
                    <a:pt x="6" y="92"/>
                  </a:lnTo>
                  <a:lnTo>
                    <a:pt x="2" y="10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4" y="132"/>
                  </a:lnTo>
                  <a:lnTo>
                    <a:pt x="8" y="140"/>
                  </a:lnTo>
                  <a:lnTo>
                    <a:pt x="16" y="148"/>
                  </a:lnTo>
                  <a:lnTo>
                    <a:pt x="24" y="152"/>
                  </a:lnTo>
                  <a:lnTo>
                    <a:pt x="34" y="158"/>
                  </a:lnTo>
                  <a:lnTo>
                    <a:pt x="44" y="160"/>
                  </a:lnTo>
                  <a:lnTo>
                    <a:pt x="58" y="162"/>
                  </a:lnTo>
                  <a:lnTo>
                    <a:pt x="58" y="162"/>
                  </a:lnTo>
                  <a:lnTo>
                    <a:pt x="74" y="160"/>
                  </a:lnTo>
                  <a:lnTo>
                    <a:pt x="86" y="156"/>
                  </a:lnTo>
                  <a:lnTo>
                    <a:pt x="96" y="148"/>
                  </a:lnTo>
                  <a:lnTo>
                    <a:pt x="102" y="138"/>
                  </a:lnTo>
                  <a:lnTo>
                    <a:pt x="102" y="158"/>
                  </a:lnTo>
                  <a:lnTo>
                    <a:pt x="162" y="158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0" y="56"/>
                  </a:lnTo>
                  <a:lnTo>
                    <a:pt x="156" y="42"/>
                  </a:lnTo>
                  <a:lnTo>
                    <a:pt x="150" y="28"/>
                  </a:lnTo>
                  <a:lnTo>
                    <a:pt x="140" y="18"/>
                  </a:lnTo>
                  <a:lnTo>
                    <a:pt x="128" y="10"/>
                  </a:lnTo>
                  <a:lnTo>
                    <a:pt x="114" y="4"/>
                  </a:lnTo>
                  <a:lnTo>
                    <a:pt x="96" y="2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2DD9C1E8-C646-14EA-C2D6-4B8B5D22E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" y="2218"/>
              <a:ext cx="50" cy="50"/>
            </a:xfrm>
            <a:custGeom>
              <a:avLst/>
              <a:gdLst>
                <a:gd name="T0" fmla="*/ 24 w 50"/>
                <a:gd name="T1" fmla="*/ 50 h 50"/>
                <a:gd name="T2" fmla="*/ 24 w 50"/>
                <a:gd name="T3" fmla="*/ 50 h 50"/>
                <a:gd name="T4" fmla="*/ 36 w 50"/>
                <a:gd name="T5" fmla="*/ 48 h 50"/>
                <a:gd name="T6" fmla="*/ 44 w 50"/>
                <a:gd name="T7" fmla="*/ 44 h 50"/>
                <a:gd name="T8" fmla="*/ 48 w 50"/>
                <a:gd name="T9" fmla="*/ 36 h 50"/>
                <a:gd name="T10" fmla="*/ 50 w 50"/>
                <a:gd name="T11" fmla="*/ 26 h 50"/>
                <a:gd name="T12" fmla="*/ 50 w 50"/>
                <a:gd name="T13" fmla="*/ 26 h 50"/>
                <a:gd name="T14" fmla="*/ 48 w 50"/>
                <a:gd name="T15" fmla="*/ 14 h 50"/>
                <a:gd name="T16" fmla="*/ 44 w 50"/>
                <a:gd name="T17" fmla="*/ 6 h 50"/>
                <a:gd name="T18" fmla="*/ 36 w 50"/>
                <a:gd name="T19" fmla="*/ 2 h 50"/>
                <a:gd name="T20" fmla="*/ 24 w 50"/>
                <a:gd name="T21" fmla="*/ 0 h 50"/>
                <a:gd name="T22" fmla="*/ 24 w 50"/>
                <a:gd name="T23" fmla="*/ 0 h 50"/>
                <a:gd name="T24" fmla="*/ 14 w 50"/>
                <a:gd name="T25" fmla="*/ 2 h 50"/>
                <a:gd name="T26" fmla="*/ 6 w 50"/>
                <a:gd name="T27" fmla="*/ 6 h 50"/>
                <a:gd name="T28" fmla="*/ 2 w 50"/>
                <a:gd name="T29" fmla="*/ 14 h 50"/>
                <a:gd name="T30" fmla="*/ 0 w 50"/>
                <a:gd name="T31" fmla="*/ 26 h 50"/>
                <a:gd name="T32" fmla="*/ 0 w 50"/>
                <a:gd name="T33" fmla="*/ 26 h 50"/>
                <a:gd name="T34" fmla="*/ 2 w 50"/>
                <a:gd name="T35" fmla="*/ 36 h 50"/>
                <a:gd name="T36" fmla="*/ 6 w 50"/>
                <a:gd name="T37" fmla="*/ 44 h 50"/>
                <a:gd name="T38" fmla="*/ 14 w 50"/>
                <a:gd name="T39" fmla="*/ 48 h 50"/>
                <a:gd name="T40" fmla="*/ 24 w 50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24" y="50"/>
                  </a:moveTo>
                  <a:lnTo>
                    <a:pt x="24" y="50"/>
                  </a:lnTo>
                  <a:lnTo>
                    <a:pt x="36" y="48"/>
                  </a:lnTo>
                  <a:lnTo>
                    <a:pt x="44" y="44"/>
                  </a:lnTo>
                  <a:lnTo>
                    <a:pt x="48" y="3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8" y="14"/>
                  </a:lnTo>
                  <a:lnTo>
                    <a:pt x="44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6" y="44"/>
                  </a:lnTo>
                  <a:lnTo>
                    <a:pt x="14" y="48"/>
                  </a:lnTo>
                  <a:lnTo>
                    <a:pt x="24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6506CEBF-6589-E343-2DA4-23F717E4A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2218"/>
              <a:ext cx="52" cy="50"/>
            </a:xfrm>
            <a:custGeom>
              <a:avLst/>
              <a:gdLst>
                <a:gd name="T0" fmla="*/ 26 w 52"/>
                <a:gd name="T1" fmla="*/ 50 h 50"/>
                <a:gd name="T2" fmla="*/ 26 w 52"/>
                <a:gd name="T3" fmla="*/ 50 h 50"/>
                <a:gd name="T4" fmla="*/ 36 w 52"/>
                <a:gd name="T5" fmla="*/ 48 h 50"/>
                <a:gd name="T6" fmla="*/ 44 w 52"/>
                <a:gd name="T7" fmla="*/ 44 h 50"/>
                <a:gd name="T8" fmla="*/ 50 w 52"/>
                <a:gd name="T9" fmla="*/ 36 h 50"/>
                <a:gd name="T10" fmla="*/ 52 w 52"/>
                <a:gd name="T11" fmla="*/ 26 h 50"/>
                <a:gd name="T12" fmla="*/ 52 w 52"/>
                <a:gd name="T13" fmla="*/ 26 h 50"/>
                <a:gd name="T14" fmla="*/ 50 w 52"/>
                <a:gd name="T15" fmla="*/ 14 h 50"/>
                <a:gd name="T16" fmla="*/ 44 w 52"/>
                <a:gd name="T17" fmla="*/ 6 h 50"/>
                <a:gd name="T18" fmla="*/ 36 w 52"/>
                <a:gd name="T19" fmla="*/ 2 h 50"/>
                <a:gd name="T20" fmla="*/ 26 w 52"/>
                <a:gd name="T21" fmla="*/ 0 h 50"/>
                <a:gd name="T22" fmla="*/ 26 w 52"/>
                <a:gd name="T23" fmla="*/ 0 h 50"/>
                <a:gd name="T24" fmla="*/ 16 w 52"/>
                <a:gd name="T25" fmla="*/ 2 h 50"/>
                <a:gd name="T26" fmla="*/ 8 w 52"/>
                <a:gd name="T27" fmla="*/ 6 h 50"/>
                <a:gd name="T28" fmla="*/ 2 w 52"/>
                <a:gd name="T29" fmla="*/ 14 h 50"/>
                <a:gd name="T30" fmla="*/ 0 w 52"/>
                <a:gd name="T31" fmla="*/ 26 h 50"/>
                <a:gd name="T32" fmla="*/ 0 w 52"/>
                <a:gd name="T33" fmla="*/ 26 h 50"/>
                <a:gd name="T34" fmla="*/ 2 w 52"/>
                <a:gd name="T35" fmla="*/ 36 h 50"/>
                <a:gd name="T36" fmla="*/ 8 w 52"/>
                <a:gd name="T37" fmla="*/ 44 h 50"/>
                <a:gd name="T38" fmla="*/ 16 w 52"/>
                <a:gd name="T39" fmla="*/ 48 h 50"/>
                <a:gd name="T40" fmla="*/ 26 w 52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26" y="50"/>
                  </a:lnTo>
                  <a:lnTo>
                    <a:pt x="36" y="48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14"/>
                  </a:lnTo>
                  <a:lnTo>
                    <a:pt x="44" y="6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8" y="44"/>
                  </a:lnTo>
                  <a:lnTo>
                    <a:pt x="16" y="48"/>
                  </a:lnTo>
                  <a:lnTo>
                    <a:pt x="26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1AAC405C-07A8-CC38-C6F8-5F287807E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2248"/>
              <a:ext cx="128" cy="194"/>
            </a:xfrm>
            <a:custGeom>
              <a:avLst/>
              <a:gdLst>
                <a:gd name="T0" fmla="*/ 112 w 128"/>
                <a:gd name="T1" fmla="*/ 140 h 194"/>
                <a:gd name="T2" fmla="*/ 112 w 128"/>
                <a:gd name="T3" fmla="*/ 140 h 194"/>
                <a:gd name="T4" fmla="*/ 106 w 128"/>
                <a:gd name="T5" fmla="*/ 144 h 194"/>
                <a:gd name="T6" fmla="*/ 98 w 128"/>
                <a:gd name="T7" fmla="*/ 144 h 194"/>
                <a:gd name="T8" fmla="*/ 98 w 128"/>
                <a:gd name="T9" fmla="*/ 144 h 194"/>
                <a:gd name="T10" fmla="*/ 92 w 128"/>
                <a:gd name="T11" fmla="*/ 144 h 194"/>
                <a:gd name="T12" fmla="*/ 88 w 128"/>
                <a:gd name="T13" fmla="*/ 140 h 194"/>
                <a:gd name="T14" fmla="*/ 86 w 128"/>
                <a:gd name="T15" fmla="*/ 136 h 194"/>
                <a:gd name="T16" fmla="*/ 84 w 128"/>
                <a:gd name="T17" fmla="*/ 130 h 194"/>
                <a:gd name="T18" fmla="*/ 84 w 128"/>
                <a:gd name="T19" fmla="*/ 90 h 194"/>
                <a:gd name="T20" fmla="*/ 116 w 128"/>
                <a:gd name="T21" fmla="*/ 90 h 194"/>
                <a:gd name="T22" fmla="*/ 116 w 128"/>
                <a:gd name="T23" fmla="*/ 44 h 194"/>
                <a:gd name="T24" fmla="*/ 84 w 128"/>
                <a:gd name="T25" fmla="*/ 44 h 194"/>
                <a:gd name="T26" fmla="*/ 84 w 128"/>
                <a:gd name="T27" fmla="*/ 0 h 194"/>
                <a:gd name="T28" fmla="*/ 20 w 128"/>
                <a:gd name="T29" fmla="*/ 0 h 194"/>
                <a:gd name="T30" fmla="*/ 20 w 128"/>
                <a:gd name="T31" fmla="*/ 44 h 194"/>
                <a:gd name="T32" fmla="*/ 0 w 128"/>
                <a:gd name="T33" fmla="*/ 44 h 194"/>
                <a:gd name="T34" fmla="*/ 0 w 128"/>
                <a:gd name="T35" fmla="*/ 90 h 194"/>
                <a:gd name="T36" fmla="*/ 20 w 128"/>
                <a:gd name="T37" fmla="*/ 90 h 194"/>
                <a:gd name="T38" fmla="*/ 20 w 128"/>
                <a:gd name="T39" fmla="*/ 130 h 194"/>
                <a:gd name="T40" fmla="*/ 20 w 128"/>
                <a:gd name="T41" fmla="*/ 130 h 194"/>
                <a:gd name="T42" fmla="*/ 22 w 128"/>
                <a:gd name="T43" fmla="*/ 146 h 194"/>
                <a:gd name="T44" fmla="*/ 26 w 128"/>
                <a:gd name="T45" fmla="*/ 158 h 194"/>
                <a:gd name="T46" fmla="*/ 30 w 128"/>
                <a:gd name="T47" fmla="*/ 168 h 194"/>
                <a:gd name="T48" fmla="*/ 38 w 128"/>
                <a:gd name="T49" fmla="*/ 178 h 194"/>
                <a:gd name="T50" fmla="*/ 48 w 128"/>
                <a:gd name="T51" fmla="*/ 184 h 194"/>
                <a:gd name="T52" fmla="*/ 60 w 128"/>
                <a:gd name="T53" fmla="*/ 190 h 194"/>
                <a:gd name="T54" fmla="*/ 74 w 128"/>
                <a:gd name="T55" fmla="*/ 192 h 194"/>
                <a:gd name="T56" fmla="*/ 88 w 128"/>
                <a:gd name="T57" fmla="*/ 194 h 194"/>
                <a:gd name="T58" fmla="*/ 88 w 128"/>
                <a:gd name="T59" fmla="*/ 194 h 194"/>
                <a:gd name="T60" fmla="*/ 110 w 128"/>
                <a:gd name="T61" fmla="*/ 192 h 194"/>
                <a:gd name="T62" fmla="*/ 120 w 128"/>
                <a:gd name="T63" fmla="*/ 188 h 194"/>
                <a:gd name="T64" fmla="*/ 128 w 128"/>
                <a:gd name="T65" fmla="*/ 184 h 194"/>
                <a:gd name="T66" fmla="*/ 112 w 128"/>
                <a:gd name="T67" fmla="*/ 14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94">
                  <a:moveTo>
                    <a:pt x="112" y="140"/>
                  </a:moveTo>
                  <a:lnTo>
                    <a:pt x="112" y="140"/>
                  </a:lnTo>
                  <a:lnTo>
                    <a:pt x="106" y="144"/>
                  </a:lnTo>
                  <a:lnTo>
                    <a:pt x="98" y="144"/>
                  </a:lnTo>
                  <a:lnTo>
                    <a:pt x="98" y="144"/>
                  </a:lnTo>
                  <a:lnTo>
                    <a:pt x="92" y="144"/>
                  </a:lnTo>
                  <a:lnTo>
                    <a:pt x="88" y="140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90"/>
                  </a:lnTo>
                  <a:lnTo>
                    <a:pt x="116" y="90"/>
                  </a:lnTo>
                  <a:lnTo>
                    <a:pt x="116" y="44"/>
                  </a:lnTo>
                  <a:lnTo>
                    <a:pt x="84" y="44"/>
                  </a:lnTo>
                  <a:lnTo>
                    <a:pt x="84" y="0"/>
                  </a:lnTo>
                  <a:lnTo>
                    <a:pt x="20" y="0"/>
                  </a:lnTo>
                  <a:lnTo>
                    <a:pt x="20" y="44"/>
                  </a:lnTo>
                  <a:lnTo>
                    <a:pt x="0" y="44"/>
                  </a:lnTo>
                  <a:lnTo>
                    <a:pt x="0" y="90"/>
                  </a:lnTo>
                  <a:lnTo>
                    <a:pt x="20" y="90"/>
                  </a:lnTo>
                  <a:lnTo>
                    <a:pt x="20" y="130"/>
                  </a:lnTo>
                  <a:lnTo>
                    <a:pt x="20" y="130"/>
                  </a:lnTo>
                  <a:lnTo>
                    <a:pt x="22" y="146"/>
                  </a:lnTo>
                  <a:lnTo>
                    <a:pt x="26" y="158"/>
                  </a:lnTo>
                  <a:lnTo>
                    <a:pt x="30" y="168"/>
                  </a:lnTo>
                  <a:lnTo>
                    <a:pt x="38" y="178"/>
                  </a:lnTo>
                  <a:lnTo>
                    <a:pt x="48" y="184"/>
                  </a:lnTo>
                  <a:lnTo>
                    <a:pt x="60" y="190"/>
                  </a:lnTo>
                  <a:lnTo>
                    <a:pt x="74" y="192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110" y="192"/>
                  </a:lnTo>
                  <a:lnTo>
                    <a:pt x="120" y="188"/>
                  </a:lnTo>
                  <a:lnTo>
                    <a:pt x="128" y="184"/>
                  </a:lnTo>
                  <a:lnTo>
                    <a:pt x="112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1AEA5EF-AC2C-AF0E-D7F6-DE145EDE3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2248"/>
              <a:ext cx="130" cy="194"/>
            </a:xfrm>
            <a:custGeom>
              <a:avLst/>
              <a:gdLst>
                <a:gd name="T0" fmla="*/ 114 w 130"/>
                <a:gd name="T1" fmla="*/ 140 h 194"/>
                <a:gd name="T2" fmla="*/ 114 w 130"/>
                <a:gd name="T3" fmla="*/ 140 h 194"/>
                <a:gd name="T4" fmla="*/ 108 w 130"/>
                <a:gd name="T5" fmla="*/ 144 h 194"/>
                <a:gd name="T6" fmla="*/ 100 w 130"/>
                <a:gd name="T7" fmla="*/ 144 h 194"/>
                <a:gd name="T8" fmla="*/ 100 w 130"/>
                <a:gd name="T9" fmla="*/ 144 h 194"/>
                <a:gd name="T10" fmla="*/ 94 w 130"/>
                <a:gd name="T11" fmla="*/ 144 h 194"/>
                <a:gd name="T12" fmla="*/ 90 w 130"/>
                <a:gd name="T13" fmla="*/ 140 h 194"/>
                <a:gd name="T14" fmla="*/ 88 w 130"/>
                <a:gd name="T15" fmla="*/ 136 h 194"/>
                <a:gd name="T16" fmla="*/ 86 w 130"/>
                <a:gd name="T17" fmla="*/ 130 h 194"/>
                <a:gd name="T18" fmla="*/ 86 w 130"/>
                <a:gd name="T19" fmla="*/ 90 h 194"/>
                <a:gd name="T20" fmla="*/ 118 w 130"/>
                <a:gd name="T21" fmla="*/ 90 h 194"/>
                <a:gd name="T22" fmla="*/ 118 w 130"/>
                <a:gd name="T23" fmla="*/ 44 h 194"/>
                <a:gd name="T24" fmla="*/ 86 w 130"/>
                <a:gd name="T25" fmla="*/ 44 h 194"/>
                <a:gd name="T26" fmla="*/ 86 w 130"/>
                <a:gd name="T27" fmla="*/ 0 h 194"/>
                <a:gd name="T28" fmla="*/ 22 w 130"/>
                <a:gd name="T29" fmla="*/ 0 h 194"/>
                <a:gd name="T30" fmla="*/ 22 w 130"/>
                <a:gd name="T31" fmla="*/ 44 h 194"/>
                <a:gd name="T32" fmla="*/ 0 w 130"/>
                <a:gd name="T33" fmla="*/ 44 h 194"/>
                <a:gd name="T34" fmla="*/ 0 w 130"/>
                <a:gd name="T35" fmla="*/ 90 h 194"/>
                <a:gd name="T36" fmla="*/ 22 w 130"/>
                <a:gd name="T37" fmla="*/ 90 h 194"/>
                <a:gd name="T38" fmla="*/ 22 w 130"/>
                <a:gd name="T39" fmla="*/ 130 h 194"/>
                <a:gd name="T40" fmla="*/ 22 w 130"/>
                <a:gd name="T41" fmla="*/ 130 h 194"/>
                <a:gd name="T42" fmla="*/ 24 w 130"/>
                <a:gd name="T43" fmla="*/ 146 h 194"/>
                <a:gd name="T44" fmla="*/ 26 w 130"/>
                <a:gd name="T45" fmla="*/ 158 h 194"/>
                <a:gd name="T46" fmla="*/ 32 w 130"/>
                <a:gd name="T47" fmla="*/ 168 h 194"/>
                <a:gd name="T48" fmla="*/ 40 w 130"/>
                <a:gd name="T49" fmla="*/ 178 h 194"/>
                <a:gd name="T50" fmla="*/ 50 w 130"/>
                <a:gd name="T51" fmla="*/ 184 h 194"/>
                <a:gd name="T52" fmla="*/ 62 w 130"/>
                <a:gd name="T53" fmla="*/ 190 h 194"/>
                <a:gd name="T54" fmla="*/ 74 w 130"/>
                <a:gd name="T55" fmla="*/ 192 h 194"/>
                <a:gd name="T56" fmla="*/ 90 w 130"/>
                <a:gd name="T57" fmla="*/ 194 h 194"/>
                <a:gd name="T58" fmla="*/ 90 w 130"/>
                <a:gd name="T59" fmla="*/ 194 h 194"/>
                <a:gd name="T60" fmla="*/ 112 w 130"/>
                <a:gd name="T61" fmla="*/ 192 h 194"/>
                <a:gd name="T62" fmla="*/ 122 w 130"/>
                <a:gd name="T63" fmla="*/ 188 h 194"/>
                <a:gd name="T64" fmla="*/ 130 w 130"/>
                <a:gd name="T65" fmla="*/ 184 h 194"/>
                <a:gd name="T66" fmla="*/ 114 w 130"/>
                <a:gd name="T67" fmla="*/ 14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0" h="194">
                  <a:moveTo>
                    <a:pt x="114" y="140"/>
                  </a:moveTo>
                  <a:lnTo>
                    <a:pt x="114" y="140"/>
                  </a:lnTo>
                  <a:lnTo>
                    <a:pt x="108" y="144"/>
                  </a:lnTo>
                  <a:lnTo>
                    <a:pt x="100" y="144"/>
                  </a:lnTo>
                  <a:lnTo>
                    <a:pt x="100" y="144"/>
                  </a:lnTo>
                  <a:lnTo>
                    <a:pt x="94" y="144"/>
                  </a:lnTo>
                  <a:lnTo>
                    <a:pt x="90" y="140"/>
                  </a:lnTo>
                  <a:lnTo>
                    <a:pt x="88" y="136"/>
                  </a:lnTo>
                  <a:lnTo>
                    <a:pt x="86" y="130"/>
                  </a:lnTo>
                  <a:lnTo>
                    <a:pt x="86" y="90"/>
                  </a:lnTo>
                  <a:lnTo>
                    <a:pt x="118" y="90"/>
                  </a:lnTo>
                  <a:lnTo>
                    <a:pt x="118" y="44"/>
                  </a:lnTo>
                  <a:lnTo>
                    <a:pt x="86" y="44"/>
                  </a:lnTo>
                  <a:lnTo>
                    <a:pt x="86" y="0"/>
                  </a:lnTo>
                  <a:lnTo>
                    <a:pt x="22" y="0"/>
                  </a:lnTo>
                  <a:lnTo>
                    <a:pt x="22" y="44"/>
                  </a:lnTo>
                  <a:lnTo>
                    <a:pt x="0" y="44"/>
                  </a:lnTo>
                  <a:lnTo>
                    <a:pt x="0" y="90"/>
                  </a:lnTo>
                  <a:lnTo>
                    <a:pt x="22" y="90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24" y="146"/>
                  </a:lnTo>
                  <a:lnTo>
                    <a:pt x="26" y="158"/>
                  </a:lnTo>
                  <a:lnTo>
                    <a:pt x="32" y="168"/>
                  </a:lnTo>
                  <a:lnTo>
                    <a:pt x="40" y="178"/>
                  </a:lnTo>
                  <a:lnTo>
                    <a:pt x="50" y="184"/>
                  </a:lnTo>
                  <a:lnTo>
                    <a:pt x="62" y="190"/>
                  </a:lnTo>
                  <a:lnTo>
                    <a:pt x="74" y="192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112" y="192"/>
                  </a:lnTo>
                  <a:lnTo>
                    <a:pt x="122" y="188"/>
                  </a:lnTo>
                  <a:lnTo>
                    <a:pt x="130" y="184"/>
                  </a:lnTo>
                  <a:lnTo>
                    <a:pt x="114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5" name="Rectangle 25">
              <a:extLst>
                <a:ext uri="{FF2B5EF4-FFF2-40B4-BE49-F238E27FC236}">
                  <a16:creationId xmlns:a16="http://schemas.microsoft.com/office/drawing/2014/main" id="{D2C7E9BD-C9AE-83E0-76A0-0F104B1B7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2282"/>
              <a:ext cx="6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87D24FF4-1B4F-980B-1ABF-21CDAF6EA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2206"/>
              <a:ext cx="76" cy="64"/>
            </a:xfrm>
            <a:custGeom>
              <a:avLst/>
              <a:gdLst>
                <a:gd name="T0" fmla="*/ 38 w 76"/>
                <a:gd name="T1" fmla="*/ 64 h 64"/>
                <a:gd name="T2" fmla="*/ 38 w 76"/>
                <a:gd name="T3" fmla="*/ 64 h 64"/>
                <a:gd name="T4" fmla="*/ 46 w 76"/>
                <a:gd name="T5" fmla="*/ 64 h 64"/>
                <a:gd name="T6" fmla="*/ 54 w 76"/>
                <a:gd name="T7" fmla="*/ 62 h 64"/>
                <a:gd name="T8" fmla="*/ 60 w 76"/>
                <a:gd name="T9" fmla="*/ 58 h 64"/>
                <a:gd name="T10" fmla="*/ 66 w 76"/>
                <a:gd name="T11" fmla="*/ 54 h 64"/>
                <a:gd name="T12" fmla="*/ 70 w 76"/>
                <a:gd name="T13" fmla="*/ 50 h 64"/>
                <a:gd name="T14" fmla="*/ 74 w 76"/>
                <a:gd name="T15" fmla="*/ 44 h 64"/>
                <a:gd name="T16" fmla="*/ 76 w 76"/>
                <a:gd name="T17" fmla="*/ 38 h 64"/>
                <a:gd name="T18" fmla="*/ 76 w 76"/>
                <a:gd name="T19" fmla="*/ 30 h 64"/>
                <a:gd name="T20" fmla="*/ 76 w 76"/>
                <a:gd name="T21" fmla="*/ 30 h 64"/>
                <a:gd name="T22" fmla="*/ 76 w 76"/>
                <a:gd name="T23" fmla="*/ 24 h 64"/>
                <a:gd name="T24" fmla="*/ 74 w 76"/>
                <a:gd name="T25" fmla="*/ 18 h 64"/>
                <a:gd name="T26" fmla="*/ 70 w 76"/>
                <a:gd name="T27" fmla="*/ 12 h 64"/>
                <a:gd name="T28" fmla="*/ 66 w 76"/>
                <a:gd name="T29" fmla="*/ 8 h 64"/>
                <a:gd name="T30" fmla="*/ 60 w 76"/>
                <a:gd name="T31" fmla="*/ 4 h 64"/>
                <a:gd name="T32" fmla="*/ 54 w 76"/>
                <a:gd name="T33" fmla="*/ 2 h 64"/>
                <a:gd name="T34" fmla="*/ 46 w 76"/>
                <a:gd name="T35" fmla="*/ 0 h 64"/>
                <a:gd name="T36" fmla="*/ 38 w 76"/>
                <a:gd name="T37" fmla="*/ 0 h 64"/>
                <a:gd name="T38" fmla="*/ 38 w 76"/>
                <a:gd name="T39" fmla="*/ 0 h 64"/>
                <a:gd name="T40" fmla="*/ 30 w 76"/>
                <a:gd name="T41" fmla="*/ 0 h 64"/>
                <a:gd name="T42" fmla="*/ 22 w 76"/>
                <a:gd name="T43" fmla="*/ 2 h 64"/>
                <a:gd name="T44" fmla="*/ 16 w 76"/>
                <a:gd name="T45" fmla="*/ 4 h 64"/>
                <a:gd name="T46" fmla="*/ 10 w 76"/>
                <a:gd name="T47" fmla="*/ 8 h 64"/>
                <a:gd name="T48" fmla="*/ 6 w 76"/>
                <a:gd name="T49" fmla="*/ 14 h 64"/>
                <a:gd name="T50" fmla="*/ 2 w 76"/>
                <a:gd name="T51" fmla="*/ 18 h 64"/>
                <a:gd name="T52" fmla="*/ 0 w 76"/>
                <a:gd name="T53" fmla="*/ 24 h 64"/>
                <a:gd name="T54" fmla="*/ 0 w 76"/>
                <a:gd name="T55" fmla="*/ 32 h 64"/>
                <a:gd name="T56" fmla="*/ 0 w 76"/>
                <a:gd name="T57" fmla="*/ 32 h 64"/>
                <a:gd name="T58" fmla="*/ 0 w 76"/>
                <a:gd name="T59" fmla="*/ 38 h 64"/>
                <a:gd name="T60" fmla="*/ 2 w 76"/>
                <a:gd name="T61" fmla="*/ 44 h 64"/>
                <a:gd name="T62" fmla="*/ 6 w 76"/>
                <a:gd name="T63" fmla="*/ 50 h 64"/>
                <a:gd name="T64" fmla="*/ 10 w 76"/>
                <a:gd name="T65" fmla="*/ 54 h 64"/>
                <a:gd name="T66" fmla="*/ 16 w 76"/>
                <a:gd name="T67" fmla="*/ 58 h 64"/>
                <a:gd name="T68" fmla="*/ 22 w 76"/>
                <a:gd name="T69" fmla="*/ 62 h 64"/>
                <a:gd name="T70" fmla="*/ 30 w 76"/>
                <a:gd name="T71" fmla="*/ 64 h 64"/>
                <a:gd name="T72" fmla="*/ 38 w 76"/>
                <a:gd name="T7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64">
                  <a:moveTo>
                    <a:pt x="38" y="64"/>
                  </a:moveTo>
                  <a:lnTo>
                    <a:pt x="38" y="64"/>
                  </a:lnTo>
                  <a:lnTo>
                    <a:pt x="46" y="64"/>
                  </a:lnTo>
                  <a:lnTo>
                    <a:pt x="54" y="62"/>
                  </a:lnTo>
                  <a:lnTo>
                    <a:pt x="60" y="58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4" y="44"/>
                  </a:lnTo>
                  <a:lnTo>
                    <a:pt x="76" y="38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18"/>
                  </a:lnTo>
                  <a:lnTo>
                    <a:pt x="70" y="12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0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6" y="50"/>
                  </a:lnTo>
                  <a:lnTo>
                    <a:pt x="10" y="54"/>
                  </a:lnTo>
                  <a:lnTo>
                    <a:pt x="16" y="58"/>
                  </a:lnTo>
                  <a:lnTo>
                    <a:pt x="22" y="62"/>
                  </a:lnTo>
                  <a:lnTo>
                    <a:pt x="30" y="64"/>
                  </a:lnTo>
                  <a:lnTo>
                    <a:pt x="3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0DCAFC29-1434-8E45-69FE-8883FE910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2280"/>
              <a:ext cx="112" cy="158"/>
            </a:xfrm>
            <a:custGeom>
              <a:avLst/>
              <a:gdLst>
                <a:gd name="T0" fmla="*/ 60 w 112"/>
                <a:gd name="T1" fmla="*/ 20 h 158"/>
                <a:gd name="T2" fmla="*/ 60 w 112"/>
                <a:gd name="T3" fmla="*/ 2 h 158"/>
                <a:gd name="T4" fmla="*/ 0 w 112"/>
                <a:gd name="T5" fmla="*/ 2 h 158"/>
                <a:gd name="T6" fmla="*/ 0 w 112"/>
                <a:gd name="T7" fmla="*/ 158 h 158"/>
                <a:gd name="T8" fmla="*/ 64 w 112"/>
                <a:gd name="T9" fmla="*/ 158 h 158"/>
                <a:gd name="T10" fmla="*/ 64 w 112"/>
                <a:gd name="T11" fmla="*/ 90 h 158"/>
                <a:gd name="T12" fmla="*/ 64 w 112"/>
                <a:gd name="T13" fmla="*/ 90 h 158"/>
                <a:gd name="T14" fmla="*/ 64 w 112"/>
                <a:gd name="T15" fmla="*/ 80 h 158"/>
                <a:gd name="T16" fmla="*/ 66 w 112"/>
                <a:gd name="T17" fmla="*/ 74 h 158"/>
                <a:gd name="T18" fmla="*/ 70 w 112"/>
                <a:gd name="T19" fmla="*/ 68 h 158"/>
                <a:gd name="T20" fmla="*/ 74 w 112"/>
                <a:gd name="T21" fmla="*/ 64 h 158"/>
                <a:gd name="T22" fmla="*/ 78 w 112"/>
                <a:gd name="T23" fmla="*/ 60 h 158"/>
                <a:gd name="T24" fmla="*/ 84 w 112"/>
                <a:gd name="T25" fmla="*/ 58 h 158"/>
                <a:gd name="T26" fmla="*/ 96 w 112"/>
                <a:gd name="T27" fmla="*/ 56 h 158"/>
                <a:gd name="T28" fmla="*/ 96 w 112"/>
                <a:gd name="T29" fmla="*/ 56 h 158"/>
                <a:gd name="T30" fmla="*/ 112 w 112"/>
                <a:gd name="T31" fmla="*/ 56 h 158"/>
                <a:gd name="T32" fmla="*/ 112 w 112"/>
                <a:gd name="T33" fmla="*/ 0 h 158"/>
                <a:gd name="T34" fmla="*/ 112 w 112"/>
                <a:gd name="T35" fmla="*/ 0 h 158"/>
                <a:gd name="T36" fmla="*/ 96 w 112"/>
                <a:gd name="T37" fmla="*/ 2 h 158"/>
                <a:gd name="T38" fmla="*/ 82 w 112"/>
                <a:gd name="T39" fmla="*/ 4 h 158"/>
                <a:gd name="T40" fmla="*/ 70 w 112"/>
                <a:gd name="T41" fmla="*/ 12 h 158"/>
                <a:gd name="T42" fmla="*/ 60 w 112"/>
                <a:gd name="T43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" h="158">
                  <a:moveTo>
                    <a:pt x="60" y="20"/>
                  </a:moveTo>
                  <a:lnTo>
                    <a:pt x="60" y="2"/>
                  </a:lnTo>
                  <a:lnTo>
                    <a:pt x="0" y="2"/>
                  </a:lnTo>
                  <a:lnTo>
                    <a:pt x="0" y="158"/>
                  </a:lnTo>
                  <a:lnTo>
                    <a:pt x="64" y="15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80"/>
                  </a:lnTo>
                  <a:lnTo>
                    <a:pt x="66" y="74"/>
                  </a:lnTo>
                  <a:lnTo>
                    <a:pt x="70" y="68"/>
                  </a:lnTo>
                  <a:lnTo>
                    <a:pt x="74" y="64"/>
                  </a:lnTo>
                  <a:lnTo>
                    <a:pt x="78" y="60"/>
                  </a:lnTo>
                  <a:lnTo>
                    <a:pt x="84" y="58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112" y="56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96" y="2"/>
                  </a:lnTo>
                  <a:lnTo>
                    <a:pt x="82" y="4"/>
                  </a:lnTo>
                  <a:lnTo>
                    <a:pt x="70" y="12"/>
                  </a:lnTo>
                  <a:lnTo>
                    <a:pt x="6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F6A6A2C8-47B8-EEB8-EDD3-AFC47176B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2282"/>
              <a:ext cx="192" cy="214"/>
            </a:xfrm>
            <a:custGeom>
              <a:avLst/>
              <a:gdLst>
                <a:gd name="T0" fmla="*/ 132 w 192"/>
                <a:gd name="T1" fmla="*/ 0 h 214"/>
                <a:gd name="T2" fmla="*/ 98 w 192"/>
                <a:gd name="T3" fmla="*/ 84 h 214"/>
                <a:gd name="T4" fmla="*/ 66 w 192"/>
                <a:gd name="T5" fmla="*/ 0 h 214"/>
                <a:gd name="T6" fmla="*/ 0 w 192"/>
                <a:gd name="T7" fmla="*/ 0 h 214"/>
                <a:gd name="T8" fmla="*/ 66 w 192"/>
                <a:gd name="T9" fmla="*/ 158 h 214"/>
                <a:gd name="T10" fmla="*/ 66 w 192"/>
                <a:gd name="T11" fmla="*/ 158 h 214"/>
                <a:gd name="T12" fmla="*/ 60 w 192"/>
                <a:gd name="T13" fmla="*/ 162 h 214"/>
                <a:gd name="T14" fmla="*/ 50 w 192"/>
                <a:gd name="T15" fmla="*/ 164 h 214"/>
                <a:gd name="T16" fmla="*/ 50 w 192"/>
                <a:gd name="T17" fmla="*/ 164 h 214"/>
                <a:gd name="T18" fmla="*/ 38 w 192"/>
                <a:gd name="T19" fmla="*/ 162 h 214"/>
                <a:gd name="T20" fmla="*/ 26 w 192"/>
                <a:gd name="T21" fmla="*/ 156 h 214"/>
                <a:gd name="T22" fmla="*/ 6 w 192"/>
                <a:gd name="T23" fmla="*/ 200 h 214"/>
                <a:gd name="T24" fmla="*/ 6 w 192"/>
                <a:gd name="T25" fmla="*/ 200 h 214"/>
                <a:gd name="T26" fmla="*/ 16 w 192"/>
                <a:gd name="T27" fmla="*/ 206 h 214"/>
                <a:gd name="T28" fmla="*/ 26 w 192"/>
                <a:gd name="T29" fmla="*/ 210 h 214"/>
                <a:gd name="T30" fmla="*/ 40 w 192"/>
                <a:gd name="T31" fmla="*/ 214 h 214"/>
                <a:gd name="T32" fmla="*/ 52 w 192"/>
                <a:gd name="T33" fmla="*/ 214 h 214"/>
                <a:gd name="T34" fmla="*/ 52 w 192"/>
                <a:gd name="T35" fmla="*/ 214 h 214"/>
                <a:gd name="T36" fmla="*/ 64 w 192"/>
                <a:gd name="T37" fmla="*/ 214 h 214"/>
                <a:gd name="T38" fmla="*/ 76 w 192"/>
                <a:gd name="T39" fmla="*/ 212 h 214"/>
                <a:gd name="T40" fmla="*/ 86 w 192"/>
                <a:gd name="T41" fmla="*/ 208 h 214"/>
                <a:gd name="T42" fmla="*/ 96 w 192"/>
                <a:gd name="T43" fmla="*/ 202 h 214"/>
                <a:gd name="T44" fmla="*/ 106 w 192"/>
                <a:gd name="T45" fmla="*/ 196 h 214"/>
                <a:gd name="T46" fmla="*/ 114 w 192"/>
                <a:gd name="T47" fmla="*/ 186 h 214"/>
                <a:gd name="T48" fmla="*/ 122 w 192"/>
                <a:gd name="T49" fmla="*/ 174 h 214"/>
                <a:gd name="T50" fmla="*/ 128 w 192"/>
                <a:gd name="T51" fmla="*/ 160 h 214"/>
                <a:gd name="T52" fmla="*/ 192 w 192"/>
                <a:gd name="T53" fmla="*/ 0 h 214"/>
                <a:gd name="T54" fmla="*/ 132 w 192"/>
                <a:gd name="T5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214">
                  <a:moveTo>
                    <a:pt x="132" y="0"/>
                  </a:moveTo>
                  <a:lnTo>
                    <a:pt x="98" y="8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6" y="158"/>
                  </a:lnTo>
                  <a:lnTo>
                    <a:pt x="66" y="158"/>
                  </a:lnTo>
                  <a:lnTo>
                    <a:pt x="60" y="162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38" y="162"/>
                  </a:lnTo>
                  <a:lnTo>
                    <a:pt x="26" y="156"/>
                  </a:lnTo>
                  <a:lnTo>
                    <a:pt x="6" y="200"/>
                  </a:lnTo>
                  <a:lnTo>
                    <a:pt x="6" y="200"/>
                  </a:lnTo>
                  <a:lnTo>
                    <a:pt x="16" y="206"/>
                  </a:lnTo>
                  <a:lnTo>
                    <a:pt x="26" y="210"/>
                  </a:lnTo>
                  <a:lnTo>
                    <a:pt x="40" y="214"/>
                  </a:lnTo>
                  <a:lnTo>
                    <a:pt x="52" y="214"/>
                  </a:lnTo>
                  <a:lnTo>
                    <a:pt x="52" y="214"/>
                  </a:lnTo>
                  <a:lnTo>
                    <a:pt x="64" y="214"/>
                  </a:lnTo>
                  <a:lnTo>
                    <a:pt x="76" y="212"/>
                  </a:lnTo>
                  <a:lnTo>
                    <a:pt x="86" y="208"/>
                  </a:lnTo>
                  <a:lnTo>
                    <a:pt x="96" y="202"/>
                  </a:lnTo>
                  <a:lnTo>
                    <a:pt x="106" y="196"/>
                  </a:lnTo>
                  <a:lnTo>
                    <a:pt x="114" y="186"/>
                  </a:lnTo>
                  <a:lnTo>
                    <a:pt x="122" y="174"/>
                  </a:lnTo>
                  <a:lnTo>
                    <a:pt x="128" y="160"/>
                  </a:lnTo>
                  <a:lnTo>
                    <a:pt x="192" y="0"/>
                  </a:lnTo>
                  <a:lnTo>
                    <a:pt x="1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2663F8BC-0282-FB51-5F53-473B7443EB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0" y="1824"/>
              <a:ext cx="864" cy="236"/>
            </a:xfrm>
            <a:custGeom>
              <a:avLst/>
              <a:gdLst>
                <a:gd name="T0" fmla="*/ 794 w 864"/>
                <a:gd name="T1" fmla="*/ 78 h 236"/>
                <a:gd name="T2" fmla="*/ 834 w 864"/>
                <a:gd name="T3" fmla="*/ 64 h 236"/>
                <a:gd name="T4" fmla="*/ 858 w 864"/>
                <a:gd name="T5" fmla="*/ 50 h 236"/>
                <a:gd name="T6" fmla="*/ 864 w 864"/>
                <a:gd name="T7" fmla="*/ 32 h 236"/>
                <a:gd name="T8" fmla="*/ 854 w 864"/>
                <a:gd name="T9" fmla="*/ 8 h 236"/>
                <a:gd name="T10" fmla="*/ 826 w 864"/>
                <a:gd name="T11" fmla="*/ 0 h 236"/>
                <a:gd name="T12" fmla="*/ 804 w 864"/>
                <a:gd name="T13" fmla="*/ 6 h 236"/>
                <a:gd name="T14" fmla="*/ 788 w 864"/>
                <a:gd name="T15" fmla="*/ 26 h 236"/>
                <a:gd name="T16" fmla="*/ 790 w 864"/>
                <a:gd name="T17" fmla="*/ 46 h 236"/>
                <a:gd name="T18" fmla="*/ 810 w 864"/>
                <a:gd name="T19" fmla="*/ 62 h 236"/>
                <a:gd name="T20" fmla="*/ 692 w 864"/>
                <a:gd name="T21" fmla="*/ 236 h 236"/>
                <a:gd name="T22" fmla="*/ 754 w 864"/>
                <a:gd name="T23" fmla="*/ 220 h 236"/>
                <a:gd name="T24" fmla="*/ 774 w 864"/>
                <a:gd name="T25" fmla="*/ 184 h 236"/>
                <a:gd name="T26" fmla="*/ 764 w 864"/>
                <a:gd name="T27" fmla="*/ 156 h 236"/>
                <a:gd name="T28" fmla="*/ 728 w 864"/>
                <a:gd name="T29" fmla="*/ 138 h 236"/>
                <a:gd name="T30" fmla="*/ 684 w 864"/>
                <a:gd name="T31" fmla="*/ 126 h 236"/>
                <a:gd name="T32" fmla="*/ 694 w 864"/>
                <a:gd name="T33" fmla="*/ 120 h 236"/>
                <a:gd name="T34" fmla="*/ 726 w 864"/>
                <a:gd name="T35" fmla="*/ 120 h 236"/>
                <a:gd name="T36" fmla="*/ 768 w 864"/>
                <a:gd name="T37" fmla="*/ 88 h 236"/>
                <a:gd name="T38" fmla="*/ 704 w 864"/>
                <a:gd name="T39" fmla="*/ 74 h 236"/>
                <a:gd name="T40" fmla="*/ 656 w 864"/>
                <a:gd name="T41" fmla="*/ 84 h 236"/>
                <a:gd name="T42" fmla="*/ 626 w 864"/>
                <a:gd name="T43" fmla="*/ 118 h 236"/>
                <a:gd name="T44" fmla="*/ 628 w 864"/>
                <a:gd name="T45" fmla="*/ 148 h 236"/>
                <a:gd name="T46" fmla="*/ 652 w 864"/>
                <a:gd name="T47" fmla="*/ 168 h 236"/>
                <a:gd name="T48" fmla="*/ 714 w 864"/>
                <a:gd name="T49" fmla="*/ 182 h 236"/>
                <a:gd name="T50" fmla="*/ 710 w 864"/>
                <a:gd name="T51" fmla="*/ 190 h 236"/>
                <a:gd name="T52" fmla="*/ 680 w 864"/>
                <a:gd name="T53" fmla="*/ 192 h 236"/>
                <a:gd name="T54" fmla="*/ 622 w 864"/>
                <a:gd name="T55" fmla="*/ 220 h 236"/>
                <a:gd name="T56" fmla="*/ 672 w 864"/>
                <a:gd name="T57" fmla="*/ 234 h 236"/>
                <a:gd name="T58" fmla="*/ 510 w 864"/>
                <a:gd name="T59" fmla="*/ 184 h 236"/>
                <a:gd name="T60" fmla="*/ 496 w 864"/>
                <a:gd name="T61" fmla="*/ 156 h 236"/>
                <a:gd name="T62" fmla="*/ 520 w 864"/>
                <a:gd name="T63" fmla="*/ 124 h 236"/>
                <a:gd name="T64" fmla="*/ 544 w 864"/>
                <a:gd name="T65" fmla="*/ 142 h 236"/>
                <a:gd name="T66" fmla="*/ 538 w 864"/>
                <a:gd name="T67" fmla="*/ 178 h 236"/>
                <a:gd name="T68" fmla="*/ 520 w 864"/>
                <a:gd name="T69" fmla="*/ 236 h 236"/>
                <a:gd name="T70" fmla="*/ 586 w 864"/>
                <a:gd name="T71" fmla="*/ 214 h 236"/>
                <a:gd name="T72" fmla="*/ 610 w 864"/>
                <a:gd name="T73" fmla="*/ 156 h 236"/>
                <a:gd name="T74" fmla="*/ 596 w 864"/>
                <a:gd name="T75" fmla="*/ 108 h 236"/>
                <a:gd name="T76" fmla="*/ 540 w 864"/>
                <a:gd name="T77" fmla="*/ 76 h 236"/>
                <a:gd name="T78" fmla="*/ 484 w 864"/>
                <a:gd name="T79" fmla="*/ 80 h 236"/>
                <a:gd name="T80" fmla="*/ 436 w 864"/>
                <a:gd name="T81" fmla="*/ 122 h 236"/>
                <a:gd name="T82" fmla="*/ 432 w 864"/>
                <a:gd name="T83" fmla="*/ 172 h 236"/>
                <a:gd name="T84" fmla="*/ 468 w 864"/>
                <a:gd name="T85" fmla="*/ 222 h 236"/>
                <a:gd name="T86" fmla="*/ 344 w 864"/>
                <a:gd name="T87" fmla="*/ 78 h 236"/>
                <a:gd name="T88" fmla="*/ 338 w 864"/>
                <a:gd name="T89" fmla="*/ 174 h 236"/>
                <a:gd name="T90" fmla="*/ 314 w 864"/>
                <a:gd name="T91" fmla="*/ 180 h 236"/>
                <a:gd name="T92" fmla="*/ 302 w 864"/>
                <a:gd name="T93" fmla="*/ 78 h 236"/>
                <a:gd name="T94" fmla="*/ 238 w 864"/>
                <a:gd name="T95" fmla="*/ 182 h 236"/>
                <a:gd name="T96" fmla="*/ 266 w 864"/>
                <a:gd name="T97" fmla="*/ 226 h 236"/>
                <a:gd name="T98" fmla="*/ 304 w 864"/>
                <a:gd name="T99" fmla="*/ 236 h 236"/>
                <a:gd name="T100" fmla="*/ 348 w 864"/>
                <a:gd name="T101" fmla="*/ 218 h 236"/>
                <a:gd name="T102" fmla="*/ 344 w 864"/>
                <a:gd name="T103" fmla="*/ 78 h 236"/>
                <a:gd name="T104" fmla="*/ 0 w 864"/>
                <a:gd name="T105" fmla="*/ 34 h 236"/>
                <a:gd name="T106" fmla="*/ 168 w 864"/>
                <a:gd name="T107" fmla="*/ 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4" h="236">
                  <a:moveTo>
                    <a:pt x="794" y="232"/>
                  </a:moveTo>
                  <a:lnTo>
                    <a:pt x="858" y="232"/>
                  </a:lnTo>
                  <a:lnTo>
                    <a:pt x="858" y="78"/>
                  </a:lnTo>
                  <a:lnTo>
                    <a:pt x="794" y="78"/>
                  </a:lnTo>
                  <a:lnTo>
                    <a:pt x="794" y="232"/>
                  </a:lnTo>
                  <a:close/>
                  <a:moveTo>
                    <a:pt x="826" y="64"/>
                  </a:moveTo>
                  <a:lnTo>
                    <a:pt x="826" y="64"/>
                  </a:lnTo>
                  <a:lnTo>
                    <a:pt x="834" y="64"/>
                  </a:lnTo>
                  <a:lnTo>
                    <a:pt x="842" y="62"/>
                  </a:lnTo>
                  <a:lnTo>
                    <a:pt x="848" y="60"/>
                  </a:lnTo>
                  <a:lnTo>
                    <a:pt x="854" y="56"/>
                  </a:lnTo>
                  <a:lnTo>
                    <a:pt x="858" y="50"/>
                  </a:lnTo>
                  <a:lnTo>
                    <a:pt x="862" y="44"/>
                  </a:lnTo>
                  <a:lnTo>
                    <a:pt x="864" y="38"/>
                  </a:lnTo>
                  <a:lnTo>
                    <a:pt x="864" y="32"/>
                  </a:lnTo>
                  <a:lnTo>
                    <a:pt x="864" y="32"/>
                  </a:lnTo>
                  <a:lnTo>
                    <a:pt x="864" y="24"/>
                  </a:lnTo>
                  <a:lnTo>
                    <a:pt x="862" y="18"/>
                  </a:lnTo>
                  <a:lnTo>
                    <a:pt x="858" y="14"/>
                  </a:lnTo>
                  <a:lnTo>
                    <a:pt x="854" y="8"/>
                  </a:lnTo>
                  <a:lnTo>
                    <a:pt x="848" y="4"/>
                  </a:lnTo>
                  <a:lnTo>
                    <a:pt x="842" y="2"/>
                  </a:lnTo>
                  <a:lnTo>
                    <a:pt x="834" y="0"/>
                  </a:lnTo>
                  <a:lnTo>
                    <a:pt x="826" y="0"/>
                  </a:lnTo>
                  <a:lnTo>
                    <a:pt x="826" y="0"/>
                  </a:lnTo>
                  <a:lnTo>
                    <a:pt x="818" y="0"/>
                  </a:lnTo>
                  <a:lnTo>
                    <a:pt x="810" y="2"/>
                  </a:lnTo>
                  <a:lnTo>
                    <a:pt x="804" y="6"/>
                  </a:lnTo>
                  <a:lnTo>
                    <a:pt x="798" y="10"/>
                  </a:lnTo>
                  <a:lnTo>
                    <a:pt x="794" y="14"/>
                  </a:lnTo>
                  <a:lnTo>
                    <a:pt x="790" y="20"/>
                  </a:lnTo>
                  <a:lnTo>
                    <a:pt x="788" y="26"/>
                  </a:lnTo>
                  <a:lnTo>
                    <a:pt x="788" y="32"/>
                  </a:lnTo>
                  <a:lnTo>
                    <a:pt x="788" y="32"/>
                  </a:lnTo>
                  <a:lnTo>
                    <a:pt x="788" y="40"/>
                  </a:lnTo>
                  <a:lnTo>
                    <a:pt x="790" y="46"/>
                  </a:lnTo>
                  <a:lnTo>
                    <a:pt x="794" y="50"/>
                  </a:lnTo>
                  <a:lnTo>
                    <a:pt x="798" y="56"/>
                  </a:lnTo>
                  <a:lnTo>
                    <a:pt x="804" y="60"/>
                  </a:lnTo>
                  <a:lnTo>
                    <a:pt x="810" y="62"/>
                  </a:lnTo>
                  <a:lnTo>
                    <a:pt x="818" y="64"/>
                  </a:lnTo>
                  <a:lnTo>
                    <a:pt x="826" y="64"/>
                  </a:lnTo>
                  <a:close/>
                  <a:moveTo>
                    <a:pt x="692" y="236"/>
                  </a:moveTo>
                  <a:lnTo>
                    <a:pt x="692" y="236"/>
                  </a:lnTo>
                  <a:lnTo>
                    <a:pt x="712" y="234"/>
                  </a:lnTo>
                  <a:lnTo>
                    <a:pt x="728" y="232"/>
                  </a:lnTo>
                  <a:lnTo>
                    <a:pt x="742" y="226"/>
                  </a:lnTo>
                  <a:lnTo>
                    <a:pt x="754" y="220"/>
                  </a:lnTo>
                  <a:lnTo>
                    <a:pt x="762" y="212"/>
                  </a:lnTo>
                  <a:lnTo>
                    <a:pt x="768" y="204"/>
                  </a:lnTo>
                  <a:lnTo>
                    <a:pt x="772" y="194"/>
                  </a:lnTo>
                  <a:lnTo>
                    <a:pt x="774" y="184"/>
                  </a:lnTo>
                  <a:lnTo>
                    <a:pt x="774" y="184"/>
                  </a:lnTo>
                  <a:lnTo>
                    <a:pt x="772" y="172"/>
                  </a:lnTo>
                  <a:lnTo>
                    <a:pt x="770" y="164"/>
                  </a:lnTo>
                  <a:lnTo>
                    <a:pt x="764" y="156"/>
                  </a:lnTo>
                  <a:lnTo>
                    <a:pt x="760" y="150"/>
                  </a:lnTo>
                  <a:lnTo>
                    <a:pt x="752" y="146"/>
                  </a:lnTo>
                  <a:lnTo>
                    <a:pt x="744" y="142"/>
                  </a:lnTo>
                  <a:lnTo>
                    <a:pt x="728" y="138"/>
                  </a:lnTo>
                  <a:lnTo>
                    <a:pt x="698" y="132"/>
                  </a:lnTo>
                  <a:lnTo>
                    <a:pt x="688" y="130"/>
                  </a:lnTo>
                  <a:lnTo>
                    <a:pt x="684" y="128"/>
                  </a:lnTo>
                  <a:lnTo>
                    <a:pt x="684" y="126"/>
                  </a:lnTo>
                  <a:lnTo>
                    <a:pt x="684" y="126"/>
                  </a:lnTo>
                  <a:lnTo>
                    <a:pt x="684" y="124"/>
                  </a:lnTo>
                  <a:lnTo>
                    <a:pt x="688" y="120"/>
                  </a:lnTo>
                  <a:lnTo>
                    <a:pt x="694" y="120"/>
                  </a:lnTo>
                  <a:lnTo>
                    <a:pt x="704" y="118"/>
                  </a:lnTo>
                  <a:lnTo>
                    <a:pt x="704" y="118"/>
                  </a:lnTo>
                  <a:lnTo>
                    <a:pt x="716" y="118"/>
                  </a:lnTo>
                  <a:lnTo>
                    <a:pt x="726" y="120"/>
                  </a:lnTo>
                  <a:lnTo>
                    <a:pt x="738" y="124"/>
                  </a:lnTo>
                  <a:lnTo>
                    <a:pt x="750" y="130"/>
                  </a:lnTo>
                  <a:lnTo>
                    <a:pt x="768" y="88"/>
                  </a:lnTo>
                  <a:lnTo>
                    <a:pt x="768" y="88"/>
                  </a:lnTo>
                  <a:lnTo>
                    <a:pt x="754" y="82"/>
                  </a:lnTo>
                  <a:lnTo>
                    <a:pt x="738" y="78"/>
                  </a:lnTo>
                  <a:lnTo>
                    <a:pt x="722" y="76"/>
                  </a:lnTo>
                  <a:lnTo>
                    <a:pt x="704" y="74"/>
                  </a:lnTo>
                  <a:lnTo>
                    <a:pt x="704" y="74"/>
                  </a:lnTo>
                  <a:lnTo>
                    <a:pt x="686" y="76"/>
                  </a:lnTo>
                  <a:lnTo>
                    <a:pt x="670" y="78"/>
                  </a:lnTo>
                  <a:lnTo>
                    <a:pt x="656" y="84"/>
                  </a:lnTo>
                  <a:lnTo>
                    <a:pt x="644" y="90"/>
                  </a:lnTo>
                  <a:lnTo>
                    <a:pt x="636" y="98"/>
                  </a:lnTo>
                  <a:lnTo>
                    <a:pt x="630" y="108"/>
                  </a:lnTo>
                  <a:lnTo>
                    <a:pt x="626" y="118"/>
                  </a:lnTo>
                  <a:lnTo>
                    <a:pt x="624" y="128"/>
                  </a:lnTo>
                  <a:lnTo>
                    <a:pt x="624" y="128"/>
                  </a:lnTo>
                  <a:lnTo>
                    <a:pt x="626" y="138"/>
                  </a:lnTo>
                  <a:lnTo>
                    <a:pt x="628" y="148"/>
                  </a:lnTo>
                  <a:lnTo>
                    <a:pt x="632" y="154"/>
                  </a:lnTo>
                  <a:lnTo>
                    <a:pt x="638" y="160"/>
                  </a:lnTo>
                  <a:lnTo>
                    <a:pt x="646" y="166"/>
                  </a:lnTo>
                  <a:lnTo>
                    <a:pt x="652" y="168"/>
                  </a:lnTo>
                  <a:lnTo>
                    <a:pt x="670" y="174"/>
                  </a:lnTo>
                  <a:lnTo>
                    <a:pt x="700" y="178"/>
                  </a:lnTo>
                  <a:lnTo>
                    <a:pt x="710" y="180"/>
                  </a:lnTo>
                  <a:lnTo>
                    <a:pt x="714" y="182"/>
                  </a:lnTo>
                  <a:lnTo>
                    <a:pt x="714" y="184"/>
                  </a:lnTo>
                  <a:lnTo>
                    <a:pt x="714" y="184"/>
                  </a:lnTo>
                  <a:lnTo>
                    <a:pt x="714" y="188"/>
                  </a:lnTo>
                  <a:lnTo>
                    <a:pt x="710" y="190"/>
                  </a:lnTo>
                  <a:lnTo>
                    <a:pt x="704" y="192"/>
                  </a:lnTo>
                  <a:lnTo>
                    <a:pt x="694" y="192"/>
                  </a:lnTo>
                  <a:lnTo>
                    <a:pt x="694" y="192"/>
                  </a:lnTo>
                  <a:lnTo>
                    <a:pt x="680" y="192"/>
                  </a:lnTo>
                  <a:lnTo>
                    <a:pt x="666" y="188"/>
                  </a:lnTo>
                  <a:lnTo>
                    <a:pt x="652" y="184"/>
                  </a:lnTo>
                  <a:lnTo>
                    <a:pt x="640" y="178"/>
                  </a:lnTo>
                  <a:lnTo>
                    <a:pt x="622" y="220"/>
                  </a:lnTo>
                  <a:lnTo>
                    <a:pt x="622" y="220"/>
                  </a:lnTo>
                  <a:lnTo>
                    <a:pt x="636" y="226"/>
                  </a:lnTo>
                  <a:lnTo>
                    <a:pt x="654" y="232"/>
                  </a:lnTo>
                  <a:lnTo>
                    <a:pt x="672" y="234"/>
                  </a:lnTo>
                  <a:lnTo>
                    <a:pt x="692" y="236"/>
                  </a:lnTo>
                  <a:close/>
                  <a:moveTo>
                    <a:pt x="520" y="186"/>
                  </a:moveTo>
                  <a:lnTo>
                    <a:pt x="520" y="186"/>
                  </a:lnTo>
                  <a:lnTo>
                    <a:pt x="510" y="184"/>
                  </a:lnTo>
                  <a:lnTo>
                    <a:pt x="502" y="178"/>
                  </a:lnTo>
                  <a:lnTo>
                    <a:pt x="498" y="168"/>
                  </a:lnTo>
                  <a:lnTo>
                    <a:pt x="496" y="156"/>
                  </a:lnTo>
                  <a:lnTo>
                    <a:pt x="496" y="156"/>
                  </a:lnTo>
                  <a:lnTo>
                    <a:pt x="498" y="142"/>
                  </a:lnTo>
                  <a:lnTo>
                    <a:pt x="502" y="132"/>
                  </a:lnTo>
                  <a:lnTo>
                    <a:pt x="510" y="126"/>
                  </a:lnTo>
                  <a:lnTo>
                    <a:pt x="520" y="124"/>
                  </a:lnTo>
                  <a:lnTo>
                    <a:pt x="520" y="124"/>
                  </a:lnTo>
                  <a:lnTo>
                    <a:pt x="530" y="126"/>
                  </a:lnTo>
                  <a:lnTo>
                    <a:pt x="538" y="132"/>
                  </a:lnTo>
                  <a:lnTo>
                    <a:pt x="544" y="142"/>
                  </a:lnTo>
                  <a:lnTo>
                    <a:pt x="546" y="156"/>
                  </a:lnTo>
                  <a:lnTo>
                    <a:pt x="546" y="156"/>
                  </a:lnTo>
                  <a:lnTo>
                    <a:pt x="544" y="168"/>
                  </a:lnTo>
                  <a:lnTo>
                    <a:pt x="538" y="178"/>
                  </a:lnTo>
                  <a:lnTo>
                    <a:pt x="530" y="184"/>
                  </a:lnTo>
                  <a:lnTo>
                    <a:pt x="520" y="186"/>
                  </a:lnTo>
                  <a:close/>
                  <a:moveTo>
                    <a:pt x="520" y="236"/>
                  </a:moveTo>
                  <a:lnTo>
                    <a:pt x="520" y="236"/>
                  </a:lnTo>
                  <a:lnTo>
                    <a:pt x="540" y="234"/>
                  </a:lnTo>
                  <a:lnTo>
                    <a:pt x="556" y="230"/>
                  </a:lnTo>
                  <a:lnTo>
                    <a:pt x="572" y="222"/>
                  </a:lnTo>
                  <a:lnTo>
                    <a:pt x="586" y="214"/>
                  </a:lnTo>
                  <a:lnTo>
                    <a:pt x="596" y="202"/>
                  </a:lnTo>
                  <a:lnTo>
                    <a:pt x="604" y="188"/>
                  </a:lnTo>
                  <a:lnTo>
                    <a:pt x="610" y="172"/>
                  </a:lnTo>
                  <a:lnTo>
                    <a:pt x="610" y="156"/>
                  </a:lnTo>
                  <a:lnTo>
                    <a:pt x="610" y="156"/>
                  </a:lnTo>
                  <a:lnTo>
                    <a:pt x="610" y="138"/>
                  </a:lnTo>
                  <a:lnTo>
                    <a:pt x="604" y="122"/>
                  </a:lnTo>
                  <a:lnTo>
                    <a:pt x="596" y="108"/>
                  </a:lnTo>
                  <a:lnTo>
                    <a:pt x="586" y="98"/>
                  </a:lnTo>
                  <a:lnTo>
                    <a:pt x="572" y="88"/>
                  </a:lnTo>
                  <a:lnTo>
                    <a:pt x="556" y="80"/>
                  </a:lnTo>
                  <a:lnTo>
                    <a:pt x="540" y="76"/>
                  </a:lnTo>
                  <a:lnTo>
                    <a:pt x="520" y="74"/>
                  </a:lnTo>
                  <a:lnTo>
                    <a:pt x="520" y="74"/>
                  </a:lnTo>
                  <a:lnTo>
                    <a:pt x="502" y="76"/>
                  </a:lnTo>
                  <a:lnTo>
                    <a:pt x="484" y="80"/>
                  </a:lnTo>
                  <a:lnTo>
                    <a:pt x="468" y="88"/>
                  </a:lnTo>
                  <a:lnTo>
                    <a:pt x="456" y="98"/>
                  </a:lnTo>
                  <a:lnTo>
                    <a:pt x="444" y="108"/>
                  </a:lnTo>
                  <a:lnTo>
                    <a:pt x="436" y="122"/>
                  </a:lnTo>
                  <a:lnTo>
                    <a:pt x="432" y="138"/>
                  </a:lnTo>
                  <a:lnTo>
                    <a:pt x="430" y="156"/>
                  </a:lnTo>
                  <a:lnTo>
                    <a:pt x="430" y="156"/>
                  </a:lnTo>
                  <a:lnTo>
                    <a:pt x="432" y="172"/>
                  </a:lnTo>
                  <a:lnTo>
                    <a:pt x="436" y="188"/>
                  </a:lnTo>
                  <a:lnTo>
                    <a:pt x="444" y="202"/>
                  </a:lnTo>
                  <a:lnTo>
                    <a:pt x="456" y="214"/>
                  </a:lnTo>
                  <a:lnTo>
                    <a:pt x="468" y="222"/>
                  </a:lnTo>
                  <a:lnTo>
                    <a:pt x="484" y="230"/>
                  </a:lnTo>
                  <a:lnTo>
                    <a:pt x="502" y="234"/>
                  </a:lnTo>
                  <a:lnTo>
                    <a:pt x="520" y="236"/>
                  </a:lnTo>
                  <a:close/>
                  <a:moveTo>
                    <a:pt x="344" y="78"/>
                  </a:moveTo>
                  <a:lnTo>
                    <a:pt x="344" y="150"/>
                  </a:lnTo>
                  <a:lnTo>
                    <a:pt x="344" y="150"/>
                  </a:lnTo>
                  <a:lnTo>
                    <a:pt x="342" y="166"/>
                  </a:lnTo>
                  <a:lnTo>
                    <a:pt x="338" y="174"/>
                  </a:lnTo>
                  <a:lnTo>
                    <a:pt x="330" y="180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14" y="180"/>
                  </a:lnTo>
                  <a:lnTo>
                    <a:pt x="308" y="176"/>
                  </a:lnTo>
                  <a:lnTo>
                    <a:pt x="304" y="166"/>
                  </a:lnTo>
                  <a:lnTo>
                    <a:pt x="302" y="152"/>
                  </a:lnTo>
                  <a:lnTo>
                    <a:pt x="302" y="78"/>
                  </a:lnTo>
                  <a:lnTo>
                    <a:pt x="238" y="78"/>
                  </a:lnTo>
                  <a:lnTo>
                    <a:pt x="238" y="164"/>
                  </a:lnTo>
                  <a:lnTo>
                    <a:pt x="238" y="164"/>
                  </a:lnTo>
                  <a:lnTo>
                    <a:pt x="238" y="182"/>
                  </a:lnTo>
                  <a:lnTo>
                    <a:pt x="242" y="196"/>
                  </a:lnTo>
                  <a:lnTo>
                    <a:pt x="248" y="208"/>
                  </a:lnTo>
                  <a:lnTo>
                    <a:pt x="256" y="218"/>
                  </a:lnTo>
                  <a:lnTo>
                    <a:pt x="266" y="226"/>
                  </a:lnTo>
                  <a:lnTo>
                    <a:pt x="278" y="232"/>
                  </a:lnTo>
                  <a:lnTo>
                    <a:pt x="290" y="234"/>
                  </a:lnTo>
                  <a:lnTo>
                    <a:pt x="304" y="236"/>
                  </a:lnTo>
                  <a:lnTo>
                    <a:pt x="304" y="236"/>
                  </a:lnTo>
                  <a:lnTo>
                    <a:pt x="316" y="234"/>
                  </a:lnTo>
                  <a:lnTo>
                    <a:pt x="328" y="232"/>
                  </a:lnTo>
                  <a:lnTo>
                    <a:pt x="338" y="226"/>
                  </a:lnTo>
                  <a:lnTo>
                    <a:pt x="348" y="218"/>
                  </a:lnTo>
                  <a:lnTo>
                    <a:pt x="348" y="232"/>
                  </a:lnTo>
                  <a:lnTo>
                    <a:pt x="408" y="232"/>
                  </a:lnTo>
                  <a:lnTo>
                    <a:pt x="408" y="78"/>
                  </a:lnTo>
                  <a:lnTo>
                    <a:pt x="344" y="78"/>
                  </a:lnTo>
                  <a:close/>
                  <a:moveTo>
                    <a:pt x="168" y="34"/>
                  </a:moveTo>
                  <a:lnTo>
                    <a:pt x="120" y="150"/>
                  </a:lnTo>
                  <a:lnTo>
                    <a:pt x="72" y="34"/>
                  </a:lnTo>
                  <a:lnTo>
                    <a:pt x="0" y="34"/>
                  </a:lnTo>
                  <a:lnTo>
                    <a:pt x="84" y="232"/>
                  </a:lnTo>
                  <a:lnTo>
                    <a:pt x="150" y="232"/>
                  </a:lnTo>
                  <a:lnTo>
                    <a:pt x="234" y="34"/>
                  </a:lnTo>
                  <a:lnTo>
                    <a:pt x="168" y="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0" name="Rectangle 30">
              <a:extLst>
                <a:ext uri="{FF2B5EF4-FFF2-40B4-BE49-F238E27FC236}">
                  <a16:creationId xmlns:a16="http://schemas.microsoft.com/office/drawing/2014/main" id="{62C8AEC7-A86C-A73C-8EE8-05122B7ED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1902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9CB9913A-5F72-345F-9267-9B83F4CB5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1824"/>
              <a:ext cx="76" cy="64"/>
            </a:xfrm>
            <a:custGeom>
              <a:avLst/>
              <a:gdLst>
                <a:gd name="T0" fmla="*/ 38 w 76"/>
                <a:gd name="T1" fmla="*/ 64 h 64"/>
                <a:gd name="T2" fmla="*/ 38 w 76"/>
                <a:gd name="T3" fmla="*/ 64 h 64"/>
                <a:gd name="T4" fmla="*/ 46 w 76"/>
                <a:gd name="T5" fmla="*/ 64 h 64"/>
                <a:gd name="T6" fmla="*/ 54 w 76"/>
                <a:gd name="T7" fmla="*/ 62 h 64"/>
                <a:gd name="T8" fmla="*/ 60 w 76"/>
                <a:gd name="T9" fmla="*/ 60 h 64"/>
                <a:gd name="T10" fmla="*/ 66 w 76"/>
                <a:gd name="T11" fmla="*/ 56 h 64"/>
                <a:gd name="T12" fmla="*/ 70 w 76"/>
                <a:gd name="T13" fmla="*/ 50 h 64"/>
                <a:gd name="T14" fmla="*/ 74 w 76"/>
                <a:gd name="T15" fmla="*/ 44 h 64"/>
                <a:gd name="T16" fmla="*/ 76 w 76"/>
                <a:gd name="T17" fmla="*/ 38 h 64"/>
                <a:gd name="T18" fmla="*/ 76 w 76"/>
                <a:gd name="T19" fmla="*/ 32 h 64"/>
                <a:gd name="T20" fmla="*/ 76 w 76"/>
                <a:gd name="T21" fmla="*/ 32 h 64"/>
                <a:gd name="T22" fmla="*/ 76 w 76"/>
                <a:gd name="T23" fmla="*/ 24 h 64"/>
                <a:gd name="T24" fmla="*/ 74 w 76"/>
                <a:gd name="T25" fmla="*/ 18 h 64"/>
                <a:gd name="T26" fmla="*/ 70 w 76"/>
                <a:gd name="T27" fmla="*/ 14 h 64"/>
                <a:gd name="T28" fmla="*/ 66 w 76"/>
                <a:gd name="T29" fmla="*/ 8 h 64"/>
                <a:gd name="T30" fmla="*/ 60 w 76"/>
                <a:gd name="T31" fmla="*/ 4 h 64"/>
                <a:gd name="T32" fmla="*/ 54 w 76"/>
                <a:gd name="T33" fmla="*/ 2 h 64"/>
                <a:gd name="T34" fmla="*/ 46 w 76"/>
                <a:gd name="T35" fmla="*/ 0 h 64"/>
                <a:gd name="T36" fmla="*/ 38 w 76"/>
                <a:gd name="T37" fmla="*/ 0 h 64"/>
                <a:gd name="T38" fmla="*/ 38 w 76"/>
                <a:gd name="T39" fmla="*/ 0 h 64"/>
                <a:gd name="T40" fmla="*/ 30 w 76"/>
                <a:gd name="T41" fmla="*/ 0 h 64"/>
                <a:gd name="T42" fmla="*/ 22 w 76"/>
                <a:gd name="T43" fmla="*/ 2 h 64"/>
                <a:gd name="T44" fmla="*/ 16 w 76"/>
                <a:gd name="T45" fmla="*/ 6 h 64"/>
                <a:gd name="T46" fmla="*/ 10 w 76"/>
                <a:gd name="T47" fmla="*/ 10 h 64"/>
                <a:gd name="T48" fmla="*/ 6 w 76"/>
                <a:gd name="T49" fmla="*/ 14 h 64"/>
                <a:gd name="T50" fmla="*/ 2 w 76"/>
                <a:gd name="T51" fmla="*/ 20 h 64"/>
                <a:gd name="T52" fmla="*/ 0 w 76"/>
                <a:gd name="T53" fmla="*/ 26 h 64"/>
                <a:gd name="T54" fmla="*/ 0 w 76"/>
                <a:gd name="T55" fmla="*/ 32 h 64"/>
                <a:gd name="T56" fmla="*/ 0 w 76"/>
                <a:gd name="T57" fmla="*/ 32 h 64"/>
                <a:gd name="T58" fmla="*/ 0 w 76"/>
                <a:gd name="T59" fmla="*/ 40 h 64"/>
                <a:gd name="T60" fmla="*/ 2 w 76"/>
                <a:gd name="T61" fmla="*/ 46 h 64"/>
                <a:gd name="T62" fmla="*/ 6 w 76"/>
                <a:gd name="T63" fmla="*/ 50 h 64"/>
                <a:gd name="T64" fmla="*/ 10 w 76"/>
                <a:gd name="T65" fmla="*/ 56 h 64"/>
                <a:gd name="T66" fmla="*/ 16 w 76"/>
                <a:gd name="T67" fmla="*/ 60 h 64"/>
                <a:gd name="T68" fmla="*/ 22 w 76"/>
                <a:gd name="T69" fmla="*/ 62 h 64"/>
                <a:gd name="T70" fmla="*/ 30 w 76"/>
                <a:gd name="T71" fmla="*/ 64 h 64"/>
                <a:gd name="T72" fmla="*/ 38 w 76"/>
                <a:gd name="T7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64">
                  <a:moveTo>
                    <a:pt x="38" y="64"/>
                  </a:moveTo>
                  <a:lnTo>
                    <a:pt x="38" y="64"/>
                  </a:lnTo>
                  <a:lnTo>
                    <a:pt x="46" y="64"/>
                  </a:lnTo>
                  <a:lnTo>
                    <a:pt x="54" y="62"/>
                  </a:lnTo>
                  <a:lnTo>
                    <a:pt x="60" y="60"/>
                  </a:lnTo>
                  <a:lnTo>
                    <a:pt x="66" y="56"/>
                  </a:lnTo>
                  <a:lnTo>
                    <a:pt x="70" y="50"/>
                  </a:lnTo>
                  <a:lnTo>
                    <a:pt x="74" y="44"/>
                  </a:lnTo>
                  <a:lnTo>
                    <a:pt x="76" y="38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24"/>
                  </a:lnTo>
                  <a:lnTo>
                    <a:pt x="74" y="18"/>
                  </a:lnTo>
                  <a:lnTo>
                    <a:pt x="70" y="14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0"/>
                  </a:lnTo>
                  <a:lnTo>
                    <a:pt x="10" y="56"/>
                  </a:lnTo>
                  <a:lnTo>
                    <a:pt x="16" y="60"/>
                  </a:lnTo>
                  <a:lnTo>
                    <a:pt x="22" y="62"/>
                  </a:lnTo>
                  <a:lnTo>
                    <a:pt x="30" y="64"/>
                  </a:lnTo>
                  <a:lnTo>
                    <a:pt x="3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29E2125B-24AE-A6AD-B169-D3D43A3A0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898"/>
              <a:ext cx="152" cy="162"/>
            </a:xfrm>
            <a:custGeom>
              <a:avLst/>
              <a:gdLst>
                <a:gd name="T0" fmla="*/ 70 w 152"/>
                <a:gd name="T1" fmla="*/ 162 h 162"/>
                <a:gd name="T2" fmla="*/ 106 w 152"/>
                <a:gd name="T3" fmla="*/ 158 h 162"/>
                <a:gd name="T4" fmla="*/ 132 w 152"/>
                <a:gd name="T5" fmla="*/ 146 h 162"/>
                <a:gd name="T6" fmla="*/ 146 w 152"/>
                <a:gd name="T7" fmla="*/ 130 h 162"/>
                <a:gd name="T8" fmla="*/ 152 w 152"/>
                <a:gd name="T9" fmla="*/ 110 h 162"/>
                <a:gd name="T10" fmla="*/ 150 w 152"/>
                <a:gd name="T11" fmla="*/ 98 h 162"/>
                <a:gd name="T12" fmla="*/ 142 w 152"/>
                <a:gd name="T13" fmla="*/ 82 h 162"/>
                <a:gd name="T14" fmla="*/ 130 w 152"/>
                <a:gd name="T15" fmla="*/ 72 h 162"/>
                <a:gd name="T16" fmla="*/ 106 w 152"/>
                <a:gd name="T17" fmla="*/ 64 h 162"/>
                <a:gd name="T18" fmla="*/ 66 w 152"/>
                <a:gd name="T19" fmla="*/ 56 h 162"/>
                <a:gd name="T20" fmla="*/ 62 w 152"/>
                <a:gd name="T21" fmla="*/ 52 h 162"/>
                <a:gd name="T22" fmla="*/ 62 w 152"/>
                <a:gd name="T23" fmla="*/ 50 h 162"/>
                <a:gd name="T24" fmla="*/ 72 w 152"/>
                <a:gd name="T25" fmla="*/ 46 h 162"/>
                <a:gd name="T26" fmla="*/ 82 w 152"/>
                <a:gd name="T27" fmla="*/ 44 h 162"/>
                <a:gd name="T28" fmla="*/ 104 w 152"/>
                <a:gd name="T29" fmla="*/ 46 h 162"/>
                <a:gd name="T30" fmla="*/ 128 w 152"/>
                <a:gd name="T31" fmla="*/ 56 h 162"/>
                <a:gd name="T32" fmla="*/ 146 w 152"/>
                <a:gd name="T33" fmla="*/ 14 h 162"/>
                <a:gd name="T34" fmla="*/ 116 w 152"/>
                <a:gd name="T35" fmla="*/ 4 h 162"/>
                <a:gd name="T36" fmla="*/ 82 w 152"/>
                <a:gd name="T37" fmla="*/ 0 h 162"/>
                <a:gd name="T38" fmla="*/ 64 w 152"/>
                <a:gd name="T39" fmla="*/ 2 h 162"/>
                <a:gd name="T40" fmla="*/ 34 w 152"/>
                <a:gd name="T41" fmla="*/ 10 h 162"/>
                <a:gd name="T42" fmla="*/ 14 w 152"/>
                <a:gd name="T43" fmla="*/ 24 h 162"/>
                <a:gd name="T44" fmla="*/ 4 w 152"/>
                <a:gd name="T45" fmla="*/ 44 h 162"/>
                <a:gd name="T46" fmla="*/ 2 w 152"/>
                <a:gd name="T47" fmla="*/ 54 h 162"/>
                <a:gd name="T48" fmla="*/ 6 w 152"/>
                <a:gd name="T49" fmla="*/ 74 h 162"/>
                <a:gd name="T50" fmla="*/ 16 w 152"/>
                <a:gd name="T51" fmla="*/ 86 h 162"/>
                <a:gd name="T52" fmla="*/ 30 w 152"/>
                <a:gd name="T53" fmla="*/ 94 h 162"/>
                <a:gd name="T54" fmla="*/ 78 w 152"/>
                <a:gd name="T55" fmla="*/ 104 h 162"/>
                <a:gd name="T56" fmla="*/ 92 w 152"/>
                <a:gd name="T57" fmla="*/ 108 h 162"/>
                <a:gd name="T58" fmla="*/ 92 w 152"/>
                <a:gd name="T59" fmla="*/ 110 h 162"/>
                <a:gd name="T60" fmla="*/ 88 w 152"/>
                <a:gd name="T61" fmla="*/ 116 h 162"/>
                <a:gd name="T62" fmla="*/ 72 w 152"/>
                <a:gd name="T63" fmla="*/ 118 h 162"/>
                <a:gd name="T64" fmla="*/ 58 w 152"/>
                <a:gd name="T65" fmla="*/ 118 h 162"/>
                <a:gd name="T66" fmla="*/ 30 w 152"/>
                <a:gd name="T67" fmla="*/ 110 h 162"/>
                <a:gd name="T68" fmla="*/ 0 w 152"/>
                <a:gd name="T69" fmla="*/ 146 h 162"/>
                <a:gd name="T70" fmla="*/ 14 w 152"/>
                <a:gd name="T71" fmla="*/ 152 h 162"/>
                <a:gd name="T72" fmla="*/ 50 w 152"/>
                <a:gd name="T73" fmla="*/ 16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2" h="162">
                  <a:moveTo>
                    <a:pt x="70" y="162"/>
                  </a:moveTo>
                  <a:lnTo>
                    <a:pt x="70" y="162"/>
                  </a:lnTo>
                  <a:lnTo>
                    <a:pt x="90" y="160"/>
                  </a:lnTo>
                  <a:lnTo>
                    <a:pt x="106" y="158"/>
                  </a:lnTo>
                  <a:lnTo>
                    <a:pt x="120" y="152"/>
                  </a:lnTo>
                  <a:lnTo>
                    <a:pt x="132" y="146"/>
                  </a:lnTo>
                  <a:lnTo>
                    <a:pt x="140" y="138"/>
                  </a:lnTo>
                  <a:lnTo>
                    <a:pt x="146" y="130"/>
                  </a:lnTo>
                  <a:lnTo>
                    <a:pt x="150" y="120"/>
                  </a:lnTo>
                  <a:lnTo>
                    <a:pt x="152" y="110"/>
                  </a:lnTo>
                  <a:lnTo>
                    <a:pt x="152" y="110"/>
                  </a:lnTo>
                  <a:lnTo>
                    <a:pt x="150" y="98"/>
                  </a:lnTo>
                  <a:lnTo>
                    <a:pt x="148" y="90"/>
                  </a:lnTo>
                  <a:lnTo>
                    <a:pt x="142" y="82"/>
                  </a:lnTo>
                  <a:lnTo>
                    <a:pt x="138" y="76"/>
                  </a:lnTo>
                  <a:lnTo>
                    <a:pt x="130" y="72"/>
                  </a:lnTo>
                  <a:lnTo>
                    <a:pt x="122" y="68"/>
                  </a:lnTo>
                  <a:lnTo>
                    <a:pt x="106" y="64"/>
                  </a:lnTo>
                  <a:lnTo>
                    <a:pt x="76" y="58"/>
                  </a:lnTo>
                  <a:lnTo>
                    <a:pt x="66" y="56"/>
                  </a:lnTo>
                  <a:lnTo>
                    <a:pt x="62" y="54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0"/>
                  </a:lnTo>
                  <a:lnTo>
                    <a:pt x="66" y="46"/>
                  </a:lnTo>
                  <a:lnTo>
                    <a:pt x="72" y="46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94" y="44"/>
                  </a:lnTo>
                  <a:lnTo>
                    <a:pt x="104" y="46"/>
                  </a:lnTo>
                  <a:lnTo>
                    <a:pt x="116" y="50"/>
                  </a:lnTo>
                  <a:lnTo>
                    <a:pt x="128" y="56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32" y="8"/>
                  </a:lnTo>
                  <a:lnTo>
                    <a:pt x="116" y="4"/>
                  </a:lnTo>
                  <a:lnTo>
                    <a:pt x="100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64" y="2"/>
                  </a:lnTo>
                  <a:lnTo>
                    <a:pt x="48" y="4"/>
                  </a:lnTo>
                  <a:lnTo>
                    <a:pt x="34" y="10"/>
                  </a:lnTo>
                  <a:lnTo>
                    <a:pt x="22" y="16"/>
                  </a:lnTo>
                  <a:lnTo>
                    <a:pt x="14" y="24"/>
                  </a:lnTo>
                  <a:lnTo>
                    <a:pt x="8" y="34"/>
                  </a:lnTo>
                  <a:lnTo>
                    <a:pt x="4" y="4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6" y="74"/>
                  </a:lnTo>
                  <a:lnTo>
                    <a:pt x="10" y="80"/>
                  </a:lnTo>
                  <a:lnTo>
                    <a:pt x="16" y="86"/>
                  </a:lnTo>
                  <a:lnTo>
                    <a:pt x="24" y="92"/>
                  </a:lnTo>
                  <a:lnTo>
                    <a:pt x="30" y="94"/>
                  </a:lnTo>
                  <a:lnTo>
                    <a:pt x="48" y="100"/>
                  </a:lnTo>
                  <a:lnTo>
                    <a:pt x="78" y="104"/>
                  </a:lnTo>
                  <a:lnTo>
                    <a:pt x="88" y="106"/>
                  </a:lnTo>
                  <a:lnTo>
                    <a:pt x="92" y="108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4"/>
                  </a:lnTo>
                  <a:lnTo>
                    <a:pt x="88" y="116"/>
                  </a:lnTo>
                  <a:lnTo>
                    <a:pt x="82" y="118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58" y="118"/>
                  </a:lnTo>
                  <a:lnTo>
                    <a:pt x="44" y="114"/>
                  </a:lnTo>
                  <a:lnTo>
                    <a:pt x="30" y="110"/>
                  </a:lnTo>
                  <a:lnTo>
                    <a:pt x="18" y="10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4" y="152"/>
                  </a:lnTo>
                  <a:lnTo>
                    <a:pt x="32" y="158"/>
                  </a:lnTo>
                  <a:lnTo>
                    <a:pt x="50" y="160"/>
                  </a:lnTo>
                  <a:lnTo>
                    <a:pt x="70" y="1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AB30D322-2DA2-810E-16B6-EA458C3F1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1948"/>
              <a:ext cx="50" cy="62"/>
            </a:xfrm>
            <a:custGeom>
              <a:avLst/>
              <a:gdLst>
                <a:gd name="T0" fmla="*/ 24 w 50"/>
                <a:gd name="T1" fmla="*/ 62 h 62"/>
                <a:gd name="T2" fmla="*/ 24 w 50"/>
                <a:gd name="T3" fmla="*/ 62 h 62"/>
                <a:gd name="T4" fmla="*/ 14 w 50"/>
                <a:gd name="T5" fmla="*/ 60 h 62"/>
                <a:gd name="T6" fmla="*/ 6 w 50"/>
                <a:gd name="T7" fmla="*/ 54 h 62"/>
                <a:gd name="T8" fmla="*/ 2 w 50"/>
                <a:gd name="T9" fmla="*/ 44 h 62"/>
                <a:gd name="T10" fmla="*/ 0 w 50"/>
                <a:gd name="T11" fmla="*/ 32 h 62"/>
                <a:gd name="T12" fmla="*/ 0 w 50"/>
                <a:gd name="T13" fmla="*/ 32 h 62"/>
                <a:gd name="T14" fmla="*/ 2 w 50"/>
                <a:gd name="T15" fmla="*/ 18 h 62"/>
                <a:gd name="T16" fmla="*/ 6 w 50"/>
                <a:gd name="T17" fmla="*/ 8 h 62"/>
                <a:gd name="T18" fmla="*/ 14 w 50"/>
                <a:gd name="T19" fmla="*/ 2 h 62"/>
                <a:gd name="T20" fmla="*/ 24 w 50"/>
                <a:gd name="T21" fmla="*/ 0 h 62"/>
                <a:gd name="T22" fmla="*/ 24 w 50"/>
                <a:gd name="T23" fmla="*/ 0 h 62"/>
                <a:gd name="T24" fmla="*/ 34 w 50"/>
                <a:gd name="T25" fmla="*/ 2 h 62"/>
                <a:gd name="T26" fmla="*/ 42 w 50"/>
                <a:gd name="T27" fmla="*/ 8 h 62"/>
                <a:gd name="T28" fmla="*/ 48 w 50"/>
                <a:gd name="T29" fmla="*/ 18 h 62"/>
                <a:gd name="T30" fmla="*/ 50 w 50"/>
                <a:gd name="T31" fmla="*/ 32 h 62"/>
                <a:gd name="T32" fmla="*/ 50 w 50"/>
                <a:gd name="T33" fmla="*/ 32 h 62"/>
                <a:gd name="T34" fmla="*/ 48 w 50"/>
                <a:gd name="T35" fmla="*/ 44 h 62"/>
                <a:gd name="T36" fmla="*/ 42 w 50"/>
                <a:gd name="T37" fmla="*/ 54 h 62"/>
                <a:gd name="T38" fmla="*/ 34 w 50"/>
                <a:gd name="T39" fmla="*/ 60 h 62"/>
                <a:gd name="T40" fmla="*/ 24 w 50"/>
                <a:gd name="T4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62">
                  <a:moveTo>
                    <a:pt x="24" y="62"/>
                  </a:moveTo>
                  <a:lnTo>
                    <a:pt x="24" y="62"/>
                  </a:lnTo>
                  <a:lnTo>
                    <a:pt x="14" y="60"/>
                  </a:lnTo>
                  <a:lnTo>
                    <a:pt x="6" y="54"/>
                  </a:lnTo>
                  <a:lnTo>
                    <a:pt x="2" y="4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18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4" y="2"/>
                  </a:lnTo>
                  <a:lnTo>
                    <a:pt x="42" y="8"/>
                  </a:lnTo>
                  <a:lnTo>
                    <a:pt x="48" y="18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48" y="44"/>
                  </a:lnTo>
                  <a:lnTo>
                    <a:pt x="42" y="54"/>
                  </a:lnTo>
                  <a:lnTo>
                    <a:pt x="34" y="60"/>
                  </a:lnTo>
                  <a:lnTo>
                    <a:pt x="2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FF102A0F-CBC9-7EB4-020D-F830E405C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1898"/>
              <a:ext cx="180" cy="162"/>
            </a:xfrm>
            <a:custGeom>
              <a:avLst/>
              <a:gdLst>
                <a:gd name="T0" fmla="*/ 90 w 180"/>
                <a:gd name="T1" fmla="*/ 162 h 162"/>
                <a:gd name="T2" fmla="*/ 90 w 180"/>
                <a:gd name="T3" fmla="*/ 162 h 162"/>
                <a:gd name="T4" fmla="*/ 110 w 180"/>
                <a:gd name="T5" fmla="*/ 160 h 162"/>
                <a:gd name="T6" fmla="*/ 126 w 180"/>
                <a:gd name="T7" fmla="*/ 156 h 162"/>
                <a:gd name="T8" fmla="*/ 142 w 180"/>
                <a:gd name="T9" fmla="*/ 148 h 162"/>
                <a:gd name="T10" fmla="*/ 156 w 180"/>
                <a:gd name="T11" fmla="*/ 140 h 162"/>
                <a:gd name="T12" fmla="*/ 166 w 180"/>
                <a:gd name="T13" fmla="*/ 128 h 162"/>
                <a:gd name="T14" fmla="*/ 174 w 180"/>
                <a:gd name="T15" fmla="*/ 114 h 162"/>
                <a:gd name="T16" fmla="*/ 180 w 180"/>
                <a:gd name="T17" fmla="*/ 98 h 162"/>
                <a:gd name="T18" fmla="*/ 180 w 180"/>
                <a:gd name="T19" fmla="*/ 82 h 162"/>
                <a:gd name="T20" fmla="*/ 180 w 180"/>
                <a:gd name="T21" fmla="*/ 82 h 162"/>
                <a:gd name="T22" fmla="*/ 180 w 180"/>
                <a:gd name="T23" fmla="*/ 64 h 162"/>
                <a:gd name="T24" fmla="*/ 174 w 180"/>
                <a:gd name="T25" fmla="*/ 48 h 162"/>
                <a:gd name="T26" fmla="*/ 166 w 180"/>
                <a:gd name="T27" fmla="*/ 34 h 162"/>
                <a:gd name="T28" fmla="*/ 156 w 180"/>
                <a:gd name="T29" fmla="*/ 24 h 162"/>
                <a:gd name="T30" fmla="*/ 142 w 180"/>
                <a:gd name="T31" fmla="*/ 14 h 162"/>
                <a:gd name="T32" fmla="*/ 126 w 180"/>
                <a:gd name="T33" fmla="*/ 6 h 162"/>
                <a:gd name="T34" fmla="*/ 110 w 180"/>
                <a:gd name="T35" fmla="*/ 2 h 162"/>
                <a:gd name="T36" fmla="*/ 90 w 180"/>
                <a:gd name="T37" fmla="*/ 0 h 162"/>
                <a:gd name="T38" fmla="*/ 90 w 180"/>
                <a:gd name="T39" fmla="*/ 0 h 162"/>
                <a:gd name="T40" fmla="*/ 72 w 180"/>
                <a:gd name="T41" fmla="*/ 2 h 162"/>
                <a:gd name="T42" fmla="*/ 54 w 180"/>
                <a:gd name="T43" fmla="*/ 6 h 162"/>
                <a:gd name="T44" fmla="*/ 38 w 180"/>
                <a:gd name="T45" fmla="*/ 14 h 162"/>
                <a:gd name="T46" fmla="*/ 26 w 180"/>
                <a:gd name="T47" fmla="*/ 24 h 162"/>
                <a:gd name="T48" fmla="*/ 14 w 180"/>
                <a:gd name="T49" fmla="*/ 34 h 162"/>
                <a:gd name="T50" fmla="*/ 6 w 180"/>
                <a:gd name="T51" fmla="*/ 48 h 162"/>
                <a:gd name="T52" fmla="*/ 2 w 180"/>
                <a:gd name="T53" fmla="*/ 64 h 162"/>
                <a:gd name="T54" fmla="*/ 0 w 180"/>
                <a:gd name="T55" fmla="*/ 82 h 162"/>
                <a:gd name="T56" fmla="*/ 0 w 180"/>
                <a:gd name="T57" fmla="*/ 82 h 162"/>
                <a:gd name="T58" fmla="*/ 2 w 180"/>
                <a:gd name="T59" fmla="*/ 98 h 162"/>
                <a:gd name="T60" fmla="*/ 6 w 180"/>
                <a:gd name="T61" fmla="*/ 114 h 162"/>
                <a:gd name="T62" fmla="*/ 14 w 180"/>
                <a:gd name="T63" fmla="*/ 128 h 162"/>
                <a:gd name="T64" fmla="*/ 26 w 180"/>
                <a:gd name="T65" fmla="*/ 140 h 162"/>
                <a:gd name="T66" fmla="*/ 38 w 180"/>
                <a:gd name="T67" fmla="*/ 148 h 162"/>
                <a:gd name="T68" fmla="*/ 54 w 180"/>
                <a:gd name="T69" fmla="*/ 156 h 162"/>
                <a:gd name="T70" fmla="*/ 72 w 180"/>
                <a:gd name="T71" fmla="*/ 160 h 162"/>
                <a:gd name="T72" fmla="*/ 90 w 180"/>
                <a:gd name="T73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162">
                  <a:moveTo>
                    <a:pt x="90" y="162"/>
                  </a:moveTo>
                  <a:lnTo>
                    <a:pt x="90" y="162"/>
                  </a:lnTo>
                  <a:lnTo>
                    <a:pt x="110" y="160"/>
                  </a:lnTo>
                  <a:lnTo>
                    <a:pt x="126" y="156"/>
                  </a:lnTo>
                  <a:lnTo>
                    <a:pt x="142" y="148"/>
                  </a:lnTo>
                  <a:lnTo>
                    <a:pt x="156" y="140"/>
                  </a:lnTo>
                  <a:lnTo>
                    <a:pt x="166" y="128"/>
                  </a:lnTo>
                  <a:lnTo>
                    <a:pt x="174" y="114"/>
                  </a:lnTo>
                  <a:lnTo>
                    <a:pt x="180" y="98"/>
                  </a:lnTo>
                  <a:lnTo>
                    <a:pt x="180" y="82"/>
                  </a:lnTo>
                  <a:lnTo>
                    <a:pt x="180" y="82"/>
                  </a:lnTo>
                  <a:lnTo>
                    <a:pt x="180" y="64"/>
                  </a:lnTo>
                  <a:lnTo>
                    <a:pt x="174" y="48"/>
                  </a:lnTo>
                  <a:lnTo>
                    <a:pt x="166" y="34"/>
                  </a:lnTo>
                  <a:lnTo>
                    <a:pt x="156" y="24"/>
                  </a:lnTo>
                  <a:lnTo>
                    <a:pt x="142" y="14"/>
                  </a:lnTo>
                  <a:lnTo>
                    <a:pt x="126" y="6"/>
                  </a:lnTo>
                  <a:lnTo>
                    <a:pt x="110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4" y="6"/>
                  </a:lnTo>
                  <a:lnTo>
                    <a:pt x="38" y="14"/>
                  </a:lnTo>
                  <a:lnTo>
                    <a:pt x="26" y="24"/>
                  </a:lnTo>
                  <a:lnTo>
                    <a:pt x="14" y="34"/>
                  </a:lnTo>
                  <a:lnTo>
                    <a:pt x="6" y="48"/>
                  </a:lnTo>
                  <a:lnTo>
                    <a:pt x="2" y="64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6" y="114"/>
                  </a:lnTo>
                  <a:lnTo>
                    <a:pt x="14" y="128"/>
                  </a:lnTo>
                  <a:lnTo>
                    <a:pt x="26" y="140"/>
                  </a:lnTo>
                  <a:lnTo>
                    <a:pt x="38" y="148"/>
                  </a:lnTo>
                  <a:lnTo>
                    <a:pt x="54" y="156"/>
                  </a:lnTo>
                  <a:lnTo>
                    <a:pt x="72" y="160"/>
                  </a:lnTo>
                  <a:lnTo>
                    <a:pt x="90" y="1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ADAE3927-2648-7873-F08C-734EC55C5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902"/>
              <a:ext cx="170" cy="158"/>
            </a:xfrm>
            <a:custGeom>
              <a:avLst/>
              <a:gdLst>
                <a:gd name="T0" fmla="*/ 106 w 170"/>
                <a:gd name="T1" fmla="*/ 0 h 158"/>
                <a:gd name="T2" fmla="*/ 106 w 170"/>
                <a:gd name="T3" fmla="*/ 72 h 158"/>
                <a:gd name="T4" fmla="*/ 106 w 170"/>
                <a:gd name="T5" fmla="*/ 72 h 158"/>
                <a:gd name="T6" fmla="*/ 104 w 170"/>
                <a:gd name="T7" fmla="*/ 88 h 158"/>
                <a:gd name="T8" fmla="*/ 100 w 170"/>
                <a:gd name="T9" fmla="*/ 96 h 158"/>
                <a:gd name="T10" fmla="*/ 92 w 170"/>
                <a:gd name="T11" fmla="*/ 102 h 158"/>
                <a:gd name="T12" fmla="*/ 84 w 170"/>
                <a:gd name="T13" fmla="*/ 104 h 158"/>
                <a:gd name="T14" fmla="*/ 84 w 170"/>
                <a:gd name="T15" fmla="*/ 104 h 158"/>
                <a:gd name="T16" fmla="*/ 76 w 170"/>
                <a:gd name="T17" fmla="*/ 102 h 158"/>
                <a:gd name="T18" fmla="*/ 70 w 170"/>
                <a:gd name="T19" fmla="*/ 98 h 158"/>
                <a:gd name="T20" fmla="*/ 66 w 170"/>
                <a:gd name="T21" fmla="*/ 88 h 158"/>
                <a:gd name="T22" fmla="*/ 64 w 170"/>
                <a:gd name="T23" fmla="*/ 74 h 158"/>
                <a:gd name="T24" fmla="*/ 64 w 170"/>
                <a:gd name="T25" fmla="*/ 0 h 158"/>
                <a:gd name="T26" fmla="*/ 0 w 170"/>
                <a:gd name="T27" fmla="*/ 0 h 158"/>
                <a:gd name="T28" fmla="*/ 0 w 170"/>
                <a:gd name="T29" fmla="*/ 86 h 158"/>
                <a:gd name="T30" fmla="*/ 0 w 170"/>
                <a:gd name="T31" fmla="*/ 86 h 158"/>
                <a:gd name="T32" fmla="*/ 0 w 170"/>
                <a:gd name="T33" fmla="*/ 104 h 158"/>
                <a:gd name="T34" fmla="*/ 4 w 170"/>
                <a:gd name="T35" fmla="*/ 118 h 158"/>
                <a:gd name="T36" fmla="*/ 10 w 170"/>
                <a:gd name="T37" fmla="*/ 130 h 158"/>
                <a:gd name="T38" fmla="*/ 18 w 170"/>
                <a:gd name="T39" fmla="*/ 140 h 158"/>
                <a:gd name="T40" fmla="*/ 28 w 170"/>
                <a:gd name="T41" fmla="*/ 148 h 158"/>
                <a:gd name="T42" fmla="*/ 40 w 170"/>
                <a:gd name="T43" fmla="*/ 154 h 158"/>
                <a:gd name="T44" fmla="*/ 52 w 170"/>
                <a:gd name="T45" fmla="*/ 156 h 158"/>
                <a:gd name="T46" fmla="*/ 66 w 170"/>
                <a:gd name="T47" fmla="*/ 158 h 158"/>
                <a:gd name="T48" fmla="*/ 66 w 170"/>
                <a:gd name="T49" fmla="*/ 158 h 158"/>
                <a:gd name="T50" fmla="*/ 78 w 170"/>
                <a:gd name="T51" fmla="*/ 156 h 158"/>
                <a:gd name="T52" fmla="*/ 90 w 170"/>
                <a:gd name="T53" fmla="*/ 154 h 158"/>
                <a:gd name="T54" fmla="*/ 100 w 170"/>
                <a:gd name="T55" fmla="*/ 148 h 158"/>
                <a:gd name="T56" fmla="*/ 110 w 170"/>
                <a:gd name="T57" fmla="*/ 140 h 158"/>
                <a:gd name="T58" fmla="*/ 110 w 170"/>
                <a:gd name="T59" fmla="*/ 154 h 158"/>
                <a:gd name="T60" fmla="*/ 170 w 170"/>
                <a:gd name="T61" fmla="*/ 154 h 158"/>
                <a:gd name="T62" fmla="*/ 170 w 170"/>
                <a:gd name="T63" fmla="*/ 0 h 158"/>
                <a:gd name="T64" fmla="*/ 106 w 170"/>
                <a:gd name="T6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158">
                  <a:moveTo>
                    <a:pt x="106" y="0"/>
                  </a:moveTo>
                  <a:lnTo>
                    <a:pt x="106" y="72"/>
                  </a:lnTo>
                  <a:lnTo>
                    <a:pt x="106" y="72"/>
                  </a:lnTo>
                  <a:lnTo>
                    <a:pt x="104" y="88"/>
                  </a:lnTo>
                  <a:lnTo>
                    <a:pt x="100" y="96"/>
                  </a:lnTo>
                  <a:lnTo>
                    <a:pt x="92" y="102"/>
                  </a:lnTo>
                  <a:lnTo>
                    <a:pt x="84" y="104"/>
                  </a:lnTo>
                  <a:lnTo>
                    <a:pt x="84" y="104"/>
                  </a:lnTo>
                  <a:lnTo>
                    <a:pt x="76" y="102"/>
                  </a:lnTo>
                  <a:lnTo>
                    <a:pt x="70" y="98"/>
                  </a:lnTo>
                  <a:lnTo>
                    <a:pt x="66" y="88"/>
                  </a:lnTo>
                  <a:lnTo>
                    <a:pt x="64" y="7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104"/>
                  </a:lnTo>
                  <a:lnTo>
                    <a:pt x="4" y="118"/>
                  </a:lnTo>
                  <a:lnTo>
                    <a:pt x="10" y="130"/>
                  </a:lnTo>
                  <a:lnTo>
                    <a:pt x="18" y="140"/>
                  </a:lnTo>
                  <a:lnTo>
                    <a:pt x="28" y="148"/>
                  </a:lnTo>
                  <a:lnTo>
                    <a:pt x="40" y="154"/>
                  </a:lnTo>
                  <a:lnTo>
                    <a:pt x="52" y="156"/>
                  </a:lnTo>
                  <a:lnTo>
                    <a:pt x="66" y="158"/>
                  </a:lnTo>
                  <a:lnTo>
                    <a:pt x="66" y="158"/>
                  </a:lnTo>
                  <a:lnTo>
                    <a:pt x="78" y="156"/>
                  </a:lnTo>
                  <a:lnTo>
                    <a:pt x="90" y="154"/>
                  </a:lnTo>
                  <a:lnTo>
                    <a:pt x="100" y="148"/>
                  </a:lnTo>
                  <a:lnTo>
                    <a:pt x="110" y="140"/>
                  </a:lnTo>
                  <a:lnTo>
                    <a:pt x="110" y="154"/>
                  </a:lnTo>
                  <a:lnTo>
                    <a:pt x="170" y="154"/>
                  </a:lnTo>
                  <a:lnTo>
                    <a:pt x="170" y="0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6" name="Freeform 36">
              <a:extLst>
                <a:ext uri="{FF2B5EF4-FFF2-40B4-BE49-F238E27FC236}">
                  <a16:creationId xmlns:a16="http://schemas.microsoft.com/office/drawing/2014/main" id="{595B561B-E787-1738-743C-94ABE5F1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1858"/>
              <a:ext cx="234" cy="198"/>
            </a:xfrm>
            <a:custGeom>
              <a:avLst/>
              <a:gdLst>
                <a:gd name="T0" fmla="*/ 168 w 234"/>
                <a:gd name="T1" fmla="*/ 0 h 198"/>
                <a:gd name="T2" fmla="*/ 120 w 234"/>
                <a:gd name="T3" fmla="*/ 116 h 198"/>
                <a:gd name="T4" fmla="*/ 72 w 234"/>
                <a:gd name="T5" fmla="*/ 0 h 198"/>
                <a:gd name="T6" fmla="*/ 0 w 234"/>
                <a:gd name="T7" fmla="*/ 0 h 198"/>
                <a:gd name="T8" fmla="*/ 84 w 234"/>
                <a:gd name="T9" fmla="*/ 198 h 198"/>
                <a:gd name="T10" fmla="*/ 150 w 234"/>
                <a:gd name="T11" fmla="*/ 198 h 198"/>
                <a:gd name="T12" fmla="*/ 234 w 234"/>
                <a:gd name="T13" fmla="*/ 0 h 198"/>
                <a:gd name="T14" fmla="*/ 168 w 234"/>
                <a:gd name="T1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198">
                  <a:moveTo>
                    <a:pt x="168" y="0"/>
                  </a:moveTo>
                  <a:lnTo>
                    <a:pt x="120" y="116"/>
                  </a:lnTo>
                  <a:lnTo>
                    <a:pt x="72" y="0"/>
                  </a:lnTo>
                  <a:lnTo>
                    <a:pt x="0" y="0"/>
                  </a:lnTo>
                  <a:lnTo>
                    <a:pt x="84" y="198"/>
                  </a:lnTo>
                  <a:lnTo>
                    <a:pt x="150" y="198"/>
                  </a:lnTo>
                  <a:lnTo>
                    <a:pt x="234" y="0"/>
                  </a:lnTo>
                  <a:lnTo>
                    <a:pt x="1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49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29258" y="1206952"/>
            <a:ext cx="11328000" cy="936000"/>
          </a:xfrm>
        </p:spPr>
        <p:txBody>
          <a:bodyPr/>
          <a:lstStyle/>
          <a:p>
            <a:r>
              <a:rPr lang="fi-FI" sz="4400" dirty="0"/>
              <a:t>Oletko </a:t>
            </a:r>
            <a:r>
              <a:rPr lang="fi-FI" sz="4400" dirty="0" err="1"/>
              <a:t>sä</a:t>
            </a:r>
            <a:r>
              <a:rPr lang="fi-FI" sz="4400" dirty="0"/>
              <a:t> seuraava NYT-yrittäjä? 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32"/>
          </p:nvPr>
        </p:nvSpPr>
        <p:spPr>
          <a:xfrm>
            <a:off x="431800" y="1962952"/>
            <a:ext cx="11339513" cy="360000"/>
          </a:xfrm>
        </p:spPr>
        <p:txBody>
          <a:bodyPr/>
          <a:lstStyle/>
          <a:p>
            <a:r>
              <a:rPr lang="fi-FI" dirty="0"/>
              <a:t>Uskalla Yrittää! </a:t>
            </a:r>
          </a:p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31800" y="4598126"/>
            <a:ext cx="11328000" cy="1015998"/>
          </a:xfrm>
        </p:spPr>
        <p:txBody>
          <a:bodyPr/>
          <a:lstStyle/>
          <a:p>
            <a:r>
              <a:rPr lang="fi-FI" sz="3600" dirty="0"/>
              <a:t>Pistä seurantaan @nuortennyt</a:t>
            </a:r>
          </a:p>
        </p:txBody>
      </p:sp>
      <p:grpSp>
        <p:nvGrpSpPr>
          <p:cNvPr id="7" name="Ryhmä 6"/>
          <p:cNvGrpSpPr/>
          <p:nvPr/>
        </p:nvGrpSpPr>
        <p:grpSpPr>
          <a:xfrm>
            <a:off x="1597796" y="2957936"/>
            <a:ext cx="8996409" cy="1239041"/>
            <a:chOff x="1057516" y="2465046"/>
            <a:chExt cx="10194143" cy="1404000"/>
          </a:xfrm>
        </p:grpSpPr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16" y="2465046"/>
              <a:ext cx="1404000" cy="1404000"/>
            </a:xfrm>
            <a:prstGeom prst="rect">
              <a:avLst/>
            </a:prstGeom>
          </p:spPr>
        </p:pic>
        <p:pic>
          <p:nvPicPr>
            <p:cNvPr id="9" name="Kuva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3574" y="2465046"/>
              <a:ext cx="1404000" cy="1404000"/>
            </a:xfrm>
            <a:prstGeom prst="rect">
              <a:avLst/>
            </a:prstGeom>
          </p:spPr>
        </p:pic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1603" y="2465046"/>
              <a:ext cx="1404000" cy="1404000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5545" y="2465782"/>
              <a:ext cx="1404000" cy="1403264"/>
            </a:xfrm>
            <a:prstGeom prst="rect">
              <a:avLst/>
            </a:prstGeom>
          </p:spPr>
        </p:pic>
        <p:pic>
          <p:nvPicPr>
            <p:cNvPr id="12" name="Kuva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9632" y="2465046"/>
              <a:ext cx="1404000" cy="1404000"/>
            </a:xfrm>
            <a:prstGeom prst="rect">
              <a:avLst/>
            </a:prstGeom>
          </p:spPr>
        </p:pic>
        <p:pic>
          <p:nvPicPr>
            <p:cNvPr id="13" name="Kuva 1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7659" y="2465046"/>
              <a:ext cx="1404000" cy="14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745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E6D2FA2-4AA2-2D8F-0B11-60B8E730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00" y="342783"/>
            <a:ext cx="10551115" cy="1124345"/>
          </a:xfrm>
        </p:spPr>
        <p:txBody>
          <a:bodyPr/>
          <a:lstStyle/>
          <a:p>
            <a:r>
              <a:rPr lang="fi-FI" sz="3600" b="0" dirty="0"/>
              <a:t>Kokemuksia Vuosi yrittäjänä -ohjelmasta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7F3EC38-03EF-1B3A-769A-DE199FEACB9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440113E-4256-4CA7-C506-1AC6AD05D9E4}"/>
              </a:ext>
            </a:extLst>
          </p:cNvPr>
          <p:cNvSpPr txBox="1"/>
          <p:nvPr/>
        </p:nvSpPr>
        <p:spPr>
          <a:xfrm>
            <a:off x="3274888" y="5753529"/>
            <a:ext cx="6804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https://youtu.be/eHA1SU4k07I</a:t>
            </a:r>
            <a:endParaRPr lang="fi-FI" dirty="0"/>
          </a:p>
        </p:txBody>
      </p:sp>
      <p:pic>
        <p:nvPicPr>
          <p:cNvPr id="6" name="Online-media 5" title="Miksi aloittaa Vuosi yrittäjänä -opinnot?">
            <a:hlinkClick r:id="" action="ppaction://media"/>
            <a:extLst>
              <a:ext uri="{FF2B5EF4-FFF2-40B4-BE49-F238E27FC236}">
                <a16:creationId xmlns:a16="http://schemas.microsoft.com/office/drawing/2014/main" id="{72B0F5F3-834B-7D65-81F7-D4188E4ABC3B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69344" y="1221921"/>
            <a:ext cx="7453312" cy="421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5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00" y="536286"/>
            <a:ext cx="10651044" cy="1124345"/>
          </a:xfrm>
        </p:spPr>
        <p:txBody>
          <a:bodyPr/>
          <a:lstStyle/>
          <a:p>
            <a:r>
              <a:rPr lang="fi-FI" sz="3600" b="0" dirty="0"/>
              <a:t>Vuosi yrittäjänä - sinun vuotesi yrittäjänä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756" y="1453803"/>
            <a:ext cx="5463762" cy="320114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Ohjelmassa perustat yksin tai tiimissä oikealla rahalla toimivan NYT-yrityksen.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Sinusta tulee vuodeksi NYT-yrittäjä.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Pääset suunnittelemaan ja toteuttamaan oman liikeidean (tuotteen tai palvelun) ja pyörittämään yritystoimintaa vuoden ajan.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Vuoden aikana voit osallistua erilaisiin tapahtumiin ja kilpailuihin, joissa pääset verkostoitumaan muiden NYT-yrittäjien kanssa.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Saat tästä kaikesta myös opintosuorituksia eli edistät myös opintojasi yrittämisen yhteydessä!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13" name="Kuvan paikkamerkki 12" descr="Kuva, joka sisältää kohteen henkilö, sisä, henkilöt&#10;&#10;Kuvaus luotu automaattisesti">
            <a:extLst>
              <a:ext uri="{FF2B5EF4-FFF2-40B4-BE49-F238E27FC236}">
                <a16:creationId xmlns:a16="http://schemas.microsoft.com/office/drawing/2014/main" id="{71F1A6B3-C0A3-7B9B-00BE-18FBDDA6110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3"/>
          <a:stretch/>
        </p:blipFill>
        <p:spPr>
          <a:xfrm>
            <a:off x="6282138" y="1453803"/>
            <a:ext cx="5183031" cy="3790855"/>
          </a:xfrm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5" name="Picture 2" descr="https://www.puine.fi/wp-content/uploads/2020/12/JASMIINA_KOLEHMAINEN_PUINE_YRITTAJA_KOTIMAINEN_AVAINLIPPU_VANERI-%E2%80%93-800-1-200x2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05200"/>
            <a:ext cx="40767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1295"/>
            <a:ext cx="4564311" cy="3680699"/>
          </a:xfrm>
          <a:prstGeom prst="rect">
            <a:avLst/>
          </a:prstGeom>
        </p:spPr>
      </p:pic>
      <p:pic>
        <p:nvPicPr>
          <p:cNvPr id="7" name="Picture 2" descr="https://images.almatalent.fi/cx322,cy0,cw2666,ch2000,570x/https:/assets.almatalent.fi/image/8795c9e7-039f-556a-a0c6-8158a5d57d7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9515" y="3581804"/>
            <a:ext cx="4122485" cy="32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Kuvaselitesuorakulmio 7"/>
          <p:cNvSpPr/>
          <p:nvPr/>
        </p:nvSpPr>
        <p:spPr>
          <a:xfrm>
            <a:off x="8069513" y="0"/>
            <a:ext cx="4122485" cy="3965797"/>
          </a:xfrm>
          <a:custGeom>
            <a:avLst/>
            <a:gdLst>
              <a:gd name="connsiteX0" fmla="*/ 0 w 4122485"/>
              <a:gd name="connsiteY0" fmla="*/ 0 h 3192862"/>
              <a:gd name="connsiteX1" fmla="*/ 2404783 w 4122485"/>
              <a:gd name="connsiteY1" fmla="*/ 0 h 3192862"/>
              <a:gd name="connsiteX2" fmla="*/ 2404783 w 4122485"/>
              <a:gd name="connsiteY2" fmla="*/ 0 h 3192862"/>
              <a:gd name="connsiteX3" fmla="*/ 3435404 w 4122485"/>
              <a:gd name="connsiteY3" fmla="*/ 0 h 3192862"/>
              <a:gd name="connsiteX4" fmla="*/ 4122485 w 4122485"/>
              <a:gd name="connsiteY4" fmla="*/ 0 h 3192862"/>
              <a:gd name="connsiteX5" fmla="*/ 4122485 w 4122485"/>
              <a:gd name="connsiteY5" fmla="*/ 1862503 h 3192862"/>
              <a:gd name="connsiteX6" fmla="*/ 4122485 w 4122485"/>
              <a:gd name="connsiteY6" fmla="*/ 1862503 h 3192862"/>
              <a:gd name="connsiteX7" fmla="*/ 4122485 w 4122485"/>
              <a:gd name="connsiteY7" fmla="*/ 2660718 h 3192862"/>
              <a:gd name="connsiteX8" fmla="*/ 4122485 w 4122485"/>
              <a:gd name="connsiteY8" fmla="*/ 3192862 h 3192862"/>
              <a:gd name="connsiteX9" fmla="*/ 3435404 w 4122485"/>
              <a:gd name="connsiteY9" fmla="*/ 3192862 h 3192862"/>
              <a:gd name="connsiteX10" fmla="*/ 2764497 w 4122485"/>
              <a:gd name="connsiteY10" fmla="*/ 3464990 h 3192862"/>
              <a:gd name="connsiteX11" fmla="*/ 2404783 w 4122485"/>
              <a:gd name="connsiteY11" fmla="*/ 3192862 h 3192862"/>
              <a:gd name="connsiteX12" fmla="*/ 0 w 4122485"/>
              <a:gd name="connsiteY12" fmla="*/ 3192862 h 3192862"/>
              <a:gd name="connsiteX13" fmla="*/ 0 w 4122485"/>
              <a:gd name="connsiteY13" fmla="*/ 2660718 h 3192862"/>
              <a:gd name="connsiteX14" fmla="*/ 0 w 4122485"/>
              <a:gd name="connsiteY14" fmla="*/ 1862503 h 3192862"/>
              <a:gd name="connsiteX15" fmla="*/ 0 w 4122485"/>
              <a:gd name="connsiteY15" fmla="*/ 1862503 h 3192862"/>
              <a:gd name="connsiteX16" fmla="*/ 0 w 4122485"/>
              <a:gd name="connsiteY16" fmla="*/ 0 h 3192862"/>
              <a:gd name="connsiteX0" fmla="*/ 0 w 4122485"/>
              <a:gd name="connsiteY0" fmla="*/ 0 h 3464990"/>
              <a:gd name="connsiteX1" fmla="*/ 2404783 w 4122485"/>
              <a:gd name="connsiteY1" fmla="*/ 0 h 3464990"/>
              <a:gd name="connsiteX2" fmla="*/ 2404783 w 4122485"/>
              <a:gd name="connsiteY2" fmla="*/ 0 h 3464990"/>
              <a:gd name="connsiteX3" fmla="*/ 3435404 w 4122485"/>
              <a:gd name="connsiteY3" fmla="*/ 0 h 3464990"/>
              <a:gd name="connsiteX4" fmla="*/ 4122485 w 4122485"/>
              <a:gd name="connsiteY4" fmla="*/ 0 h 3464990"/>
              <a:gd name="connsiteX5" fmla="*/ 4122485 w 4122485"/>
              <a:gd name="connsiteY5" fmla="*/ 1862503 h 3464990"/>
              <a:gd name="connsiteX6" fmla="*/ 4122485 w 4122485"/>
              <a:gd name="connsiteY6" fmla="*/ 1862503 h 3464990"/>
              <a:gd name="connsiteX7" fmla="*/ 4122485 w 4122485"/>
              <a:gd name="connsiteY7" fmla="*/ 2660718 h 3464990"/>
              <a:gd name="connsiteX8" fmla="*/ 4122485 w 4122485"/>
              <a:gd name="connsiteY8" fmla="*/ 3192862 h 3464990"/>
              <a:gd name="connsiteX9" fmla="*/ 3435404 w 4122485"/>
              <a:gd name="connsiteY9" fmla="*/ 3192862 h 3464990"/>
              <a:gd name="connsiteX10" fmla="*/ 2764497 w 4122485"/>
              <a:gd name="connsiteY10" fmla="*/ 3464990 h 3464990"/>
              <a:gd name="connsiteX11" fmla="*/ 2823883 w 4122485"/>
              <a:gd name="connsiteY11" fmla="*/ 3192862 h 3464990"/>
              <a:gd name="connsiteX12" fmla="*/ 0 w 4122485"/>
              <a:gd name="connsiteY12" fmla="*/ 3192862 h 3464990"/>
              <a:gd name="connsiteX13" fmla="*/ 0 w 4122485"/>
              <a:gd name="connsiteY13" fmla="*/ 2660718 h 3464990"/>
              <a:gd name="connsiteX14" fmla="*/ 0 w 4122485"/>
              <a:gd name="connsiteY14" fmla="*/ 1862503 h 3464990"/>
              <a:gd name="connsiteX15" fmla="*/ 0 w 4122485"/>
              <a:gd name="connsiteY15" fmla="*/ 1862503 h 3464990"/>
              <a:gd name="connsiteX16" fmla="*/ 0 w 4122485"/>
              <a:gd name="connsiteY16" fmla="*/ 0 h 346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22485" h="3464990">
                <a:moveTo>
                  <a:pt x="0" y="0"/>
                </a:moveTo>
                <a:lnTo>
                  <a:pt x="2404783" y="0"/>
                </a:lnTo>
                <a:lnTo>
                  <a:pt x="2404783" y="0"/>
                </a:lnTo>
                <a:lnTo>
                  <a:pt x="3435404" y="0"/>
                </a:lnTo>
                <a:lnTo>
                  <a:pt x="4122485" y="0"/>
                </a:lnTo>
                <a:lnTo>
                  <a:pt x="4122485" y="1862503"/>
                </a:lnTo>
                <a:lnTo>
                  <a:pt x="4122485" y="1862503"/>
                </a:lnTo>
                <a:lnTo>
                  <a:pt x="4122485" y="2660718"/>
                </a:lnTo>
                <a:lnTo>
                  <a:pt x="4122485" y="3192862"/>
                </a:lnTo>
                <a:lnTo>
                  <a:pt x="3435404" y="3192862"/>
                </a:lnTo>
                <a:lnTo>
                  <a:pt x="2764497" y="3464990"/>
                </a:lnTo>
                <a:lnTo>
                  <a:pt x="2823883" y="3192862"/>
                </a:lnTo>
                <a:lnTo>
                  <a:pt x="0" y="3192862"/>
                </a:lnTo>
                <a:lnTo>
                  <a:pt x="0" y="2660718"/>
                </a:lnTo>
                <a:lnTo>
                  <a:pt x="0" y="1862503"/>
                </a:lnTo>
                <a:lnTo>
                  <a:pt x="0" y="18625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bIns="180000" rtlCol="0" anchor="ctr"/>
          <a:lstStyle/>
          <a:p>
            <a:pPr lvl="0" algn="ctr">
              <a:defRPr/>
            </a:pPr>
            <a:r>
              <a:rPr lang="fi-FI" sz="2000" kern="0" dirty="0">
                <a:solidFill>
                  <a:schemeClr val="bg1"/>
                </a:solidFill>
                <a:latin typeface="+mj-lt"/>
              </a:rPr>
              <a:t>Suomen ”uhkarohkein” </a:t>
            </a:r>
          </a:p>
          <a:p>
            <a:pPr lvl="0" algn="ctr">
              <a:defRPr/>
            </a:pPr>
            <a:r>
              <a:rPr lang="fi-FI" sz="2000" kern="0" dirty="0">
                <a:solidFill>
                  <a:schemeClr val="bg1"/>
                </a:solidFill>
                <a:latin typeface="+mj-lt"/>
              </a:rPr>
              <a:t>yrittäjä osti pandemiavuonna pesulan.</a:t>
            </a:r>
          </a:p>
          <a:p>
            <a:pPr lvl="0" algn="ctr">
              <a:defRPr/>
            </a:pPr>
            <a:r>
              <a:rPr lang="fi-FI" sz="2000" kern="0" dirty="0">
                <a:solidFill>
                  <a:schemeClr val="bg1"/>
                </a:solidFill>
                <a:latin typeface="+mj-lt"/>
              </a:rPr>
              <a:t>Jenni Parpala, </a:t>
            </a:r>
          </a:p>
          <a:p>
            <a:pPr lvl="0" algn="ctr">
              <a:defRPr/>
            </a:pPr>
            <a:r>
              <a:rPr lang="fi-FI" sz="2000" kern="0" dirty="0">
                <a:solidFill>
                  <a:schemeClr val="bg1"/>
                </a:solidFill>
                <a:latin typeface="+mj-lt"/>
              </a:rPr>
              <a:t>Kotisiivous </a:t>
            </a:r>
            <a:r>
              <a:rPr lang="fi-FI" sz="2000" kern="0" dirty="0" err="1">
                <a:solidFill>
                  <a:schemeClr val="bg1"/>
                </a:solidFill>
                <a:latin typeface="+mj-lt"/>
              </a:rPr>
              <a:t>Kiffel</a:t>
            </a:r>
            <a:r>
              <a:rPr lang="fi-FI" sz="2000" kern="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lvl="0" algn="ctr">
              <a:defRPr/>
            </a:pPr>
            <a:r>
              <a:rPr lang="fi-FI" sz="1600" i="1" kern="0" dirty="0">
                <a:solidFill>
                  <a:schemeClr val="bg1"/>
                </a:solidFill>
                <a:latin typeface="+mj-lt"/>
              </a:rPr>
              <a:t>NY-yritys 2014</a:t>
            </a:r>
            <a:r>
              <a:rPr lang="fi-FI" sz="2000" i="1" kern="0" dirty="0">
                <a:solidFill>
                  <a:schemeClr val="bg1"/>
                </a:solidFill>
                <a:latin typeface="+mj-lt"/>
              </a:rPr>
              <a:t>.</a:t>
            </a:r>
            <a:endParaRPr lang="fi-FI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Kuvaselitesuorakulmio 13"/>
          <p:cNvSpPr/>
          <p:nvPr/>
        </p:nvSpPr>
        <p:spPr>
          <a:xfrm>
            <a:off x="4021745" y="3298679"/>
            <a:ext cx="4056315" cy="3559321"/>
          </a:xfrm>
          <a:custGeom>
            <a:avLst/>
            <a:gdLst>
              <a:gd name="connsiteX0" fmla="*/ 0 w 3416296"/>
              <a:gd name="connsiteY0" fmla="*/ 0 h 3198988"/>
              <a:gd name="connsiteX1" fmla="*/ 569383 w 3416296"/>
              <a:gd name="connsiteY1" fmla="*/ 0 h 3198988"/>
              <a:gd name="connsiteX2" fmla="*/ 1101926 w 3416296"/>
              <a:gd name="connsiteY2" fmla="*/ -234806 h 3198988"/>
              <a:gd name="connsiteX3" fmla="*/ 1423457 w 3416296"/>
              <a:gd name="connsiteY3" fmla="*/ 0 h 3198988"/>
              <a:gd name="connsiteX4" fmla="*/ 3416296 w 3416296"/>
              <a:gd name="connsiteY4" fmla="*/ 0 h 3198988"/>
              <a:gd name="connsiteX5" fmla="*/ 3416296 w 3416296"/>
              <a:gd name="connsiteY5" fmla="*/ 533165 h 3198988"/>
              <a:gd name="connsiteX6" fmla="*/ 3416296 w 3416296"/>
              <a:gd name="connsiteY6" fmla="*/ 533165 h 3198988"/>
              <a:gd name="connsiteX7" fmla="*/ 3416296 w 3416296"/>
              <a:gd name="connsiteY7" fmla="*/ 1332912 h 3198988"/>
              <a:gd name="connsiteX8" fmla="*/ 3416296 w 3416296"/>
              <a:gd name="connsiteY8" fmla="*/ 3198988 h 3198988"/>
              <a:gd name="connsiteX9" fmla="*/ 1423457 w 3416296"/>
              <a:gd name="connsiteY9" fmla="*/ 3198988 h 3198988"/>
              <a:gd name="connsiteX10" fmla="*/ 569383 w 3416296"/>
              <a:gd name="connsiteY10" fmla="*/ 3198988 h 3198988"/>
              <a:gd name="connsiteX11" fmla="*/ 569383 w 3416296"/>
              <a:gd name="connsiteY11" fmla="*/ 3198988 h 3198988"/>
              <a:gd name="connsiteX12" fmla="*/ 0 w 3416296"/>
              <a:gd name="connsiteY12" fmla="*/ 3198988 h 3198988"/>
              <a:gd name="connsiteX13" fmla="*/ 0 w 3416296"/>
              <a:gd name="connsiteY13" fmla="*/ 1332912 h 3198988"/>
              <a:gd name="connsiteX14" fmla="*/ 0 w 3416296"/>
              <a:gd name="connsiteY14" fmla="*/ 533165 h 3198988"/>
              <a:gd name="connsiteX15" fmla="*/ 0 w 3416296"/>
              <a:gd name="connsiteY15" fmla="*/ 533165 h 3198988"/>
              <a:gd name="connsiteX16" fmla="*/ 0 w 3416296"/>
              <a:gd name="connsiteY16" fmla="*/ 0 h 3198988"/>
              <a:gd name="connsiteX0" fmla="*/ 0 w 3416296"/>
              <a:gd name="connsiteY0" fmla="*/ 339581 h 3538569"/>
              <a:gd name="connsiteX1" fmla="*/ 569383 w 3416296"/>
              <a:gd name="connsiteY1" fmla="*/ 339581 h 3538569"/>
              <a:gd name="connsiteX2" fmla="*/ 1263851 w 3416296"/>
              <a:gd name="connsiteY2" fmla="*/ 0 h 3538569"/>
              <a:gd name="connsiteX3" fmla="*/ 1423457 w 3416296"/>
              <a:gd name="connsiteY3" fmla="*/ 339581 h 3538569"/>
              <a:gd name="connsiteX4" fmla="*/ 3416296 w 3416296"/>
              <a:gd name="connsiteY4" fmla="*/ 339581 h 3538569"/>
              <a:gd name="connsiteX5" fmla="*/ 3416296 w 3416296"/>
              <a:gd name="connsiteY5" fmla="*/ 872746 h 3538569"/>
              <a:gd name="connsiteX6" fmla="*/ 3416296 w 3416296"/>
              <a:gd name="connsiteY6" fmla="*/ 872746 h 3538569"/>
              <a:gd name="connsiteX7" fmla="*/ 3416296 w 3416296"/>
              <a:gd name="connsiteY7" fmla="*/ 1672493 h 3538569"/>
              <a:gd name="connsiteX8" fmla="*/ 3416296 w 3416296"/>
              <a:gd name="connsiteY8" fmla="*/ 3538569 h 3538569"/>
              <a:gd name="connsiteX9" fmla="*/ 1423457 w 3416296"/>
              <a:gd name="connsiteY9" fmla="*/ 3538569 h 3538569"/>
              <a:gd name="connsiteX10" fmla="*/ 569383 w 3416296"/>
              <a:gd name="connsiteY10" fmla="*/ 3538569 h 3538569"/>
              <a:gd name="connsiteX11" fmla="*/ 569383 w 3416296"/>
              <a:gd name="connsiteY11" fmla="*/ 3538569 h 3538569"/>
              <a:gd name="connsiteX12" fmla="*/ 0 w 3416296"/>
              <a:gd name="connsiteY12" fmla="*/ 3538569 h 3538569"/>
              <a:gd name="connsiteX13" fmla="*/ 0 w 3416296"/>
              <a:gd name="connsiteY13" fmla="*/ 1672493 h 3538569"/>
              <a:gd name="connsiteX14" fmla="*/ 0 w 3416296"/>
              <a:gd name="connsiteY14" fmla="*/ 872746 h 3538569"/>
              <a:gd name="connsiteX15" fmla="*/ 0 w 3416296"/>
              <a:gd name="connsiteY15" fmla="*/ 872746 h 3538569"/>
              <a:gd name="connsiteX16" fmla="*/ 0 w 3416296"/>
              <a:gd name="connsiteY16" fmla="*/ 339581 h 3538569"/>
              <a:gd name="connsiteX0" fmla="*/ 0 w 3416296"/>
              <a:gd name="connsiteY0" fmla="*/ 339581 h 3538569"/>
              <a:gd name="connsiteX1" fmla="*/ 569383 w 3416296"/>
              <a:gd name="connsiteY1" fmla="*/ 339581 h 3538569"/>
              <a:gd name="connsiteX2" fmla="*/ 1263851 w 3416296"/>
              <a:gd name="connsiteY2" fmla="*/ 0 h 3538569"/>
              <a:gd name="connsiteX3" fmla="*/ 1213907 w 3416296"/>
              <a:gd name="connsiteY3" fmla="*/ 330056 h 3538569"/>
              <a:gd name="connsiteX4" fmla="*/ 3416296 w 3416296"/>
              <a:gd name="connsiteY4" fmla="*/ 339581 h 3538569"/>
              <a:gd name="connsiteX5" fmla="*/ 3416296 w 3416296"/>
              <a:gd name="connsiteY5" fmla="*/ 872746 h 3538569"/>
              <a:gd name="connsiteX6" fmla="*/ 3416296 w 3416296"/>
              <a:gd name="connsiteY6" fmla="*/ 872746 h 3538569"/>
              <a:gd name="connsiteX7" fmla="*/ 3416296 w 3416296"/>
              <a:gd name="connsiteY7" fmla="*/ 1672493 h 3538569"/>
              <a:gd name="connsiteX8" fmla="*/ 3416296 w 3416296"/>
              <a:gd name="connsiteY8" fmla="*/ 3538569 h 3538569"/>
              <a:gd name="connsiteX9" fmla="*/ 1423457 w 3416296"/>
              <a:gd name="connsiteY9" fmla="*/ 3538569 h 3538569"/>
              <a:gd name="connsiteX10" fmla="*/ 569383 w 3416296"/>
              <a:gd name="connsiteY10" fmla="*/ 3538569 h 3538569"/>
              <a:gd name="connsiteX11" fmla="*/ 569383 w 3416296"/>
              <a:gd name="connsiteY11" fmla="*/ 3538569 h 3538569"/>
              <a:gd name="connsiteX12" fmla="*/ 0 w 3416296"/>
              <a:gd name="connsiteY12" fmla="*/ 3538569 h 3538569"/>
              <a:gd name="connsiteX13" fmla="*/ 0 w 3416296"/>
              <a:gd name="connsiteY13" fmla="*/ 1672493 h 3538569"/>
              <a:gd name="connsiteX14" fmla="*/ 0 w 3416296"/>
              <a:gd name="connsiteY14" fmla="*/ 872746 h 3538569"/>
              <a:gd name="connsiteX15" fmla="*/ 0 w 3416296"/>
              <a:gd name="connsiteY15" fmla="*/ 872746 h 3538569"/>
              <a:gd name="connsiteX16" fmla="*/ 0 w 3416296"/>
              <a:gd name="connsiteY16" fmla="*/ 339581 h 353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16296" h="3538569">
                <a:moveTo>
                  <a:pt x="0" y="339581"/>
                </a:moveTo>
                <a:lnTo>
                  <a:pt x="569383" y="339581"/>
                </a:lnTo>
                <a:lnTo>
                  <a:pt x="1263851" y="0"/>
                </a:lnTo>
                <a:lnTo>
                  <a:pt x="1213907" y="330056"/>
                </a:lnTo>
                <a:lnTo>
                  <a:pt x="3416296" y="339581"/>
                </a:lnTo>
                <a:lnTo>
                  <a:pt x="3416296" y="872746"/>
                </a:lnTo>
                <a:lnTo>
                  <a:pt x="3416296" y="872746"/>
                </a:lnTo>
                <a:lnTo>
                  <a:pt x="3416296" y="1672493"/>
                </a:lnTo>
                <a:lnTo>
                  <a:pt x="3416296" y="3538569"/>
                </a:lnTo>
                <a:lnTo>
                  <a:pt x="1423457" y="3538569"/>
                </a:lnTo>
                <a:lnTo>
                  <a:pt x="569383" y="3538569"/>
                </a:lnTo>
                <a:lnTo>
                  <a:pt x="569383" y="3538569"/>
                </a:lnTo>
                <a:lnTo>
                  <a:pt x="0" y="3538569"/>
                </a:lnTo>
                <a:lnTo>
                  <a:pt x="0" y="1672493"/>
                </a:lnTo>
                <a:lnTo>
                  <a:pt x="0" y="872746"/>
                </a:lnTo>
                <a:lnTo>
                  <a:pt x="0" y="872746"/>
                </a:lnTo>
                <a:lnTo>
                  <a:pt x="0" y="3395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32000" rIns="252000" rtlCol="0" anchor="ctr"/>
          <a:lstStyle/>
          <a:p>
            <a:pPr lvl="0" algn="ctr">
              <a:defRPr/>
            </a:pPr>
            <a:r>
              <a:rPr lang="fi-FI" sz="2000" kern="0" dirty="0">
                <a:solidFill>
                  <a:schemeClr val="bg1"/>
                </a:solidFill>
                <a:latin typeface="+mj-lt"/>
              </a:rPr>
              <a:t>Boordigolf, Viljami Virta, tavoittelee tänä vuonna kuusinumeroista liikevaihtoa.</a:t>
            </a:r>
          </a:p>
          <a:p>
            <a:pPr lvl="0" algn="ctr">
              <a:defRPr/>
            </a:pPr>
            <a:r>
              <a:rPr lang="fi-FI" sz="1600" i="1" kern="0" dirty="0">
                <a:solidFill>
                  <a:schemeClr val="bg1"/>
                </a:solidFill>
                <a:latin typeface="+mj-lt"/>
              </a:rPr>
              <a:t>Vuoden perusasteen </a:t>
            </a:r>
          </a:p>
          <a:p>
            <a:pPr lvl="0" algn="ctr">
              <a:defRPr/>
            </a:pPr>
            <a:r>
              <a:rPr lang="fi-FI" sz="1600" i="1" kern="0" dirty="0">
                <a:solidFill>
                  <a:schemeClr val="bg1"/>
                </a:solidFill>
                <a:latin typeface="+mj-lt"/>
              </a:rPr>
              <a:t>NY-yritys 2018.</a:t>
            </a:r>
          </a:p>
        </p:txBody>
      </p:sp>
      <p:sp>
        <p:nvSpPr>
          <p:cNvPr id="10" name="Kuvaselitesuorakulmio 14"/>
          <p:cNvSpPr/>
          <p:nvPr/>
        </p:nvSpPr>
        <p:spPr>
          <a:xfrm>
            <a:off x="-1" y="0"/>
            <a:ext cx="4028400" cy="4110526"/>
          </a:xfrm>
          <a:custGeom>
            <a:avLst/>
            <a:gdLst>
              <a:gd name="connsiteX0" fmla="*/ 0 w 4013199"/>
              <a:gd name="connsiteY0" fmla="*/ 0 h 3449129"/>
              <a:gd name="connsiteX1" fmla="*/ 668867 w 4013199"/>
              <a:gd name="connsiteY1" fmla="*/ 0 h 3449129"/>
              <a:gd name="connsiteX2" fmla="*/ 668867 w 4013199"/>
              <a:gd name="connsiteY2" fmla="*/ 0 h 3449129"/>
              <a:gd name="connsiteX3" fmla="*/ 1672166 w 4013199"/>
              <a:gd name="connsiteY3" fmla="*/ 0 h 3449129"/>
              <a:gd name="connsiteX4" fmla="*/ 4013199 w 4013199"/>
              <a:gd name="connsiteY4" fmla="*/ 0 h 3449129"/>
              <a:gd name="connsiteX5" fmla="*/ 4013199 w 4013199"/>
              <a:gd name="connsiteY5" fmla="*/ 2011992 h 3449129"/>
              <a:gd name="connsiteX6" fmla="*/ 4013199 w 4013199"/>
              <a:gd name="connsiteY6" fmla="*/ 2011992 h 3449129"/>
              <a:gd name="connsiteX7" fmla="*/ 4013199 w 4013199"/>
              <a:gd name="connsiteY7" fmla="*/ 2874274 h 3449129"/>
              <a:gd name="connsiteX8" fmla="*/ 4013199 w 4013199"/>
              <a:gd name="connsiteY8" fmla="*/ 3449129 h 3449129"/>
              <a:gd name="connsiteX9" fmla="*/ 1672166 w 4013199"/>
              <a:gd name="connsiteY9" fmla="*/ 3449129 h 3449129"/>
              <a:gd name="connsiteX10" fmla="*/ 1632008 w 4013199"/>
              <a:gd name="connsiteY10" fmla="*/ 3839122 h 3449129"/>
              <a:gd name="connsiteX11" fmla="*/ 668867 w 4013199"/>
              <a:gd name="connsiteY11" fmla="*/ 3449129 h 3449129"/>
              <a:gd name="connsiteX12" fmla="*/ 0 w 4013199"/>
              <a:gd name="connsiteY12" fmla="*/ 3449129 h 3449129"/>
              <a:gd name="connsiteX13" fmla="*/ 0 w 4013199"/>
              <a:gd name="connsiteY13" fmla="*/ 2874274 h 3449129"/>
              <a:gd name="connsiteX14" fmla="*/ 0 w 4013199"/>
              <a:gd name="connsiteY14" fmla="*/ 2011992 h 3449129"/>
              <a:gd name="connsiteX15" fmla="*/ 0 w 4013199"/>
              <a:gd name="connsiteY15" fmla="*/ 2011992 h 3449129"/>
              <a:gd name="connsiteX16" fmla="*/ 0 w 4013199"/>
              <a:gd name="connsiteY16" fmla="*/ 0 h 3449129"/>
              <a:gd name="connsiteX0" fmla="*/ 0 w 4013199"/>
              <a:gd name="connsiteY0" fmla="*/ 0 h 3839122"/>
              <a:gd name="connsiteX1" fmla="*/ 668867 w 4013199"/>
              <a:gd name="connsiteY1" fmla="*/ 0 h 3839122"/>
              <a:gd name="connsiteX2" fmla="*/ 668867 w 4013199"/>
              <a:gd name="connsiteY2" fmla="*/ 0 h 3839122"/>
              <a:gd name="connsiteX3" fmla="*/ 1672166 w 4013199"/>
              <a:gd name="connsiteY3" fmla="*/ 0 h 3839122"/>
              <a:gd name="connsiteX4" fmla="*/ 4013199 w 4013199"/>
              <a:gd name="connsiteY4" fmla="*/ 0 h 3839122"/>
              <a:gd name="connsiteX5" fmla="*/ 4013199 w 4013199"/>
              <a:gd name="connsiteY5" fmla="*/ 2011992 h 3839122"/>
              <a:gd name="connsiteX6" fmla="*/ 4013199 w 4013199"/>
              <a:gd name="connsiteY6" fmla="*/ 2011992 h 3839122"/>
              <a:gd name="connsiteX7" fmla="*/ 4013199 w 4013199"/>
              <a:gd name="connsiteY7" fmla="*/ 2874274 h 3839122"/>
              <a:gd name="connsiteX8" fmla="*/ 4013199 w 4013199"/>
              <a:gd name="connsiteY8" fmla="*/ 3449129 h 3839122"/>
              <a:gd name="connsiteX9" fmla="*/ 1310216 w 4013199"/>
              <a:gd name="connsiteY9" fmla="*/ 3453892 h 3839122"/>
              <a:gd name="connsiteX10" fmla="*/ 1632008 w 4013199"/>
              <a:gd name="connsiteY10" fmla="*/ 3839122 h 3839122"/>
              <a:gd name="connsiteX11" fmla="*/ 668867 w 4013199"/>
              <a:gd name="connsiteY11" fmla="*/ 3449129 h 3839122"/>
              <a:gd name="connsiteX12" fmla="*/ 0 w 4013199"/>
              <a:gd name="connsiteY12" fmla="*/ 3449129 h 3839122"/>
              <a:gd name="connsiteX13" fmla="*/ 0 w 4013199"/>
              <a:gd name="connsiteY13" fmla="*/ 2874274 h 3839122"/>
              <a:gd name="connsiteX14" fmla="*/ 0 w 4013199"/>
              <a:gd name="connsiteY14" fmla="*/ 2011992 h 3839122"/>
              <a:gd name="connsiteX15" fmla="*/ 0 w 4013199"/>
              <a:gd name="connsiteY15" fmla="*/ 2011992 h 3839122"/>
              <a:gd name="connsiteX16" fmla="*/ 0 w 4013199"/>
              <a:gd name="connsiteY16" fmla="*/ 0 h 3839122"/>
              <a:gd name="connsiteX0" fmla="*/ 0 w 4013199"/>
              <a:gd name="connsiteY0" fmla="*/ 0 h 3877222"/>
              <a:gd name="connsiteX1" fmla="*/ 668867 w 4013199"/>
              <a:gd name="connsiteY1" fmla="*/ 0 h 3877222"/>
              <a:gd name="connsiteX2" fmla="*/ 668867 w 4013199"/>
              <a:gd name="connsiteY2" fmla="*/ 0 h 3877222"/>
              <a:gd name="connsiteX3" fmla="*/ 1672166 w 4013199"/>
              <a:gd name="connsiteY3" fmla="*/ 0 h 3877222"/>
              <a:gd name="connsiteX4" fmla="*/ 4013199 w 4013199"/>
              <a:gd name="connsiteY4" fmla="*/ 0 h 3877222"/>
              <a:gd name="connsiteX5" fmla="*/ 4013199 w 4013199"/>
              <a:gd name="connsiteY5" fmla="*/ 2011992 h 3877222"/>
              <a:gd name="connsiteX6" fmla="*/ 4013199 w 4013199"/>
              <a:gd name="connsiteY6" fmla="*/ 2011992 h 3877222"/>
              <a:gd name="connsiteX7" fmla="*/ 4013199 w 4013199"/>
              <a:gd name="connsiteY7" fmla="*/ 2874274 h 3877222"/>
              <a:gd name="connsiteX8" fmla="*/ 4013199 w 4013199"/>
              <a:gd name="connsiteY8" fmla="*/ 3449129 h 3877222"/>
              <a:gd name="connsiteX9" fmla="*/ 1310216 w 4013199"/>
              <a:gd name="connsiteY9" fmla="*/ 3453892 h 3877222"/>
              <a:gd name="connsiteX10" fmla="*/ 1379596 w 4013199"/>
              <a:gd name="connsiteY10" fmla="*/ 3877222 h 3877222"/>
              <a:gd name="connsiteX11" fmla="*/ 668867 w 4013199"/>
              <a:gd name="connsiteY11" fmla="*/ 3449129 h 3877222"/>
              <a:gd name="connsiteX12" fmla="*/ 0 w 4013199"/>
              <a:gd name="connsiteY12" fmla="*/ 3449129 h 3877222"/>
              <a:gd name="connsiteX13" fmla="*/ 0 w 4013199"/>
              <a:gd name="connsiteY13" fmla="*/ 2874274 h 3877222"/>
              <a:gd name="connsiteX14" fmla="*/ 0 w 4013199"/>
              <a:gd name="connsiteY14" fmla="*/ 2011992 h 3877222"/>
              <a:gd name="connsiteX15" fmla="*/ 0 w 4013199"/>
              <a:gd name="connsiteY15" fmla="*/ 2011992 h 3877222"/>
              <a:gd name="connsiteX16" fmla="*/ 0 w 4013199"/>
              <a:gd name="connsiteY16" fmla="*/ 0 h 387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13199" h="3877222">
                <a:moveTo>
                  <a:pt x="0" y="0"/>
                </a:moveTo>
                <a:lnTo>
                  <a:pt x="668867" y="0"/>
                </a:lnTo>
                <a:lnTo>
                  <a:pt x="668867" y="0"/>
                </a:lnTo>
                <a:lnTo>
                  <a:pt x="1672166" y="0"/>
                </a:lnTo>
                <a:lnTo>
                  <a:pt x="4013199" y="0"/>
                </a:lnTo>
                <a:lnTo>
                  <a:pt x="4013199" y="2011992"/>
                </a:lnTo>
                <a:lnTo>
                  <a:pt x="4013199" y="2011992"/>
                </a:lnTo>
                <a:lnTo>
                  <a:pt x="4013199" y="2874274"/>
                </a:lnTo>
                <a:lnTo>
                  <a:pt x="4013199" y="3449129"/>
                </a:lnTo>
                <a:lnTo>
                  <a:pt x="1310216" y="3453892"/>
                </a:lnTo>
                <a:lnTo>
                  <a:pt x="1379596" y="3877222"/>
                </a:lnTo>
                <a:lnTo>
                  <a:pt x="668867" y="3449129"/>
                </a:lnTo>
                <a:lnTo>
                  <a:pt x="0" y="3449129"/>
                </a:lnTo>
                <a:lnTo>
                  <a:pt x="0" y="2874274"/>
                </a:lnTo>
                <a:lnTo>
                  <a:pt x="0" y="2011992"/>
                </a:lnTo>
                <a:lnTo>
                  <a:pt x="0" y="20119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bIns="180000" rtlCol="0" anchor="ctr"/>
          <a:lstStyle/>
          <a:p>
            <a:pPr lvl="0" algn="ctr">
              <a:defRPr/>
            </a:pPr>
            <a:r>
              <a:rPr lang="fi-FI" sz="2000" kern="0" dirty="0" err="1">
                <a:solidFill>
                  <a:schemeClr val="bg1"/>
                </a:solidFill>
                <a:latin typeface="+mj-lt"/>
              </a:rPr>
              <a:t>Jasmiina</a:t>
            </a:r>
            <a:r>
              <a:rPr lang="fi-FI" sz="2000" kern="0" dirty="0">
                <a:solidFill>
                  <a:schemeClr val="bg1"/>
                </a:solidFill>
                <a:latin typeface="+mj-lt"/>
              </a:rPr>
              <a:t> Kolehmaisen Puine on noussut suomalaisen sisustamisen ykköstuotteeksi.</a:t>
            </a:r>
          </a:p>
          <a:p>
            <a:pPr lvl="0" algn="ctr">
              <a:defRPr/>
            </a:pPr>
            <a:r>
              <a:rPr lang="fi-FI" sz="1600" i="1" kern="0" dirty="0">
                <a:solidFill>
                  <a:schemeClr val="bg1"/>
                </a:solidFill>
                <a:latin typeface="+mj-lt"/>
              </a:rPr>
              <a:t>Vuoden korkea-asteen </a:t>
            </a:r>
          </a:p>
          <a:p>
            <a:pPr lvl="0" algn="ctr">
              <a:defRPr/>
            </a:pPr>
            <a:r>
              <a:rPr lang="fi-FI" sz="1600" i="1" kern="0" dirty="0">
                <a:solidFill>
                  <a:schemeClr val="bg1"/>
                </a:solidFill>
                <a:latin typeface="+mj-lt"/>
              </a:rPr>
              <a:t>NY-yritys 2016.</a:t>
            </a:r>
            <a:endParaRPr lang="fi-FI" sz="1600" kern="0" dirty="0">
              <a:solidFill>
                <a:schemeClr val="bg1"/>
              </a:solidFill>
              <a:latin typeface="+mj-lt"/>
            </a:endParaRPr>
          </a:p>
          <a:p>
            <a:pPr lvl="0" algn="ctr">
              <a:defRPr/>
            </a:pPr>
            <a:endParaRPr lang="fi-FI" sz="2000" kern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673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 descr="Kuva, joka sisältää kohteen henkilö, nuori, väkijoukko&#10;&#10;Kuvaus luotu automaattisesti">
            <a:extLst>
              <a:ext uri="{FF2B5EF4-FFF2-40B4-BE49-F238E27FC236}">
                <a16:creationId xmlns:a16="http://schemas.microsoft.com/office/drawing/2014/main" id="{FE681ED8-5437-56EC-9E75-F36ABA06A62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180" y="1632258"/>
            <a:ext cx="5148472" cy="3825766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BC8CA190-507B-7904-3E22-22C05CDD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99" y="651007"/>
            <a:ext cx="8007021" cy="1124345"/>
          </a:xfrm>
        </p:spPr>
        <p:txBody>
          <a:bodyPr/>
          <a:lstStyle/>
          <a:p>
            <a:r>
              <a:rPr lang="fi-FI" b="0" dirty="0"/>
              <a:t>Mitä ohjelmassa opitaan?</a:t>
            </a:r>
            <a:r>
              <a:rPr lang="fi-FI" dirty="0"/>
              <a:t> 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EB957DD-C0A6-FB56-7904-682AB7BC7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3200" y="1632258"/>
            <a:ext cx="5142651" cy="320114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Yrittäjyystaitoja (esim. myyntiä, markkinointia ja kirjanpitoa)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Tiimityötaitoja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Esiintymistä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Ongelmanratkaisua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Verkostoitumista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Yrityksen pyörittämistä ja kaikkea sitä mitä yrittäjyys on </a:t>
            </a:r>
            <a:r>
              <a:rPr lang="fi-FI" dirty="0">
                <a:sym typeface="Wingdings" panose="05000000000000000000" pitchFamily="2" charset="2"/>
              </a:rPr>
              <a:t> 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E68BAEF-80E5-3E79-A866-C5A37CEF719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261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FD470E8-D936-7897-55A5-D9212171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75" y="561361"/>
            <a:ext cx="10496938" cy="823230"/>
          </a:xfrm>
        </p:spPr>
        <p:txBody>
          <a:bodyPr/>
          <a:lstStyle/>
          <a:p>
            <a:r>
              <a:rPr lang="fi-FI" b="0" dirty="0"/>
              <a:t>Mitä Vuosi yrittäjänä -ohjelma tarjoaa?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BAC0A4D-2B52-EE24-C48A-C63566278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3199" y="1831110"/>
            <a:ext cx="5169228" cy="443164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Mahdollisuuden kokeilla yrittäjyyttä opintojen ohella oman NYT-yrityksen kautta.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Kilpailuja ja tapahtumia.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Ohjelman jälkeen voi liittyä alumniyhdistykseen ja hakea NYT-lähettilääksi.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Mahdollisuuden kansainväliseen yhteistyöhön ja verkostoitumiseen eri maiden harjoitusyrittäjien kanssa.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Mahdollisuuden työllistää itsensä kesäksi omassa yrityksessä (kesäyrittäjyys).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982A24-9D4E-0C10-3EA5-7D74A7F360F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2" name="Kuvan paikkamerkki 11" descr="Kuva, joka sisältää kohteen teksti, henkilö, poseeraaminen, henkilöt&#10;&#10;Kuvaus luotu automaattisesti">
            <a:extLst>
              <a:ext uri="{FF2B5EF4-FFF2-40B4-BE49-F238E27FC236}">
                <a16:creationId xmlns:a16="http://schemas.microsoft.com/office/drawing/2014/main" id="{2D86C24F-B57F-9C33-1CC5-196D17060F8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6518702" y="1831110"/>
            <a:ext cx="4985542" cy="3992872"/>
          </a:xfrm>
        </p:spPr>
      </p:pic>
    </p:spTree>
    <p:extLst>
      <p:ext uri="{BB962C8B-B14F-4D97-AF65-F5344CB8AC3E}">
        <p14:creationId xmlns:p14="http://schemas.microsoft.com/office/powerpoint/2010/main" val="358469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606014" y="479756"/>
            <a:ext cx="8977725" cy="748660"/>
          </a:xfrm>
        </p:spPr>
        <p:txBody>
          <a:bodyPr/>
          <a:lstStyle/>
          <a:p>
            <a:pPr algn="l"/>
            <a:r>
              <a:rPr lang="fi-FI" sz="4800" b="0" spc="-5" dirty="0">
                <a:solidFill>
                  <a:schemeClr val="accent6"/>
                </a:solidFill>
              </a:rPr>
              <a:t>O</a:t>
            </a:r>
            <a:r>
              <a:rPr lang="fi-FI" sz="4800" b="0" spc="-10" dirty="0">
                <a:solidFill>
                  <a:schemeClr val="accent6"/>
                </a:solidFill>
              </a:rPr>
              <a:t>h</a:t>
            </a:r>
            <a:r>
              <a:rPr lang="fi-FI" sz="4800" b="0" spc="-5" dirty="0">
                <a:solidFill>
                  <a:schemeClr val="accent6"/>
                </a:solidFill>
              </a:rPr>
              <a:t>jel</a:t>
            </a:r>
            <a:r>
              <a:rPr lang="fi-FI" sz="4800" b="0" dirty="0">
                <a:solidFill>
                  <a:schemeClr val="accent6"/>
                </a:solidFill>
              </a:rPr>
              <a:t>m</a:t>
            </a:r>
            <a:r>
              <a:rPr lang="fi-FI" sz="4800" b="0" spc="5" dirty="0">
                <a:solidFill>
                  <a:schemeClr val="accent6"/>
                </a:solidFill>
              </a:rPr>
              <a:t>a</a:t>
            </a:r>
            <a:r>
              <a:rPr lang="fi-FI" sz="4800" b="0" dirty="0">
                <a:solidFill>
                  <a:schemeClr val="accent6"/>
                </a:solidFill>
              </a:rPr>
              <a:t>n </a:t>
            </a:r>
            <a:r>
              <a:rPr lang="fi-FI" sz="4800" b="0" spc="-80" dirty="0">
                <a:solidFill>
                  <a:schemeClr val="accent6"/>
                </a:solidFill>
              </a:rPr>
              <a:t>v</a:t>
            </a:r>
            <a:r>
              <a:rPr lang="fi-FI" sz="4800" b="0" spc="5" dirty="0">
                <a:solidFill>
                  <a:schemeClr val="accent6"/>
                </a:solidFill>
              </a:rPr>
              <a:t>a</a:t>
            </a:r>
            <a:r>
              <a:rPr lang="fi-FI" sz="4800" b="0" spc="-5" dirty="0">
                <a:solidFill>
                  <a:schemeClr val="accent6"/>
                </a:solidFill>
              </a:rPr>
              <a:t>ihe</a:t>
            </a:r>
            <a:r>
              <a:rPr lang="fi-FI" sz="4800" b="0" spc="-40" dirty="0">
                <a:solidFill>
                  <a:schemeClr val="accent6"/>
                </a:solidFill>
              </a:rPr>
              <a:t>e</a:t>
            </a:r>
            <a:r>
              <a:rPr lang="fi-FI" sz="4800" b="0" dirty="0">
                <a:solidFill>
                  <a:schemeClr val="accent6"/>
                </a:solidFill>
              </a:rPr>
              <a:t>t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606014" y="1922788"/>
            <a:ext cx="2492057" cy="38379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108000" tIns="0" rIns="10800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1.</a:t>
            </a:r>
            <a:endParaRPr kumimoji="0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Idea</a:t>
            </a:r>
            <a:endParaRPr kumimoji="0" lang="fi-FI" sz="18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Johdatus yrittäjyyteen, osaamiseen ja liikeideaan.</a:t>
            </a:r>
          </a:p>
        </p:txBody>
      </p:sp>
      <p:sp>
        <p:nvSpPr>
          <p:cNvPr id="12" name="object 4"/>
          <p:cNvSpPr txBox="1"/>
          <p:nvPr/>
        </p:nvSpPr>
        <p:spPr>
          <a:xfrm>
            <a:off x="3377115" y="1922788"/>
            <a:ext cx="2492057" cy="383792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wrap="square" lIns="108000" tIns="0" rIns="10800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2.</a:t>
            </a:r>
            <a:endParaRPr kumimoji="0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Hiominen</a:t>
            </a:r>
            <a:endParaRPr kumimoji="0" lang="fi-FI" sz="2000" b="1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Yritystoiminnan käynnistäminen ja liikeidean kirkastaminen.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6231879" y="1934293"/>
            <a:ext cx="2497356" cy="38379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108000" tIns="0" rIns="10800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3.</a:t>
            </a:r>
            <a:endParaRPr kumimoji="0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Toiminta</a:t>
            </a:r>
            <a:endParaRPr kumimoji="0" lang="fi-FI" sz="18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Yritystoiminnan seuranta, kehittäminen ja raportointi.</a:t>
            </a:r>
            <a:endParaRPr kumimoji="0" lang="fi-FI" sz="1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  <a:p>
            <a:pPr marL="299720" marR="629920" lvl="0" indent="0" algn="ctr" defTabSz="914400" rtl="0" eaLnBrk="1" fontAlgn="auto" latinLnBrk="0" hangingPunct="1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</p:txBody>
      </p:sp>
      <p:sp>
        <p:nvSpPr>
          <p:cNvPr id="14" name="object 6"/>
          <p:cNvSpPr txBox="1"/>
          <p:nvPr/>
        </p:nvSpPr>
        <p:spPr>
          <a:xfrm>
            <a:off x="9091942" y="1922788"/>
            <a:ext cx="2494044" cy="383792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108000" tIns="0" rIns="10800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4.</a:t>
            </a:r>
            <a:endParaRPr kumimoji="0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Lopetus</a:t>
            </a:r>
            <a:endParaRPr kumimoji="0" lang="fi-FI" sz="2000" b="1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Yritystoiminnan lopettaminen, arviointi ja tulevaisuus.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41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 descr="Kuva, joka sisältää kohteen teksti, seisominen, poseeraaminen&#10;&#10;Kuvaus luotu automaattisesti">
            <a:extLst>
              <a:ext uri="{FF2B5EF4-FFF2-40B4-BE49-F238E27FC236}">
                <a16:creationId xmlns:a16="http://schemas.microsoft.com/office/drawing/2014/main" id="{9045DA94-F518-4926-28E7-5DDD096ADF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0921" y="1410789"/>
            <a:ext cx="5394196" cy="4219302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9CE8E98-3327-53B3-C12D-0AF5BBFE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/>
              <a:t>NYT-sanasto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4787FF4-A4E6-1B85-289B-FB252F0D3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998" y="1410789"/>
            <a:ext cx="5469604" cy="438280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b="1" dirty="0"/>
              <a:t>Vuosi yrittäjänä -ohjelma </a:t>
            </a:r>
            <a:r>
              <a:rPr lang="fi-FI" sz="1800" dirty="0"/>
              <a:t>= oppimisohjelman virallinen nimi vuodesta 1995 asti.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b="1" dirty="0"/>
              <a:t>NYT </a:t>
            </a:r>
            <a:r>
              <a:rPr lang="fi-FI" sz="1800" dirty="0"/>
              <a:t>= Nuorten yrittäjyys ja talous NYT ry, joka on voittoa tavoittelematon yhdistys ja ylläpitää Vuosi yrittäjänä –ohjelmaa.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b="1" dirty="0"/>
              <a:t>NYT-yritys </a:t>
            </a:r>
            <a:r>
              <a:rPr lang="fi-FI" sz="1800" dirty="0"/>
              <a:t>= Nuorten yrittäjyys ja talous -yritys. NYT-yritys on Vuosi yrittäjänä –ohjelmassa perustettavan yrityksen nimi (esim. Sokeripipari NYT).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b="1" dirty="0"/>
              <a:t>NYT-yrittäjä</a:t>
            </a:r>
            <a:r>
              <a:rPr lang="fi-FI" sz="1800" dirty="0"/>
              <a:t>= NYT-yrityksen jäsen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b="1" dirty="0"/>
              <a:t>Uskalla Yrittää </a:t>
            </a:r>
            <a:r>
              <a:rPr lang="fi-FI" sz="1800" dirty="0"/>
              <a:t>= Vuosi yrittäjänä -ohjelmaan kuuluva tapahtumakokonaisuus, johon kuuluu alueellisia ja kansallisia tapahtumia sekä ohjelman SM-kilpailu. 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7FBFB0B-80C4-6DB7-6243-D2C244720DD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45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 descr="Kuva, joka sisältää kohteen sisä, sisäkatto, henkilö&#10;&#10;Kuvaus luotu automaattisesti">
            <a:extLst>
              <a:ext uri="{FF2B5EF4-FFF2-40B4-BE49-F238E27FC236}">
                <a16:creationId xmlns:a16="http://schemas.microsoft.com/office/drawing/2014/main" id="{95CFA4A9-8EE9-2DCB-32B8-8AD2663C91D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381312C8-D86B-640C-320C-9C2E04684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/>
              <a:t>Mikä ihmeen </a:t>
            </a:r>
            <a:br>
              <a:rPr lang="fi-FI" b="0" dirty="0"/>
            </a:br>
            <a:r>
              <a:rPr lang="fi-FI" b="0" dirty="0"/>
              <a:t>NYT-yritys?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1A44BE2-E565-4DAF-DE0D-3F58968E1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6831" y="1964406"/>
            <a:ext cx="5253402" cy="320114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NYT-yritys on osakeyhtiötä muistuttava harjoitusyritys, joka rekisteröidään NYT ry:n tietokantaan.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NYT-yritys ei ole virallinen yritys eli sillä ei ole omaa Y-tunnusta (yritystunnusta).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NYT-yrityksen jäsenet sijoittavat omaan yritykseensä 10-100€ rahaa, joka maksetaan takaisin yrityksen lopettamisen yhteydessä.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Yritykselle voidaan avata oma pankkitili </a:t>
            </a:r>
            <a:r>
              <a:rPr lang="fi-FI" dirty="0" err="1"/>
              <a:t>NYT:n</a:t>
            </a:r>
            <a:r>
              <a:rPr lang="fi-FI" dirty="0"/>
              <a:t> yhteistyöpankkiin Osuuspankkiin tai muuhun pankkiin.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F53501-BCAA-FC25-6F2A-719D811981F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7039387"/>
      </p:ext>
    </p:extLst>
  </p:cSld>
  <p:clrMapOvr>
    <a:masterClrMapping/>
  </p:clrMapOvr>
</p:sld>
</file>

<file path=ppt/theme/theme1.xml><?xml version="1.0" encoding="utf-8"?>
<a:theme xmlns:a="http://schemas.openxmlformats.org/drawingml/2006/main" name="NYT-Office-teema">
  <a:themeElements>
    <a:clrScheme name="NYT_värit_2023">
      <a:dk1>
        <a:sysClr val="windowText" lastClr="000000"/>
      </a:dk1>
      <a:lt1>
        <a:sysClr val="window" lastClr="FFFFFF"/>
      </a:lt1>
      <a:dk2>
        <a:srgbClr val="285F74"/>
      </a:dk2>
      <a:lt2>
        <a:srgbClr val="FFEA7B"/>
      </a:lt2>
      <a:accent1>
        <a:srgbClr val="2C244C"/>
      </a:accent1>
      <a:accent2>
        <a:srgbClr val="00C0CA"/>
      </a:accent2>
      <a:accent3>
        <a:srgbClr val="C3BEE4"/>
      </a:accent3>
      <a:accent4>
        <a:srgbClr val="E3E24F"/>
      </a:accent4>
      <a:accent5>
        <a:srgbClr val="E2CB9D"/>
      </a:accent5>
      <a:accent6>
        <a:srgbClr val="22404D"/>
      </a:accent6>
      <a:hlink>
        <a:srgbClr val="285F74"/>
      </a:hlink>
      <a:folHlink>
        <a:srgbClr val="285F74"/>
      </a:folHlink>
    </a:clrScheme>
    <a:fontScheme name="NYT_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inal NYT-esityspohja_FI_SV_blanko.pptx" id="{9B63AFC4-7022-471A-92F3-A83451CC1C98}" vid="{5569198C-11CA-4AF5-992D-A2B1FE35183D}"/>
    </a:ext>
  </a:extLst>
</a:theme>
</file>

<file path=ppt/theme/theme2.xml><?xml version="1.0" encoding="utf-8"?>
<a:theme xmlns:a="http://schemas.openxmlformats.org/drawingml/2006/main" name="1_NYT-Office-teema">
  <a:themeElements>
    <a:clrScheme name="NYT_värit_2023">
      <a:dk1>
        <a:sysClr val="windowText" lastClr="000000"/>
      </a:dk1>
      <a:lt1>
        <a:sysClr val="window" lastClr="FFFFFF"/>
      </a:lt1>
      <a:dk2>
        <a:srgbClr val="285F74"/>
      </a:dk2>
      <a:lt2>
        <a:srgbClr val="FFEA7B"/>
      </a:lt2>
      <a:accent1>
        <a:srgbClr val="2C244C"/>
      </a:accent1>
      <a:accent2>
        <a:srgbClr val="00C0CA"/>
      </a:accent2>
      <a:accent3>
        <a:srgbClr val="C3BEE4"/>
      </a:accent3>
      <a:accent4>
        <a:srgbClr val="E3E24F"/>
      </a:accent4>
      <a:accent5>
        <a:srgbClr val="E2CB9D"/>
      </a:accent5>
      <a:accent6>
        <a:srgbClr val="22404D"/>
      </a:accent6>
      <a:hlink>
        <a:srgbClr val="285F74"/>
      </a:hlink>
      <a:folHlink>
        <a:srgbClr val="285F74"/>
      </a:folHlink>
    </a:clrScheme>
    <a:fontScheme name="NYT_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inal NYT-esityspohja_FI_SV_blanko.pptx" id="{9B63AFC4-7022-471A-92F3-A83451CC1C98}" vid="{5569198C-11CA-4AF5-992D-A2B1FE35183D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3cafc4-93ba-489e-88e0-5310d8e166b9">
      <Terms xmlns="http://schemas.microsoft.com/office/infopath/2007/PartnerControls"/>
    </lcf76f155ced4ddcb4097134ff3c332f>
    <TaxCatchAll xmlns="2b104ebc-4fe4-4568-ac24-b34eb1a2388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C90B6B78A6941408A90372B3F68DBDA" ma:contentTypeVersion="16" ma:contentTypeDescription="Luo uusi asiakirja." ma:contentTypeScope="" ma:versionID="2a2f2bc958679c8b1cc7bc6030f03634">
  <xsd:schema xmlns:xsd="http://www.w3.org/2001/XMLSchema" xmlns:xs="http://www.w3.org/2001/XMLSchema" xmlns:p="http://schemas.microsoft.com/office/2006/metadata/properties" xmlns:ns2="0e3cafc4-93ba-489e-88e0-5310d8e166b9" xmlns:ns3="2b104ebc-4fe4-4568-ac24-b34eb1a23887" targetNamespace="http://schemas.microsoft.com/office/2006/metadata/properties" ma:root="true" ma:fieldsID="9295e15871e9eb322b2dba112f3ffaae" ns2:_="" ns3:_="">
    <xsd:import namespace="0e3cafc4-93ba-489e-88e0-5310d8e166b9"/>
    <xsd:import namespace="2b104ebc-4fe4-4568-ac24-b34eb1a23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cafc4-93ba-489e-88e0-5310d8e166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04ebc-4fe4-4568-ac24-b34eb1a23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5c1e218-6636-438d-a491-0946a4a52d6f}" ma:internalName="TaxCatchAll" ma:showField="CatchAllData" ma:web="2b104ebc-4fe4-4568-ac24-b34eb1a238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2b104ebc-4fe4-4568-ac24-b34eb1a23887"/>
    <ds:schemaRef ds:uri="0e3cafc4-93ba-489e-88e0-5310d8e166b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1F89D3F-38B3-492D-AF88-A08030080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3cafc4-93ba-489e-88e0-5310d8e166b9"/>
    <ds:schemaRef ds:uri="2b104ebc-4fe4-4568-ac24-b34eb1a23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BA4B0E-943F-4288-8A99-3A6B6CA7CD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NYT-esityspohja_FI_SV_mallipohja</Template>
  <TotalTime>39</TotalTime>
  <Words>663</Words>
  <Application>Microsoft Office PowerPoint</Application>
  <PresentationFormat>Laajakuva</PresentationFormat>
  <Paragraphs>99</Paragraphs>
  <Slides>15</Slides>
  <Notes>1</Notes>
  <HiddenSlides>0</HiddenSlides>
  <MMClips>2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17" baseType="lpstr">
      <vt:lpstr>NYT-Office-teema</vt:lpstr>
      <vt:lpstr>1_NYT-Office-teema</vt:lpstr>
      <vt:lpstr>PowerPoint-esitys</vt:lpstr>
      <vt:lpstr>Kokemuksia Vuosi yrittäjänä -ohjelmasta</vt:lpstr>
      <vt:lpstr>Vuosi yrittäjänä - sinun vuotesi yrittäjänä</vt:lpstr>
      <vt:lpstr>PowerPoint-esitys</vt:lpstr>
      <vt:lpstr>Mitä ohjelmassa opitaan? </vt:lpstr>
      <vt:lpstr>Mitä Vuosi yrittäjänä -ohjelma tarjoaa?</vt:lpstr>
      <vt:lpstr>Ohjelman vaiheet</vt:lpstr>
      <vt:lpstr>NYT-sanasto</vt:lpstr>
      <vt:lpstr>Mikä ihmeen  NYT-yritys?</vt:lpstr>
      <vt:lpstr>NYT-yritystoiminnassa huomioitavat seikat</vt:lpstr>
      <vt:lpstr>Uskalla Yrittää -tapahtumat</vt:lpstr>
      <vt:lpstr>Kokemuksia Uskalla yrittää -kilpailusta</vt:lpstr>
      <vt:lpstr>PowerPoint-esitys</vt:lpstr>
      <vt:lpstr>Miksi suosittelisit Vuosi yrittäjänä -ohjelmaa kavereillesi?</vt:lpstr>
      <vt:lpstr>Oletko sä seuraava NYT-yrittäjä?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Rakkolainen Mari</dc:creator>
  <cp:lastModifiedBy>Rakkolainen Mari</cp:lastModifiedBy>
  <cp:revision>14</cp:revision>
  <dcterms:created xsi:type="dcterms:W3CDTF">2023-08-03T12:35:32Z</dcterms:created>
  <dcterms:modified xsi:type="dcterms:W3CDTF">2023-10-02T03:54:57Z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0x0101001C90B6B78A6941408A90372B3F68DBDA</vt:lpwstr>
  </property>
  <property fmtid="{D5CDD505-2E9C-101B-9397-08002B2CF9AE}" pid="3" name="MediaServiceImageTags">
    <vt:lpwstr/>
  </property>
</Properties>
</file>