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1" r:id="rId3"/>
    <p:sldId id="259" r:id="rId4"/>
    <p:sldId id="314" r:id="rId5"/>
    <p:sldId id="287" r:id="rId6"/>
    <p:sldId id="312" r:id="rId7"/>
    <p:sldId id="315" r:id="rId8"/>
    <p:sldId id="311" r:id="rId9"/>
    <p:sldId id="316" r:id="rId10"/>
    <p:sldId id="317" r:id="rId11"/>
    <p:sldId id="318" r:id="rId12"/>
    <p:sldId id="304" r:id="rId1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Semi Condensed Light" panose="020B0604020202020204" charset="0"/>
      <p:regular r:id="rId21"/>
      <p:bold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8" autoAdjust="0"/>
    <p:restoredTop sz="96224" autoAdjust="0"/>
  </p:normalViewPr>
  <p:slideViewPr>
    <p:cSldViewPr snapToGrid="0">
      <p:cViewPr varScale="1">
        <p:scale>
          <a:sx n="83" d="100"/>
          <a:sy n="83" d="100"/>
        </p:scale>
        <p:origin x="10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inen Riina" userId="8241d332-33e3-4646-b11d-ef94f6f5a1f8" providerId="ADAL" clId="{81F8AD2B-3DA6-4F4F-95D4-4C68A22F52F5}"/>
    <pc:docChg chg="undo custSel addSld delSld modSld">
      <pc:chgData name="Sutinen Riina" userId="8241d332-33e3-4646-b11d-ef94f6f5a1f8" providerId="ADAL" clId="{81F8AD2B-3DA6-4F4F-95D4-4C68A22F52F5}" dt="2024-01-16T21:16:51.423" v="1283" actId="20577"/>
      <pc:docMkLst>
        <pc:docMk/>
      </pc:docMkLst>
      <pc:sldChg chg="modSp mod">
        <pc:chgData name="Sutinen Riina" userId="8241d332-33e3-4646-b11d-ef94f6f5a1f8" providerId="ADAL" clId="{81F8AD2B-3DA6-4F4F-95D4-4C68A22F52F5}" dt="2024-01-16T09:29:18.824" v="4" actId="20577"/>
        <pc:sldMkLst>
          <pc:docMk/>
          <pc:sldMk cId="0" sldId="256"/>
        </pc:sldMkLst>
        <pc:spChg chg="mod">
          <ac:chgData name="Sutinen Riina" userId="8241d332-33e3-4646-b11d-ef94f6f5a1f8" providerId="ADAL" clId="{81F8AD2B-3DA6-4F4F-95D4-4C68A22F52F5}" dt="2024-01-16T09:29:18.824" v="4" actId="20577"/>
          <ac:spMkLst>
            <pc:docMk/>
            <pc:sldMk cId="0" sldId="256"/>
            <ac:spMk id="1571" creationId="{00000000-0000-0000-0000-000000000000}"/>
          </ac:spMkLst>
        </pc:spChg>
      </pc:sldChg>
      <pc:sldChg chg="modSp mod">
        <pc:chgData name="Sutinen Riina" userId="8241d332-33e3-4646-b11d-ef94f6f5a1f8" providerId="ADAL" clId="{81F8AD2B-3DA6-4F4F-95D4-4C68A22F52F5}" dt="2024-01-16T09:29:43.298" v="36" actId="20577"/>
        <pc:sldMkLst>
          <pc:docMk/>
          <pc:sldMk cId="0" sldId="261"/>
        </pc:sldMkLst>
        <pc:spChg chg="mod">
          <ac:chgData name="Sutinen Riina" userId="8241d332-33e3-4646-b11d-ef94f6f5a1f8" providerId="ADAL" clId="{81F8AD2B-3DA6-4F4F-95D4-4C68A22F52F5}" dt="2024-01-16T09:29:43.298" v="36" actId="20577"/>
          <ac:spMkLst>
            <pc:docMk/>
            <pc:sldMk cId="0" sldId="261"/>
            <ac:spMk id="1607" creationId="{00000000-0000-0000-0000-000000000000}"/>
          </ac:spMkLst>
        </pc:spChg>
      </pc:sldChg>
      <pc:sldChg chg="del">
        <pc:chgData name="Sutinen Riina" userId="8241d332-33e3-4646-b11d-ef94f6f5a1f8" providerId="ADAL" clId="{81F8AD2B-3DA6-4F4F-95D4-4C68A22F52F5}" dt="2024-01-16T09:50:40.924" v="266" actId="47"/>
        <pc:sldMkLst>
          <pc:docMk/>
          <pc:sldMk cId="2738941795" sldId="299"/>
        </pc:sldMkLst>
      </pc:sldChg>
      <pc:sldChg chg="modSp mod">
        <pc:chgData name="Sutinen Riina" userId="8241d332-33e3-4646-b11d-ef94f6f5a1f8" providerId="ADAL" clId="{81F8AD2B-3DA6-4F4F-95D4-4C68A22F52F5}" dt="2024-01-16T21:16:51.423" v="1283" actId="20577"/>
        <pc:sldMkLst>
          <pc:docMk/>
          <pc:sldMk cId="239732634" sldId="304"/>
        </pc:sldMkLst>
        <pc:spChg chg="mod">
          <ac:chgData name="Sutinen Riina" userId="8241d332-33e3-4646-b11d-ef94f6f5a1f8" providerId="ADAL" clId="{81F8AD2B-3DA6-4F4F-95D4-4C68A22F52F5}" dt="2024-01-16T21:16:51.423" v="1283" actId="20577"/>
          <ac:spMkLst>
            <pc:docMk/>
            <pc:sldMk cId="239732634" sldId="304"/>
            <ac:spMk id="3" creationId="{17F0C81B-8E3F-4FA9-A6D1-F2FD640B63F3}"/>
          </ac:spMkLst>
        </pc:spChg>
      </pc:sldChg>
      <pc:sldChg chg="modSp mod">
        <pc:chgData name="Sutinen Riina" userId="8241d332-33e3-4646-b11d-ef94f6f5a1f8" providerId="ADAL" clId="{81F8AD2B-3DA6-4F4F-95D4-4C68A22F52F5}" dt="2024-01-16T10:51:22.537" v="1091" actId="5793"/>
        <pc:sldMkLst>
          <pc:docMk/>
          <pc:sldMk cId="3655398420" sldId="311"/>
        </pc:sldMkLst>
        <pc:spChg chg="mod">
          <ac:chgData name="Sutinen Riina" userId="8241d332-33e3-4646-b11d-ef94f6f5a1f8" providerId="ADAL" clId="{81F8AD2B-3DA6-4F4F-95D4-4C68A22F52F5}" dt="2024-01-16T10:51:22.537" v="1091" actId="5793"/>
          <ac:spMkLst>
            <pc:docMk/>
            <pc:sldMk cId="3655398420" sldId="311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81F8AD2B-3DA6-4F4F-95D4-4C68A22F52F5}" dt="2024-01-16T09:30:43.806" v="44" actId="403"/>
        <pc:sldMkLst>
          <pc:docMk/>
          <pc:sldMk cId="3669346978" sldId="312"/>
        </pc:sldMkLst>
        <pc:graphicFrameChg chg="mod modGraphic">
          <ac:chgData name="Sutinen Riina" userId="8241d332-33e3-4646-b11d-ef94f6f5a1f8" providerId="ADAL" clId="{81F8AD2B-3DA6-4F4F-95D4-4C68A22F52F5}" dt="2024-01-16T09:30:43.806" v="44" actId="403"/>
          <ac:graphicFrameMkLst>
            <pc:docMk/>
            <pc:sldMk cId="3669346978" sldId="312"/>
            <ac:graphicFrameMk id="2" creationId="{E734A33F-C8A0-875B-3F64-A76C1B63E74F}"/>
          </ac:graphicFrameMkLst>
        </pc:graphicFrameChg>
      </pc:sldChg>
      <pc:sldChg chg="modSp mod">
        <pc:chgData name="Sutinen Riina" userId="8241d332-33e3-4646-b11d-ef94f6f5a1f8" providerId="ADAL" clId="{81F8AD2B-3DA6-4F4F-95D4-4C68A22F52F5}" dt="2024-01-16T10:46:13.209" v="1065" actId="20577"/>
        <pc:sldMkLst>
          <pc:docMk/>
          <pc:sldMk cId="3049351103" sldId="315"/>
        </pc:sldMkLst>
        <pc:spChg chg="mod">
          <ac:chgData name="Sutinen Riina" userId="8241d332-33e3-4646-b11d-ef94f6f5a1f8" providerId="ADAL" clId="{81F8AD2B-3DA6-4F4F-95D4-4C68A22F52F5}" dt="2024-01-16T10:46:13.209" v="1065" actId="20577"/>
          <ac:spMkLst>
            <pc:docMk/>
            <pc:sldMk cId="3049351103" sldId="315"/>
            <ac:spMk id="1607" creationId="{00000000-0000-0000-0000-000000000000}"/>
          </ac:spMkLst>
        </pc:spChg>
      </pc:sldChg>
      <pc:sldChg chg="modSp add mod">
        <pc:chgData name="Sutinen Riina" userId="8241d332-33e3-4646-b11d-ef94f6f5a1f8" providerId="ADAL" clId="{81F8AD2B-3DA6-4F4F-95D4-4C68A22F52F5}" dt="2024-01-16T13:21:59.205" v="1193" actId="20577"/>
        <pc:sldMkLst>
          <pc:docMk/>
          <pc:sldMk cId="2341976943" sldId="316"/>
        </pc:sldMkLst>
        <pc:spChg chg="mod">
          <ac:chgData name="Sutinen Riina" userId="8241d332-33e3-4646-b11d-ef94f6f5a1f8" providerId="ADAL" clId="{81F8AD2B-3DA6-4F4F-95D4-4C68A22F52F5}" dt="2024-01-16T10:14:09.256" v="350" actId="5793"/>
          <ac:spMkLst>
            <pc:docMk/>
            <pc:sldMk cId="2341976943" sldId="316"/>
            <ac:spMk id="1606" creationId="{00000000-0000-0000-0000-000000000000}"/>
          </ac:spMkLst>
        </pc:spChg>
        <pc:spChg chg="mod">
          <ac:chgData name="Sutinen Riina" userId="8241d332-33e3-4646-b11d-ef94f6f5a1f8" providerId="ADAL" clId="{81F8AD2B-3DA6-4F4F-95D4-4C68A22F52F5}" dt="2024-01-16T13:21:59.205" v="1193" actId="20577"/>
          <ac:spMkLst>
            <pc:docMk/>
            <pc:sldMk cId="2341976943" sldId="316"/>
            <ac:spMk id="1607" creationId="{00000000-0000-0000-0000-000000000000}"/>
          </ac:spMkLst>
        </pc:spChg>
      </pc:sldChg>
      <pc:sldChg chg="del">
        <pc:chgData name="Sutinen Riina" userId="8241d332-33e3-4646-b11d-ef94f6f5a1f8" providerId="ADAL" clId="{81F8AD2B-3DA6-4F4F-95D4-4C68A22F52F5}" dt="2024-01-16T09:50:38.414" v="265" actId="47"/>
        <pc:sldMkLst>
          <pc:docMk/>
          <pc:sldMk cId="2347529290" sldId="316"/>
        </pc:sldMkLst>
      </pc:sldChg>
      <pc:sldChg chg="modSp add mod">
        <pc:chgData name="Sutinen Riina" userId="8241d332-33e3-4646-b11d-ef94f6f5a1f8" providerId="ADAL" clId="{81F8AD2B-3DA6-4F4F-95D4-4C68A22F52F5}" dt="2024-01-16T13:22:55.138" v="1194" actId="20577"/>
        <pc:sldMkLst>
          <pc:docMk/>
          <pc:sldMk cId="3539562639" sldId="317"/>
        </pc:sldMkLst>
        <pc:spChg chg="mod">
          <ac:chgData name="Sutinen Riina" userId="8241d332-33e3-4646-b11d-ef94f6f5a1f8" providerId="ADAL" clId="{81F8AD2B-3DA6-4F4F-95D4-4C68A22F52F5}" dt="2024-01-16T10:19:14.979" v="700" actId="20577"/>
          <ac:spMkLst>
            <pc:docMk/>
            <pc:sldMk cId="3539562639" sldId="317"/>
            <ac:spMk id="1606" creationId="{00000000-0000-0000-0000-000000000000}"/>
          </ac:spMkLst>
        </pc:spChg>
        <pc:spChg chg="mod">
          <ac:chgData name="Sutinen Riina" userId="8241d332-33e3-4646-b11d-ef94f6f5a1f8" providerId="ADAL" clId="{81F8AD2B-3DA6-4F4F-95D4-4C68A22F52F5}" dt="2024-01-16T13:22:55.138" v="1194" actId="20577"/>
          <ac:spMkLst>
            <pc:docMk/>
            <pc:sldMk cId="3539562639" sldId="317"/>
            <ac:spMk id="1607" creationId="{00000000-0000-0000-0000-000000000000}"/>
          </ac:spMkLst>
        </pc:spChg>
      </pc:sldChg>
      <pc:sldChg chg="modSp add mod">
        <pc:chgData name="Sutinen Riina" userId="8241d332-33e3-4646-b11d-ef94f6f5a1f8" providerId="ADAL" clId="{81F8AD2B-3DA6-4F4F-95D4-4C68A22F52F5}" dt="2024-01-16T13:48:01.527" v="1240" actId="20577"/>
        <pc:sldMkLst>
          <pc:docMk/>
          <pc:sldMk cId="4151479567" sldId="318"/>
        </pc:sldMkLst>
        <pc:spChg chg="mod">
          <ac:chgData name="Sutinen Riina" userId="8241d332-33e3-4646-b11d-ef94f6f5a1f8" providerId="ADAL" clId="{81F8AD2B-3DA6-4F4F-95D4-4C68A22F52F5}" dt="2024-01-16T10:23:35.169" v="1036" actId="20577"/>
          <ac:spMkLst>
            <pc:docMk/>
            <pc:sldMk cId="4151479567" sldId="318"/>
            <ac:spMk id="1606" creationId="{00000000-0000-0000-0000-000000000000}"/>
          </ac:spMkLst>
        </pc:spChg>
        <pc:spChg chg="mod">
          <ac:chgData name="Sutinen Riina" userId="8241d332-33e3-4646-b11d-ef94f6f5a1f8" providerId="ADAL" clId="{81F8AD2B-3DA6-4F4F-95D4-4C68A22F52F5}" dt="2024-01-16T13:48:01.527" v="1240" actId="20577"/>
          <ac:spMkLst>
            <pc:docMk/>
            <pc:sldMk cId="4151479567" sldId="318"/>
            <ac:spMk id="1607" creationId="{00000000-0000-0000-0000-000000000000}"/>
          </ac:spMkLst>
        </pc:spChg>
      </pc:sldChg>
      <pc:sldMasterChg chg="delSldLayout">
        <pc:chgData name="Sutinen Riina" userId="8241d332-33e3-4646-b11d-ef94f6f5a1f8" providerId="ADAL" clId="{81F8AD2B-3DA6-4F4F-95D4-4C68A22F52F5}" dt="2024-01-16T09:50:40.924" v="266" actId="47"/>
        <pc:sldMasterMkLst>
          <pc:docMk/>
          <pc:sldMasterMk cId="0" sldId="2147483659"/>
        </pc:sldMasterMkLst>
        <pc:sldLayoutChg chg="del">
          <pc:chgData name="Sutinen Riina" userId="8241d332-33e3-4646-b11d-ef94f6f5a1f8" providerId="ADAL" clId="{81F8AD2B-3DA6-4F4F-95D4-4C68A22F52F5}" dt="2024-01-16T09:50:40.924" v="266" actId="47"/>
          <pc:sldLayoutMkLst>
            <pc:docMk/>
            <pc:sldMasterMk cId="0" sldId="2147483659"/>
            <pc:sldLayoutMk cId="1639566039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96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22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8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510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841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472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5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hankkeet/di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17612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K-S tutorverkoston koordinaatioryhmä 16.1.2024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1"/>
            <a:r>
              <a:rPr lang="fi-FI" sz="3600" dirty="0"/>
              <a:t>ViLLE-jatkokoulutus</a:t>
            </a: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445675" y="1232225"/>
            <a:ext cx="6270170" cy="3662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fi-FI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Kouluttajina Ville Sakomaa ja Ilkka Kinnunen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Koulutukset 1.2. ja 15.2. klo 13.30-15.30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Kesto 2 x 2h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Osallistujilla oltava ViLLE-tunnukset ja käyttökokemusta</a:t>
            </a:r>
            <a:endParaRPr lang="fi-FI" sz="1200" dirty="0"/>
          </a:p>
          <a:p>
            <a:pPr algn="l"/>
            <a:r>
              <a:rPr lang="fi-FI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ViLLEn</a:t>
            </a:r>
            <a:r>
              <a:rPr lang="fi-FI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tehtäväeditorin käyttö ja erilaisten tehtävätyyppien hyödyntäminen </a:t>
            </a:r>
            <a:endParaRPr lang="fi-FI" sz="1400" dirty="0">
              <a:solidFill>
                <a:srgbClr val="000000"/>
              </a:solidFill>
              <a:latin typeface="Segoe UI Web (West European)"/>
            </a:endParaRPr>
          </a:p>
          <a:p>
            <a:pPr algn="l"/>
            <a:r>
              <a:rPr lang="fi-FI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Olemassa olevien tehtävien etsiminen ja kopiointi</a:t>
            </a:r>
          </a:p>
          <a:p>
            <a:pPr algn="l"/>
            <a:r>
              <a:rPr lang="fi-FI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Omien kurssien luominen</a:t>
            </a:r>
          </a:p>
          <a:p>
            <a:pPr algn="l"/>
            <a:r>
              <a:rPr lang="fi-FI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Kurssien yhteismuokkaus muiden opettajien kanssa</a:t>
            </a:r>
            <a:endParaRPr lang="fi-FI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6200" indent="0" algn="l">
              <a:buNone/>
            </a:pPr>
            <a:endParaRPr lang="fi-FI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Ei erillistä ilmoittautumisajankohtaa – välittäkää viesti eteenpäin heti, kun saatte postissa.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56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1"/>
            <a:r>
              <a:rPr lang="fi-FI" sz="3600" dirty="0"/>
              <a:t>Luova digitaalinen tuottaminen</a:t>
            </a: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445675" y="1232225"/>
            <a:ext cx="6270170" cy="3662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Vinyylileikkuri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Minecraft </a:t>
            </a:r>
            <a:r>
              <a:rPr lang="fi-FI" sz="2000" dirty="0" err="1"/>
              <a:t>Education</a:t>
            </a:r>
            <a:r>
              <a:rPr lang="fi-FI" sz="2000" dirty="0"/>
              <a:t> järjestetään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2000" dirty="0"/>
              <a:t>Näistä mahdollisuus saada yhdessä tai erikseen etäesittely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Editointi (</a:t>
            </a:r>
            <a:r>
              <a:rPr lang="fi-FI" sz="2000" dirty="0" err="1"/>
              <a:t>kuva+video</a:t>
            </a:r>
            <a:r>
              <a:rPr lang="fi-FI" sz="2000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2000" dirty="0" err="1"/>
              <a:t>Clipchamp</a:t>
            </a:r>
            <a:r>
              <a:rPr lang="fi-FI" sz="2000" dirty="0"/>
              <a:t>-koulutus?</a:t>
            </a:r>
          </a:p>
          <a:p>
            <a:pPr marL="76200" indent="0">
              <a:buNone/>
            </a:pPr>
            <a:endParaRPr lang="fi-FI" sz="2000" dirty="0"/>
          </a:p>
          <a:p>
            <a:pPr>
              <a:buFont typeface="Wingdings" panose="05000000000000000000" pitchFamily="2" charset="2"/>
              <a:buChar char="q"/>
            </a:pPr>
            <a:endParaRPr lang="fi-FI" sz="1200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47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Muut asiat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0C81B-8E3F-4FA9-A6D1-F2FD640B6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Seuraava kokous ma 19.2.2024 klo 14.30-16</a:t>
            </a:r>
          </a:p>
        </p:txBody>
      </p:sp>
    </p:spTree>
    <p:extLst>
      <p:ext uri="{BB962C8B-B14F-4D97-AF65-F5344CB8AC3E}">
        <p14:creationId xmlns:p14="http://schemas.microsoft.com/office/powerpoint/2010/main" val="23973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asialista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331089"/>
            <a:ext cx="5660100" cy="31329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Pikakuulumiset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Verkoston toiminnasta (pysyvät diat)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Lukuvuoden 2023-2024 verkosto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Talousasiat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Tulevia koulutuksia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Muut 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fi-FI" dirty="0"/>
          </a:p>
          <a:p>
            <a:pPr marL="990600" lvl="1" indent="-45720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Toiminnan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79" y="1467925"/>
            <a:ext cx="5679041" cy="306225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Tuottaa koulutusta opetushenkilöstölle kartoitetun tarpeen mukaan</a:t>
            </a:r>
          </a:p>
          <a:p>
            <a:r>
              <a:rPr lang="fi-FI" dirty="0"/>
              <a:t>Jakaa tietoa sekä hyviä käytänteitä verkoston sisällä</a:t>
            </a:r>
          </a:p>
          <a:p>
            <a:r>
              <a:rPr lang="fi-FI" dirty="0"/>
              <a:t>Tukea opettajien verkostoitumista yli koulu- ja kuntarajojen – myös valtakunnallisesti</a:t>
            </a:r>
          </a:p>
        </p:txBody>
      </p:sp>
    </p:spTree>
    <p:extLst>
      <p:ext uri="{BB962C8B-B14F-4D97-AF65-F5344CB8AC3E}">
        <p14:creationId xmlns:p14="http://schemas.microsoft.com/office/powerpoint/2010/main" val="153801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Toimintatavat (1)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310" y="1520011"/>
            <a:ext cx="7056300" cy="3062250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fi-FI" dirty="0"/>
              <a:t>Koordinaatioryhmä päättää ja linjaa toiminnasta</a:t>
            </a:r>
          </a:p>
          <a:p>
            <a:r>
              <a:rPr lang="fi-FI" dirty="0">
                <a:hlinkClick r:id="rId2"/>
              </a:rPr>
              <a:t>K-S verkoston nettisivu</a:t>
            </a:r>
            <a:endParaRPr lang="fi-FI" dirty="0"/>
          </a:p>
          <a:p>
            <a:pPr lvl="1"/>
            <a:r>
              <a:rPr lang="fi-FI" sz="1800" dirty="0"/>
              <a:t>Koordinaatioryhmän kokousten diat ja muistiot</a:t>
            </a:r>
          </a:p>
          <a:p>
            <a:pPr lvl="1"/>
            <a:r>
              <a:rPr lang="fi-FI" sz="1800" dirty="0"/>
              <a:t>Koulutuskalenteri</a:t>
            </a:r>
          </a:p>
          <a:p>
            <a:pPr lvl="1"/>
            <a:r>
              <a:rPr lang="fi-FI" sz="1800" dirty="0"/>
              <a:t>Materiaalit</a:t>
            </a:r>
          </a:p>
          <a:p>
            <a:r>
              <a:rPr lang="fi-FI" dirty="0"/>
              <a:t>Yhteyshenkilöt viestien välittäjänä</a:t>
            </a:r>
          </a:p>
          <a:p>
            <a:r>
              <a:rPr lang="fi-FI" dirty="0"/>
              <a:t>Verkoston toimijoiden hyödyntäminen</a:t>
            </a:r>
          </a:p>
          <a:p>
            <a:r>
              <a:rPr lang="fi-FI" dirty="0"/>
              <a:t>Väljät raamit toimintaan (koulutus tai muu toiminta)</a:t>
            </a:r>
          </a:p>
        </p:txBody>
      </p:sp>
    </p:spTree>
    <p:extLst>
      <p:ext uri="{BB962C8B-B14F-4D97-AF65-F5344CB8AC3E}">
        <p14:creationId xmlns:p14="http://schemas.microsoft.com/office/powerpoint/2010/main" val="224949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Toimintatavat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948" y="1653120"/>
            <a:ext cx="7056300" cy="3062250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fi-FI" dirty="0"/>
              <a:t>Riina ylläpitää koulutuskalenteria ja tiedottaa koulutuksista</a:t>
            </a:r>
          </a:p>
          <a:p>
            <a:r>
              <a:rPr lang="fi-FI" dirty="0"/>
              <a:t>Koulutuksiin/tapahtumiin ilmoittautuminen</a:t>
            </a:r>
          </a:p>
          <a:p>
            <a:pPr lvl="1"/>
            <a:r>
              <a:rPr lang="fi-FI" dirty="0"/>
              <a:t>Pyritään 3 viikkoa ennemmin saamaan kalenteriin</a:t>
            </a:r>
          </a:p>
          <a:p>
            <a:pPr lvl="1"/>
            <a:r>
              <a:rPr lang="fi-FI" dirty="0"/>
              <a:t>Peruutusaika usein viikkoa ennen</a:t>
            </a:r>
          </a:p>
          <a:p>
            <a:r>
              <a:rPr lang="fi-FI" dirty="0"/>
              <a:t>Minimiosallistujamäärää koulutuksiin ei laiteta, mikäli koulutuksesta ei aiheudu verkostolle kustannuksia. Muutaman henkilön (1-3) koulutuksia ei pääsääntöisesti järjestetä.</a:t>
            </a:r>
          </a:p>
          <a:p>
            <a:r>
              <a:rPr lang="fi-FI" dirty="0"/>
              <a:t>Pyritään siihen, että koulutuksesta aiheutuva kustannus olisi keskimäärin </a:t>
            </a:r>
            <a:r>
              <a:rPr lang="fi-FI"/>
              <a:t>alle 50 </a:t>
            </a:r>
            <a:r>
              <a:rPr lang="fi-FI" dirty="0"/>
              <a:t>euroa/kouluttautuja. Sen mukaan määräytyy myös minimiosallistujamäärä.</a:t>
            </a:r>
          </a:p>
        </p:txBody>
      </p:sp>
    </p:spTree>
    <p:extLst>
      <p:ext uri="{BB962C8B-B14F-4D97-AF65-F5344CB8AC3E}">
        <p14:creationId xmlns:p14="http://schemas.microsoft.com/office/powerpoint/2010/main" val="311725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4"/>
            <a:ext cx="1876671" cy="2015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Lukuvuoden 2023-2024 verkosto 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734A33F-C8A0-875B-3F64-A76C1B63E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78265"/>
              </p:ext>
            </p:extLst>
          </p:nvPr>
        </p:nvGraphicFramePr>
        <p:xfrm>
          <a:off x="2579571" y="361150"/>
          <a:ext cx="3152718" cy="4679820"/>
        </p:xfrm>
        <a:graphic>
          <a:graphicData uri="http://schemas.openxmlformats.org/drawingml/2006/table">
            <a:tbl>
              <a:tblPr/>
              <a:tblGrid>
                <a:gridCol w="1357029">
                  <a:extLst>
                    <a:ext uri="{9D8B030D-6E8A-4147-A177-3AD203B41FA5}">
                      <a16:colId xmlns:a16="http://schemas.microsoft.com/office/drawing/2014/main" val="2893576657"/>
                    </a:ext>
                  </a:extLst>
                </a:gridCol>
                <a:gridCol w="1795689">
                  <a:extLst>
                    <a:ext uri="{9D8B030D-6E8A-4147-A177-3AD203B41FA5}">
                      <a16:colId xmlns:a16="http://schemas.microsoft.com/office/drawing/2014/main" val="1962497224"/>
                    </a:ext>
                  </a:extLst>
                </a:gridCol>
              </a:tblGrid>
              <a:tr h="38091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Kunta</a:t>
                      </a:r>
                    </a:p>
                  </a:txBody>
                  <a:tcPr marL="3812" marR="3812" marT="3812" marB="27448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Oppilasmäärä 20.9.2022 (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perusop</a:t>
                      </a:r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3812" marR="3812" marT="3812" marB="27448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96960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Hankasalmi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37448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Joutsa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22336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Jyväskylä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12755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42308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JKL normaalikoulu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86556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Jämsä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29990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Kannonkoski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62492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Keuruu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17733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Kinnula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33850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Kivijärvi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278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Konnevesi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02264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Kuhmoinen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98750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Kyyjärvi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10188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Laukaa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2873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35025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Luhanka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94088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102538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Muurame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047020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Toivakka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21974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Uurainen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24462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Äänekoski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04582"/>
                  </a:ext>
                </a:extLst>
              </a:tr>
              <a:tr h="20993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Yhteensä</a:t>
                      </a:r>
                    </a:p>
                  </a:txBody>
                  <a:tcPr marL="3812" marR="3812" marT="3812" marB="274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25231</a:t>
                      </a:r>
                    </a:p>
                  </a:txBody>
                  <a:tcPr marL="3812" marR="3812" marT="3812" marB="274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8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4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241161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talous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618375" y="791456"/>
            <a:ext cx="6389463" cy="39649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Rahaa käytettävissä viime vuodelta 2013,29 €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Tälle vuodelle tulossa verkostomaksuja 2523,1 €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b="1" dirty="0"/>
              <a:t>Yhteensä siis 2013,29+2523,1=4536,39 </a:t>
            </a:r>
            <a:r>
              <a:rPr lang="fi-FI" sz="1600" dirty="0"/>
              <a:t>(Muistutuksena: 2022-2023 menot yhteensä 3249,51 €)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Laskut kuntiin lähteneet 27.11.2023</a:t>
            </a:r>
          </a:p>
          <a:p>
            <a:pPr marL="76200" indent="0">
              <a:buNone/>
            </a:pPr>
            <a:endParaRPr lang="fi-FI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Seuraavat ovat jo menopuolella tiedossa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Luovan tuottamisen pajan sijaiskulut (Muurame 391,42 €, Norssi puuttuu)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3 ViLLE-koulutusta (á n. 220 €)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ViLLE-jatkokoulutus (n. 800 €), 1.2. sekä 15.2. klo 13.30-15.30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Tekoäly opetuksessa (n. 600 €), 14.2. sekä 4.3. klo 14-15.30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Bussikuljetus Digipedagogiikan päiville (n. 1000 €)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Jäljellä siis n. 1080 €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35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</a:t>
            </a:r>
            <a:r>
              <a:rPr lang="en" dirty="0"/>
              <a:t>ukuvuoden 2023-2024 toiminnasta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64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Koulutustoiveista konkretiaan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Tekoälyn käyttö opettajan suunnittelutyön tukena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ViLLE-jatkokoulutus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Luova digitaalinen tuottaminen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M365-ympäristön työvälineet</a:t>
            </a:r>
          </a:p>
          <a:p>
            <a:pPr marL="533400" lvl="1" indent="0">
              <a:buNone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Valtakunnallinen digipedagogiikan päivä Aulangolla + ITK Workshopit</a:t>
            </a:r>
          </a:p>
          <a:p>
            <a:pPr>
              <a:buFont typeface="Wingdings" panose="05000000000000000000" pitchFamily="2" charset="2"/>
              <a:buChar char="q"/>
            </a:pPr>
            <a:endParaRPr lang="fi-FI" sz="1200" dirty="0"/>
          </a:p>
          <a:p>
            <a:pPr lvl="1">
              <a:buFont typeface="Wingdings" panose="05000000000000000000" pitchFamily="2" charset="2"/>
              <a:buChar char="q"/>
            </a:pPr>
            <a:endParaRPr lang="fi-FI" sz="1200" dirty="0"/>
          </a:p>
          <a:p>
            <a:pPr marL="76200" indent="0">
              <a:buNone/>
            </a:pPr>
            <a:endParaRPr lang="fi-FI" sz="1200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39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1"/>
            <a:r>
              <a:rPr lang="fi-FI" sz="3600" dirty="0"/>
              <a:t>Tekoälyn käyttö opettajan suunnittelutyön tukena</a:t>
            </a: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445675" y="1232225"/>
            <a:ext cx="6270170" cy="3662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fi-FI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Kouluttajana Jukka Lehtoranta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Koulutukset alustavasti sovittu 14.2. sekä 4.3. klo 14-15.30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Alustavat sisällöt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yleisluontoista tekoälyyn liittyen nimenomaan opettajan näkökulmasta, tekijänoikeuspulmat?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jonkun tietyn (eniten opettajia kiinnostavan ja hyödyttävän) tekoälysovelluksen käytöstä niin, että siinä pääsisi itse vähän etänä kokeilemaankin</a:t>
            </a:r>
            <a:endParaRPr lang="fi-FI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i-FI" sz="1800" i="1" dirty="0">
                <a:solidFill>
                  <a:srgbClr val="000000"/>
                </a:solidFill>
                <a:latin typeface="Segoe UI" panose="020B0502040204020203" pitchFamily="34" charset="0"/>
              </a:rPr>
              <a:t>”</a:t>
            </a:r>
            <a:r>
              <a:rPr lang="fi-FI" sz="1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Yleensä minulla on noin 45 minuutin aloitus tekoälystä yleisesti, sen jälkeen 45 minuutin tekstitekoälyjen kokeilua ja loppuosa hyödyntämistä pedagogisesti järkevästi ja siihen liittyviä kokeiluja.”</a:t>
            </a:r>
            <a:endParaRPr lang="fi-FI" sz="1800" i="1" dirty="0"/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 marL="76200" indent="0">
              <a:buNone/>
            </a:pPr>
            <a:endParaRPr lang="fi-FI" sz="1200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976943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9141</TotalTime>
  <Words>491</Words>
  <Application>Microsoft Office PowerPoint</Application>
  <PresentationFormat>Näytössä katseltava esitys (16:9)</PresentationFormat>
  <Paragraphs>129</Paragraphs>
  <Slides>12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Amatic SC</vt:lpstr>
      <vt:lpstr>Calibri</vt:lpstr>
      <vt:lpstr>Encode Sans Semi Condensed Light</vt:lpstr>
      <vt:lpstr>Wingdings</vt:lpstr>
      <vt:lpstr>Arial</vt:lpstr>
      <vt:lpstr>Segoe UI Web (West European)</vt:lpstr>
      <vt:lpstr>Segoe UI</vt:lpstr>
      <vt:lpstr>Ephesus template</vt:lpstr>
      <vt:lpstr>K-S tutorverkoston koordinaatioryhmä 16.1.2024</vt:lpstr>
      <vt:lpstr>asialista</vt:lpstr>
      <vt:lpstr>Toiminnan tavoitteet</vt:lpstr>
      <vt:lpstr>Toimintatavat (1)</vt:lpstr>
      <vt:lpstr>Toimintatavat (2)</vt:lpstr>
      <vt:lpstr>Lukuvuoden 2023-2024 verkosto </vt:lpstr>
      <vt:lpstr>talous</vt:lpstr>
      <vt:lpstr>Lukuvuoden 2023-2024 toiminnasta</vt:lpstr>
      <vt:lpstr>Tekoälyn käyttö opettajan suunnittelutyön tukena</vt:lpstr>
      <vt:lpstr>ViLLE-jatkokoulutus</vt:lpstr>
      <vt:lpstr>Luova digitaalinen tuottaminen</vt:lpstr>
      <vt:lpstr>Muut asiat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Sutinen Riina</dc:creator>
  <cp:lastModifiedBy>Sutinen Riina</cp:lastModifiedBy>
  <cp:revision>6</cp:revision>
  <dcterms:modified xsi:type="dcterms:W3CDTF">2024-01-16T21:17:02Z</dcterms:modified>
</cp:coreProperties>
</file>