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314" r:id="rId7"/>
    <p:sldId id="320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23"/>
    <p:restoredTop sz="94417"/>
  </p:normalViewPr>
  <p:slideViewPr>
    <p:cSldViewPr snapToGrid="0">
      <p:cViewPr varScale="1">
        <p:scale>
          <a:sx n="31" d="100"/>
          <a:sy n="31" d="100"/>
        </p:scale>
        <p:origin x="27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18. Muita </a:t>
            </a:r>
            <a:r>
              <a:rPr lang="en-GB" dirty="0" err="1"/>
              <a:t>valtakeskuksia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EU:n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vahvuudet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heikkoudet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kansainvälisessä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EU:n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vahvuudet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EU on </a:t>
            </a:r>
            <a:r>
              <a:rPr lang="en-GB" dirty="0" err="1"/>
              <a:t>taannut</a:t>
            </a:r>
            <a:r>
              <a:rPr lang="en-GB" dirty="0"/>
              <a:t> </a:t>
            </a:r>
            <a:r>
              <a:rPr lang="en-GB" dirty="0" err="1"/>
              <a:t>rauhan</a:t>
            </a:r>
            <a:r>
              <a:rPr lang="en-GB" dirty="0"/>
              <a:t> </a:t>
            </a:r>
            <a:r>
              <a:rPr lang="en-GB" dirty="0" err="1"/>
              <a:t>jäsenmaidensa</a:t>
            </a:r>
            <a:r>
              <a:rPr lang="en-GB" dirty="0"/>
              <a:t> </a:t>
            </a:r>
            <a:r>
              <a:rPr lang="en-GB" dirty="0" err="1"/>
              <a:t>välillä</a:t>
            </a:r>
            <a:r>
              <a:rPr lang="en-GB" dirty="0"/>
              <a:t> (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yhdistänyt</a:t>
            </a:r>
            <a:r>
              <a:rPr lang="en-GB" dirty="0"/>
              <a:t> </a:t>
            </a:r>
            <a:r>
              <a:rPr lang="en-GB" dirty="0" err="1"/>
              <a:t>Ranskan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intressit</a:t>
            </a:r>
            <a:r>
              <a:rPr lang="en-GB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EU on </a:t>
            </a:r>
            <a:r>
              <a:rPr lang="en-GB" dirty="0" err="1"/>
              <a:t>lisännyt</a:t>
            </a:r>
            <a:r>
              <a:rPr lang="en-GB" dirty="0"/>
              <a:t> </a:t>
            </a:r>
            <a:r>
              <a:rPr lang="en-GB" dirty="0" err="1"/>
              <a:t>jäsenmaiden</a:t>
            </a:r>
            <a:r>
              <a:rPr lang="en-GB" dirty="0"/>
              <a:t> </a:t>
            </a:r>
            <a:r>
              <a:rPr lang="en-GB" dirty="0" err="1"/>
              <a:t>välistä</a:t>
            </a:r>
            <a:r>
              <a:rPr lang="en-GB" dirty="0"/>
              <a:t> </a:t>
            </a:r>
            <a:r>
              <a:rPr lang="en-GB" dirty="0" err="1"/>
              <a:t>taloudellista</a:t>
            </a:r>
            <a:r>
              <a:rPr lang="en-GB" dirty="0"/>
              <a:t> </a:t>
            </a:r>
            <a:r>
              <a:rPr lang="en-GB" dirty="0" err="1"/>
              <a:t>yhteistyötä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EU on </a:t>
            </a:r>
            <a:r>
              <a:rPr lang="en-GB" dirty="0" err="1"/>
              <a:t>lisännyt</a:t>
            </a:r>
            <a:r>
              <a:rPr lang="en-GB" dirty="0"/>
              <a:t> </a:t>
            </a:r>
            <a:r>
              <a:rPr lang="en-GB" dirty="0" err="1"/>
              <a:t>jäsenmaidensa</a:t>
            </a:r>
            <a:r>
              <a:rPr lang="en-GB" dirty="0"/>
              <a:t> </a:t>
            </a:r>
            <a:r>
              <a:rPr lang="en-GB" dirty="0" err="1"/>
              <a:t>vaikutusvaltaa</a:t>
            </a:r>
            <a:r>
              <a:rPr lang="en-GB" dirty="0"/>
              <a:t> maailmassa.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Unionilla</a:t>
            </a:r>
            <a:r>
              <a:rPr lang="en-GB" dirty="0"/>
              <a:t> </a:t>
            </a:r>
            <a:r>
              <a:rPr lang="en-GB" dirty="0" err="1"/>
              <a:t>ollut</a:t>
            </a:r>
            <a:r>
              <a:rPr lang="en-GB" dirty="0"/>
              <a:t> </a:t>
            </a:r>
            <a:r>
              <a:rPr lang="en-GB" dirty="0" err="1"/>
              <a:t>yhtenäinen</a:t>
            </a:r>
            <a:r>
              <a:rPr lang="en-GB" dirty="0"/>
              <a:t> </a:t>
            </a:r>
            <a:r>
              <a:rPr lang="en-GB" dirty="0" err="1"/>
              <a:t>linja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suhteessa</a:t>
            </a:r>
            <a:r>
              <a:rPr lang="en-GB" dirty="0"/>
              <a:t> </a:t>
            </a:r>
            <a:r>
              <a:rPr lang="en-GB" dirty="0" err="1"/>
              <a:t>Venäjään</a:t>
            </a:r>
            <a:r>
              <a:rPr lang="en-GB" dirty="0"/>
              <a:t> (</a:t>
            </a:r>
            <a:r>
              <a:rPr lang="en-GB" dirty="0" err="1"/>
              <a:t>tuominnut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miehityksen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oppositiopoliitikkojen</a:t>
            </a:r>
            <a:r>
              <a:rPr lang="en-GB" dirty="0"/>
              <a:t>,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Navalnyin</a:t>
            </a:r>
            <a:r>
              <a:rPr lang="en-GB" dirty="0"/>
              <a:t>, </a:t>
            </a:r>
            <a:r>
              <a:rPr lang="en-GB" dirty="0" err="1"/>
              <a:t>kohtelun</a:t>
            </a:r>
            <a:r>
              <a:rPr lang="en-GB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EU:n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heikkoudet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785026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Iso-</a:t>
            </a:r>
            <a:r>
              <a:rPr lang="en-GB" dirty="0" err="1"/>
              <a:t>Britannian</a:t>
            </a:r>
            <a:r>
              <a:rPr lang="en-GB" dirty="0"/>
              <a:t> </a:t>
            </a:r>
            <a:r>
              <a:rPr lang="en-GB" dirty="0" err="1"/>
              <a:t>ero</a:t>
            </a:r>
            <a:r>
              <a:rPr lang="en-GB" dirty="0"/>
              <a:t> (2020) </a:t>
            </a:r>
            <a:r>
              <a:rPr lang="en-GB" dirty="0" err="1"/>
              <a:t>ja</a:t>
            </a:r>
            <a:r>
              <a:rPr lang="en-GB" dirty="0"/>
              <a:t> EU-</a:t>
            </a:r>
            <a:r>
              <a:rPr lang="en-GB" dirty="0" err="1"/>
              <a:t>kriittisyyden</a:t>
            </a:r>
            <a:r>
              <a:rPr lang="en-GB" dirty="0"/>
              <a:t> </a:t>
            </a:r>
            <a:r>
              <a:rPr lang="en-GB" dirty="0" err="1"/>
              <a:t>nousu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muissa</a:t>
            </a:r>
            <a:r>
              <a:rPr lang="en-GB" dirty="0"/>
              <a:t> </a:t>
            </a:r>
            <a:r>
              <a:rPr lang="en-GB" dirty="0" err="1"/>
              <a:t>jäsenmaissa</a:t>
            </a:r>
            <a:r>
              <a:rPr lang="en-GB" dirty="0"/>
              <a:t>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Hidas</a:t>
            </a:r>
            <a:r>
              <a:rPr lang="en-GB" dirty="0"/>
              <a:t> </a:t>
            </a:r>
            <a:r>
              <a:rPr lang="en-GB" dirty="0" err="1"/>
              <a:t>talouskasvu</a:t>
            </a:r>
            <a:r>
              <a:rPr lang="en-GB" dirty="0"/>
              <a:t>, </a:t>
            </a:r>
            <a:r>
              <a:rPr lang="en-GB" dirty="0" err="1"/>
              <a:t>väestön</a:t>
            </a:r>
            <a:r>
              <a:rPr lang="en-GB" dirty="0"/>
              <a:t> </a:t>
            </a:r>
            <a:r>
              <a:rPr lang="en-GB" dirty="0" err="1"/>
              <a:t>ikääntyminen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Päätöksenteon</a:t>
            </a:r>
            <a:r>
              <a:rPr lang="en-GB" dirty="0"/>
              <a:t> </a:t>
            </a:r>
            <a:r>
              <a:rPr lang="en-GB" dirty="0" err="1"/>
              <a:t>kankeus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EU:lla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omia</a:t>
            </a:r>
            <a:r>
              <a:rPr lang="en-GB" dirty="0"/>
              <a:t> </a:t>
            </a:r>
            <a:r>
              <a:rPr lang="en-GB" dirty="0" err="1"/>
              <a:t>asevoimia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Keskinäiset</a:t>
            </a:r>
            <a:r>
              <a:rPr lang="en-GB" dirty="0"/>
              <a:t> </a:t>
            </a:r>
            <a:r>
              <a:rPr lang="en-GB" dirty="0" err="1"/>
              <a:t>ristiriidat</a:t>
            </a:r>
            <a:r>
              <a:rPr lang="en-GB" dirty="0"/>
              <a:t>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jäsenmaksut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pakolaisiin</a:t>
            </a:r>
            <a:r>
              <a:rPr lang="en-GB" dirty="0"/>
              <a:t> </a:t>
            </a:r>
            <a:r>
              <a:rPr lang="en-GB" dirty="0" err="1"/>
              <a:t>suhtautuminen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oikeusvaltioperiaatteen</a:t>
            </a:r>
            <a:r>
              <a:rPr lang="en-GB" dirty="0"/>
              <a:t> </a:t>
            </a:r>
            <a:r>
              <a:rPr lang="en-GB" dirty="0" err="1"/>
              <a:t>loukkaukset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Unkarissa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Puolassa</a:t>
            </a:r>
            <a:r>
              <a:rPr lang="en-GB" dirty="0"/>
              <a:t>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jäsenmaiden</a:t>
            </a:r>
            <a:r>
              <a:rPr lang="en-GB" dirty="0"/>
              <a:t> </a:t>
            </a:r>
            <a:r>
              <a:rPr lang="en-GB" dirty="0" err="1"/>
              <a:t>erilainen</a:t>
            </a:r>
            <a:r>
              <a:rPr lang="en-GB" dirty="0"/>
              <a:t> </a:t>
            </a:r>
            <a:r>
              <a:rPr lang="en-GB" dirty="0" err="1"/>
              <a:t>suhtautuminen</a:t>
            </a:r>
            <a:r>
              <a:rPr lang="en-GB" dirty="0"/>
              <a:t> </a:t>
            </a:r>
            <a:r>
              <a:rPr lang="en-GB" dirty="0" err="1"/>
              <a:t>kansalliseen</a:t>
            </a:r>
            <a:r>
              <a:rPr lang="en-GB" dirty="0"/>
              <a:t> </a:t>
            </a:r>
            <a:r>
              <a:rPr lang="en-GB" dirty="0" err="1"/>
              <a:t>talouspolitiikkaan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budjettikuriin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653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135</Words>
  <Application>Microsoft Macintosh PowerPoint</Application>
  <PresentationFormat>Custom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18. Muita valtakeskuksia</vt:lpstr>
      <vt:lpstr>Tietoisku: EU:n vahvuudet ja heikkoudet kansainvälisessä politiikassa</vt:lpstr>
      <vt:lpstr>EU:n vahvuudet</vt:lpstr>
      <vt:lpstr>EU:n heikkoudet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54</cp:revision>
  <cp:lastPrinted>2017-11-30T08:45:33Z</cp:lastPrinted>
  <dcterms:created xsi:type="dcterms:W3CDTF">2020-05-05T09:10:38Z</dcterms:created>
  <dcterms:modified xsi:type="dcterms:W3CDTF">2021-07-30T12:23:14Z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