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56"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13716000" cx="24384000"/>
  <p:notesSz cx="6794500" cy="9931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44283" cy="49829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48645" y="0"/>
            <a:ext cx="2944283" cy="49829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79450" y="4779486"/>
            <a:ext cx="5435600" cy="3910489"/>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9433107"/>
            <a:ext cx="2944283" cy="498294"/>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48645" y="9433107"/>
            <a:ext cx="2944283" cy="498294"/>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fi-FI"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1:notes"/>
          <p:cNvSpPr txBox="1"/>
          <p:nvPr>
            <p:ph idx="1" type="body"/>
          </p:nvPr>
        </p:nvSpPr>
        <p:spPr>
          <a:xfrm>
            <a:off x="679450" y="4779486"/>
            <a:ext cx="5435600" cy="3910489"/>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3" name="Google Shape;83;p1: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2:notes"/>
          <p:cNvSpPr txBox="1"/>
          <p:nvPr>
            <p:ph idx="1" type="body"/>
          </p:nvPr>
        </p:nvSpPr>
        <p:spPr>
          <a:xfrm>
            <a:off x="679450" y="4779486"/>
            <a:ext cx="5435600" cy="3910489"/>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0" name="Google Shape;90;p2: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3:notes"/>
          <p:cNvSpPr txBox="1"/>
          <p:nvPr>
            <p:ph idx="1" type="body"/>
          </p:nvPr>
        </p:nvSpPr>
        <p:spPr>
          <a:xfrm>
            <a:off x="679450" y="4779486"/>
            <a:ext cx="5435600" cy="3910489"/>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8" name="Google Shape;98;p3: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4:notes"/>
          <p:cNvSpPr txBox="1"/>
          <p:nvPr>
            <p:ph idx="1" type="body"/>
          </p:nvPr>
        </p:nvSpPr>
        <p:spPr>
          <a:xfrm>
            <a:off x="679450" y="4779486"/>
            <a:ext cx="5435600" cy="3910489"/>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7" name="Google Shape;107;p4: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5:notes"/>
          <p:cNvSpPr txBox="1"/>
          <p:nvPr>
            <p:ph idx="1" type="body"/>
          </p:nvPr>
        </p:nvSpPr>
        <p:spPr>
          <a:xfrm>
            <a:off x="679450" y="4779486"/>
            <a:ext cx="5435600" cy="3910489"/>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6" name="Google Shape;116;p5: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6:notes"/>
          <p:cNvSpPr txBox="1"/>
          <p:nvPr>
            <p:ph idx="1" type="body"/>
          </p:nvPr>
        </p:nvSpPr>
        <p:spPr>
          <a:xfrm>
            <a:off x="679450" y="4779486"/>
            <a:ext cx="5435600" cy="3910489"/>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 name="Google Shape;125;p6: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7:notes"/>
          <p:cNvSpPr txBox="1"/>
          <p:nvPr>
            <p:ph idx="1" type="body"/>
          </p:nvPr>
        </p:nvSpPr>
        <p:spPr>
          <a:xfrm>
            <a:off x="679450" y="4779486"/>
            <a:ext cx="5435600" cy="3910489"/>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7: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8:notes"/>
          <p:cNvSpPr txBox="1"/>
          <p:nvPr>
            <p:ph idx="1" type="body"/>
          </p:nvPr>
        </p:nvSpPr>
        <p:spPr>
          <a:xfrm>
            <a:off x="679450" y="4779486"/>
            <a:ext cx="5435600" cy="3910489"/>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p8: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9:notes"/>
          <p:cNvSpPr txBox="1"/>
          <p:nvPr>
            <p:ph idx="1" type="body"/>
          </p:nvPr>
        </p:nvSpPr>
        <p:spPr>
          <a:xfrm>
            <a:off x="679450" y="4779486"/>
            <a:ext cx="5435600" cy="3910489"/>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2" name="Google Shape;152;p9: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Mukautettu asettelu">
  <p:cSld name="9_Mukautettu asettelu">
    <p:bg>
      <p:bgPr>
        <a:solidFill>
          <a:schemeClr val="dk2"/>
        </a:solidFill>
      </p:bgPr>
    </p:bg>
    <p:spTree>
      <p:nvGrpSpPr>
        <p:cNvPr id="14" name="Shape 14"/>
        <p:cNvGrpSpPr/>
        <p:nvPr/>
      </p:nvGrpSpPr>
      <p:grpSpPr>
        <a:xfrm>
          <a:off x="0" y="0"/>
          <a:ext cx="0" cy="0"/>
          <a:chOff x="0" y="0"/>
          <a:chExt cx="0" cy="0"/>
        </a:xfrm>
      </p:grpSpPr>
      <p:sp>
        <p:nvSpPr>
          <p:cNvPr id="15" name="Google Shape;15;p2"/>
          <p:cNvSpPr txBox="1"/>
          <p:nvPr>
            <p:ph type="title"/>
          </p:nvPr>
        </p:nvSpPr>
        <p:spPr>
          <a:xfrm>
            <a:off x="1676400" y="5766899"/>
            <a:ext cx="21031199" cy="2651126"/>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lt1"/>
              </a:buClr>
              <a:buSzPts val="9600"/>
              <a:buFont typeface="Calibri"/>
              <a:buNone/>
              <a:defRPr b="1" sz="96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 name="Google Shape;16;p2"/>
          <p:cNvSpPr txBox="1"/>
          <p:nvPr>
            <p:ph idx="1" type="body"/>
          </p:nvPr>
        </p:nvSpPr>
        <p:spPr>
          <a:xfrm>
            <a:off x="1676400" y="1771745"/>
            <a:ext cx="21031199" cy="1084901"/>
          </a:xfrm>
          <a:prstGeom prst="rect">
            <a:avLst/>
          </a:prstGeom>
          <a:noFill/>
          <a:ln>
            <a:noFill/>
          </a:ln>
        </p:spPr>
        <p:txBody>
          <a:bodyPr anchorCtr="0" anchor="ctr" bIns="45700" lIns="91425" spcFirstLastPara="1" rIns="91425" wrap="square" tIns="45700">
            <a:normAutofit/>
          </a:bodyPr>
          <a:lstStyle>
            <a:lvl1pPr indent="-228600" lvl="0" marL="457200" algn="ctr">
              <a:lnSpc>
                <a:spcPct val="90000"/>
              </a:lnSpc>
              <a:spcBef>
                <a:spcPts val="2000"/>
              </a:spcBef>
              <a:spcAft>
                <a:spcPts val="0"/>
              </a:spcAft>
              <a:buClr>
                <a:schemeClr val="lt1"/>
              </a:buClr>
              <a:buSzPts val="6600"/>
              <a:buFont typeface="Calibri"/>
              <a:buNone/>
              <a:defRPr b="1" sz="6600">
                <a:solidFill>
                  <a:schemeClr val="lt1"/>
                </a:solidFill>
              </a:defRPr>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17" name="Google Shape;17;p2"/>
          <p:cNvSpPr txBox="1"/>
          <p:nvPr>
            <p:ph idx="2" type="body"/>
          </p:nvPr>
        </p:nvSpPr>
        <p:spPr>
          <a:xfrm>
            <a:off x="1676400" y="2856646"/>
            <a:ext cx="21031199" cy="1084901"/>
          </a:xfrm>
          <a:prstGeom prst="rect">
            <a:avLst/>
          </a:prstGeom>
          <a:noFill/>
          <a:ln>
            <a:noFill/>
          </a:ln>
        </p:spPr>
        <p:txBody>
          <a:bodyPr anchorCtr="0" anchor="ctr" bIns="45700" lIns="91425" spcFirstLastPara="1" rIns="91425" wrap="square" tIns="45700">
            <a:normAutofit/>
          </a:bodyPr>
          <a:lstStyle>
            <a:lvl1pPr indent="-228600" lvl="0" marL="457200" algn="ctr">
              <a:lnSpc>
                <a:spcPct val="90000"/>
              </a:lnSpc>
              <a:spcBef>
                <a:spcPts val="2000"/>
              </a:spcBef>
              <a:spcAft>
                <a:spcPts val="0"/>
              </a:spcAft>
              <a:buClr>
                <a:schemeClr val="lt1"/>
              </a:buClr>
              <a:buSzPts val="4800"/>
              <a:buFont typeface="Calibri"/>
              <a:buNone/>
              <a:defRPr sz="4800">
                <a:solidFill>
                  <a:schemeClr val="lt1"/>
                </a:solidFill>
              </a:defRPr>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pic>
        <p:nvPicPr>
          <p:cNvPr id="18" name="Google Shape;18;p2"/>
          <p:cNvPicPr preferRelativeResize="0"/>
          <p:nvPr/>
        </p:nvPicPr>
        <p:blipFill rotWithShape="1">
          <a:blip r:embed="rId2">
            <a:alphaModFix/>
          </a:blip>
          <a:srcRect b="0" l="0" r="0" t="0"/>
          <a:stretch/>
        </p:blipFill>
        <p:spPr>
          <a:xfrm>
            <a:off x="1204454" y="11772077"/>
            <a:ext cx="1804218" cy="99329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Mukautettu asettelu">
  <p:cSld name="7_Mukautettu asettelu">
    <p:spTree>
      <p:nvGrpSpPr>
        <p:cNvPr id="19" name="Shape 19"/>
        <p:cNvGrpSpPr/>
        <p:nvPr/>
      </p:nvGrpSpPr>
      <p:grpSpPr>
        <a:xfrm>
          <a:off x="0" y="0"/>
          <a:ext cx="0" cy="0"/>
          <a:chOff x="0" y="0"/>
          <a:chExt cx="0" cy="0"/>
        </a:xfrm>
      </p:grpSpPr>
      <p:sp>
        <p:nvSpPr>
          <p:cNvPr id="20" name="Google Shape;20;p3"/>
          <p:cNvSpPr txBox="1"/>
          <p:nvPr>
            <p:ph type="title"/>
          </p:nvPr>
        </p:nvSpPr>
        <p:spPr>
          <a:xfrm>
            <a:off x="1676400" y="730251"/>
            <a:ext cx="21031199" cy="2651126"/>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575757"/>
              </a:buClr>
              <a:buSzPts val="8800"/>
              <a:buFont typeface="Calibri"/>
              <a:buNone/>
              <a:defRPr sz="8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 type="body"/>
          </p:nvPr>
        </p:nvSpPr>
        <p:spPr>
          <a:xfrm>
            <a:off x="1676400" y="3730513"/>
            <a:ext cx="21031199" cy="814594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6000"/>
              <a:buFont typeface="Calibri"/>
              <a:buNone/>
              <a:defRPr sz="6000"/>
            </a:lvl1pPr>
            <a:lvl2pPr indent="-571500" lvl="1" marL="914400" algn="l">
              <a:lnSpc>
                <a:spcPct val="90000"/>
              </a:lnSpc>
              <a:spcBef>
                <a:spcPts val="1000"/>
              </a:spcBef>
              <a:spcAft>
                <a:spcPts val="0"/>
              </a:spcAft>
              <a:buClr>
                <a:schemeClr val="dk1"/>
              </a:buClr>
              <a:buSzPts val="5400"/>
              <a:buChar char="•"/>
              <a:defRPr sz="5400"/>
            </a:lvl2pPr>
            <a:lvl3pPr indent="-533400" lvl="2" marL="1371600" algn="l">
              <a:lnSpc>
                <a:spcPct val="90000"/>
              </a:lnSpc>
              <a:spcBef>
                <a:spcPts val="1000"/>
              </a:spcBef>
              <a:spcAft>
                <a:spcPts val="0"/>
              </a:spcAft>
              <a:buClr>
                <a:schemeClr val="dk1"/>
              </a:buClr>
              <a:buSzPts val="4800"/>
              <a:buChar char="•"/>
              <a:defRPr sz="4800"/>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22" name="Google Shape;22;p3"/>
          <p:cNvSpPr txBox="1"/>
          <p:nvPr>
            <p:ph idx="12" type="sldNum"/>
          </p:nvPr>
        </p:nvSpPr>
        <p:spPr>
          <a:xfrm>
            <a:off x="17221200" y="12330967"/>
            <a:ext cx="5486400" cy="73025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b="0" i="0" sz="2400" u="none" cap="none" strike="noStrike">
                <a:solidFill>
                  <a:srgbClr val="575757"/>
                </a:solidFill>
                <a:latin typeface="Calibri"/>
                <a:ea typeface="Calibri"/>
                <a:cs typeface="Calibri"/>
                <a:sym typeface="Calibri"/>
              </a:defRPr>
            </a:lvl1pPr>
            <a:lvl2pPr indent="0" lvl="1" marL="0" algn="r">
              <a:spcBef>
                <a:spcPts val="0"/>
              </a:spcBef>
              <a:buNone/>
              <a:defRPr b="0" i="0" sz="2400" u="none" cap="none" strike="noStrike">
                <a:solidFill>
                  <a:srgbClr val="575757"/>
                </a:solidFill>
                <a:latin typeface="Calibri"/>
                <a:ea typeface="Calibri"/>
                <a:cs typeface="Calibri"/>
                <a:sym typeface="Calibri"/>
              </a:defRPr>
            </a:lvl2pPr>
            <a:lvl3pPr indent="0" lvl="2" marL="0" algn="r">
              <a:spcBef>
                <a:spcPts val="0"/>
              </a:spcBef>
              <a:buNone/>
              <a:defRPr b="0" i="0" sz="2400" u="none" cap="none" strike="noStrike">
                <a:solidFill>
                  <a:srgbClr val="575757"/>
                </a:solidFill>
                <a:latin typeface="Calibri"/>
                <a:ea typeface="Calibri"/>
                <a:cs typeface="Calibri"/>
                <a:sym typeface="Calibri"/>
              </a:defRPr>
            </a:lvl3pPr>
            <a:lvl4pPr indent="0" lvl="3" marL="0" algn="r">
              <a:spcBef>
                <a:spcPts val="0"/>
              </a:spcBef>
              <a:buNone/>
              <a:defRPr b="0" i="0" sz="2400" u="none" cap="none" strike="noStrike">
                <a:solidFill>
                  <a:srgbClr val="575757"/>
                </a:solidFill>
                <a:latin typeface="Calibri"/>
                <a:ea typeface="Calibri"/>
                <a:cs typeface="Calibri"/>
                <a:sym typeface="Calibri"/>
              </a:defRPr>
            </a:lvl4pPr>
            <a:lvl5pPr indent="0" lvl="4" marL="0" algn="r">
              <a:spcBef>
                <a:spcPts val="0"/>
              </a:spcBef>
              <a:buNone/>
              <a:defRPr b="0" i="0" sz="2400" u="none" cap="none" strike="noStrike">
                <a:solidFill>
                  <a:srgbClr val="575757"/>
                </a:solidFill>
                <a:latin typeface="Calibri"/>
                <a:ea typeface="Calibri"/>
                <a:cs typeface="Calibri"/>
                <a:sym typeface="Calibri"/>
              </a:defRPr>
            </a:lvl5pPr>
            <a:lvl6pPr indent="0" lvl="5" marL="0" algn="r">
              <a:spcBef>
                <a:spcPts val="0"/>
              </a:spcBef>
              <a:buNone/>
              <a:defRPr b="0" i="0" sz="2400" u="none" cap="none" strike="noStrike">
                <a:solidFill>
                  <a:srgbClr val="575757"/>
                </a:solidFill>
                <a:latin typeface="Calibri"/>
                <a:ea typeface="Calibri"/>
                <a:cs typeface="Calibri"/>
                <a:sym typeface="Calibri"/>
              </a:defRPr>
            </a:lvl6pPr>
            <a:lvl7pPr indent="0" lvl="6" marL="0" algn="r">
              <a:spcBef>
                <a:spcPts val="0"/>
              </a:spcBef>
              <a:buNone/>
              <a:defRPr b="0" i="0" sz="2400" u="none" cap="none" strike="noStrike">
                <a:solidFill>
                  <a:srgbClr val="575757"/>
                </a:solidFill>
                <a:latin typeface="Calibri"/>
                <a:ea typeface="Calibri"/>
                <a:cs typeface="Calibri"/>
                <a:sym typeface="Calibri"/>
              </a:defRPr>
            </a:lvl7pPr>
            <a:lvl8pPr indent="0" lvl="7" marL="0" algn="r">
              <a:spcBef>
                <a:spcPts val="0"/>
              </a:spcBef>
              <a:buNone/>
              <a:defRPr b="0" i="0" sz="2400" u="none" cap="none" strike="noStrike">
                <a:solidFill>
                  <a:srgbClr val="575757"/>
                </a:solidFill>
                <a:latin typeface="Calibri"/>
                <a:ea typeface="Calibri"/>
                <a:cs typeface="Calibri"/>
                <a:sym typeface="Calibri"/>
              </a:defRPr>
            </a:lvl8pPr>
            <a:lvl9pPr indent="0" lvl="8" marL="0" algn="r">
              <a:spcBef>
                <a:spcPts val="0"/>
              </a:spcBef>
              <a:buNone/>
              <a:defRPr b="0" i="0" sz="24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
        <p:nvSpPr>
          <p:cNvPr id="23" name="Google Shape;23;p3"/>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8_Image Half Full">
  <p:cSld name="18_Image Half Full">
    <p:spTree>
      <p:nvGrpSpPr>
        <p:cNvPr id="24" name="Shape 24"/>
        <p:cNvGrpSpPr/>
        <p:nvPr/>
      </p:nvGrpSpPr>
      <p:grpSpPr>
        <a:xfrm>
          <a:off x="0" y="0"/>
          <a:ext cx="0" cy="0"/>
          <a:chOff x="0" y="0"/>
          <a:chExt cx="0" cy="0"/>
        </a:xfrm>
      </p:grpSpPr>
      <p:sp>
        <p:nvSpPr>
          <p:cNvPr id="25" name="Google Shape;25;p4"/>
          <p:cNvSpPr txBox="1"/>
          <p:nvPr/>
        </p:nvSpPr>
        <p:spPr>
          <a:xfrm>
            <a:off x="23110613" y="88587"/>
            <a:ext cx="1102891" cy="405241"/>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2400" u="none" cap="none" strike="noStrike">
              <a:solidFill>
                <a:schemeClr val="lt1"/>
              </a:solidFill>
              <a:latin typeface="Calibri"/>
              <a:ea typeface="Calibri"/>
              <a:cs typeface="Calibri"/>
              <a:sym typeface="Calibri"/>
            </a:endParaRPr>
          </a:p>
        </p:txBody>
      </p:sp>
      <p:sp>
        <p:nvSpPr>
          <p:cNvPr id="26" name="Google Shape;26;p4"/>
          <p:cNvSpPr txBox="1"/>
          <p:nvPr>
            <p:ph idx="1" type="body"/>
          </p:nvPr>
        </p:nvSpPr>
        <p:spPr>
          <a:xfrm>
            <a:off x="1621943" y="3160738"/>
            <a:ext cx="10942861" cy="83998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5400"/>
              <a:buFont typeface="Calibri"/>
              <a:buNone/>
              <a:defRPr/>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27" name="Google Shape;27;p4"/>
          <p:cNvSpPr/>
          <p:nvPr>
            <p:ph idx="2" type="pic"/>
          </p:nvPr>
        </p:nvSpPr>
        <p:spPr>
          <a:xfrm>
            <a:off x="13460186" y="0"/>
            <a:ext cx="10923814" cy="13716000"/>
          </a:xfrm>
          <a:prstGeom prst="rect">
            <a:avLst/>
          </a:prstGeom>
          <a:noFill/>
          <a:ln>
            <a:noFill/>
          </a:ln>
        </p:spPr>
      </p:sp>
      <p:sp>
        <p:nvSpPr>
          <p:cNvPr id="28" name="Google Shape;28;p4"/>
          <p:cNvSpPr txBox="1"/>
          <p:nvPr>
            <p:ph idx="12" type="sldNum"/>
          </p:nvPr>
        </p:nvSpPr>
        <p:spPr>
          <a:xfrm>
            <a:off x="17624213" y="12330967"/>
            <a:ext cx="5486400" cy="73025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b="0" i="0" sz="2400" u="none" cap="none" strike="noStrike">
                <a:solidFill>
                  <a:srgbClr val="8F8F8F"/>
                </a:solidFill>
                <a:latin typeface="Calibri"/>
                <a:ea typeface="Calibri"/>
                <a:cs typeface="Calibri"/>
                <a:sym typeface="Calibri"/>
              </a:defRPr>
            </a:lvl1pPr>
            <a:lvl2pPr indent="0" lvl="1" marL="0" algn="r">
              <a:spcBef>
                <a:spcPts val="0"/>
              </a:spcBef>
              <a:buNone/>
              <a:defRPr b="0" i="0" sz="2400" u="none" cap="none" strike="noStrike">
                <a:solidFill>
                  <a:srgbClr val="8F8F8F"/>
                </a:solidFill>
                <a:latin typeface="Calibri"/>
                <a:ea typeface="Calibri"/>
                <a:cs typeface="Calibri"/>
                <a:sym typeface="Calibri"/>
              </a:defRPr>
            </a:lvl2pPr>
            <a:lvl3pPr indent="0" lvl="2" marL="0" algn="r">
              <a:spcBef>
                <a:spcPts val="0"/>
              </a:spcBef>
              <a:buNone/>
              <a:defRPr b="0" i="0" sz="2400" u="none" cap="none" strike="noStrike">
                <a:solidFill>
                  <a:srgbClr val="8F8F8F"/>
                </a:solidFill>
                <a:latin typeface="Calibri"/>
                <a:ea typeface="Calibri"/>
                <a:cs typeface="Calibri"/>
                <a:sym typeface="Calibri"/>
              </a:defRPr>
            </a:lvl3pPr>
            <a:lvl4pPr indent="0" lvl="3" marL="0" algn="r">
              <a:spcBef>
                <a:spcPts val="0"/>
              </a:spcBef>
              <a:buNone/>
              <a:defRPr b="0" i="0" sz="2400" u="none" cap="none" strike="noStrike">
                <a:solidFill>
                  <a:srgbClr val="8F8F8F"/>
                </a:solidFill>
                <a:latin typeface="Calibri"/>
                <a:ea typeface="Calibri"/>
                <a:cs typeface="Calibri"/>
                <a:sym typeface="Calibri"/>
              </a:defRPr>
            </a:lvl4pPr>
            <a:lvl5pPr indent="0" lvl="4" marL="0" algn="r">
              <a:spcBef>
                <a:spcPts val="0"/>
              </a:spcBef>
              <a:buNone/>
              <a:defRPr b="0" i="0" sz="2400" u="none" cap="none" strike="noStrike">
                <a:solidFill>
                  <a:srgbClr val="8F8F8F"/>
                </a:solidFill>
                <a:latin typeface="Calibri"/>
                <a:ea typeface="Calibri"/>
                <a:cs typeface="Calibri"/>
                <a:sym typeface="Calibri"/>
              </a:defRPr>
            </a:lvl5pPr>
            <a:lvl6pPr indent="0" lvl="5" marL="0" algn="r">
              <a:spcBef>
                <a:spcPts val="0"/>
              </a:spcBef>
              <a:buNone/>
              <a:defRPr b="0" i="0" sz="2400" u="none" cap="none" strike="noStrike">
                <a:solidFill>
                  <a:srgbClr val="8F8F8F"/>
                </a:solidFill>
                <a:latin typeface="Calibri"/>
                <a:ea typeface="Calibri"/>
                <a:cs typeface="Calibri"/>
                <a:sym typeface="Calibri"/>
              </a:defRPr>
            </a:lvl6pPr>
            <a:lvl7pPr indent="0" lvl="6" marL="0" algn="r">
              <a:spcBef>
                <a:spcPts val="0"/>
              </a:spcBef>
              <a:buNone/>
              <a:defRPr b="0" i="0" sz="2400" u="none" cap="none" strike="noStrike">
                <a:solidFill>
                  <a:srgbClr val="8F8F8F"/>
                </a:solidFill>
                <a:latin typeface="Calibri"/>
                <a:ea typeface="Calibri"/>
                <a:cs typeface="Calibri"/>
                <a:sym typeface="Calibri"/>
              </a:defRPr>
            </a:lvl7pPr>
            <a:lvl8pPr indent="0" lvl="7" marL="0" algn="r">
              <a:spcBef>
                <a:spcPts val="0"/>
              </a:spcBef>
              <a:buNone/>
              <a:defRPr b="0" i="0" sz="2400" u="none" cap="none" strike="noStrike">
                <a:solidFill>
                  <a:srgbClr val="8F8F8F"/>
                </a:solidFill>
                <a:latin typeface="Calibri"/>
                <a:ea typeface="Calibri"/>
                <a:cs typeface="Calibri"/>
                <a:sym typeface="Calibri"/>
              </a:defRPr>
            </a:lvl8pPr>
            <a:lvl9pPr indent="0" lvl="8" marL="0" algn="r">
              <a:spcBef>
                <a:spcPts val="0"/>
              </a:spcBef>
              <a:buNone/>
              <a:defRPr b="0" i="0" sz="2400" u="none" cap="none" strike="noStrike">
                <a:solidFill>
                  <a:srgbClr val="8F8F8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
        <p:nvSpPr>
          <p:cNvPr id="29" name="Google Shape;29;p4"/>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4"/>
          <p:cNvSpPr txBox="1"/>
          <p:nvPr>
            <p:ph type="title"/>
          </p:nvPr>
        </p:nvSpPr>
        <p:spPr>
          <a:xfrm>
            <a:off x="1621944" y="730251"/>
            <a:ext cx="10997318" cy="2130180"/>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575757"/>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Image Half Full">
  <p:cSld name="4_Image Half Full">
    <p:spTree>
      <p:nvGrpSpPr>
        <p:cNvPr id="31" name="Shape 31"/>
        <p:cNvGrpSpPr/>
        <p:nvPr/>
      </p:nvGrpSpPr>
      <p:grpSpPr>
        <a:xfrm>
          <a:off x="0" y="0"/>
          <a:ext cx="0" cy="0"/>
          <a:chOff x="0" y="0"/>
          <a:chExt cx="0" cy="0"/>
        </a:xfrm>
      </p:grpSpPr>
      <p:sp>
        <p:nvSpPr>
          <p:cNvPr id="32" name="Google Shape;32;p5"/>
          <p:cNvSpPr txBox="1"/>
          <p:nvPr>
            <p:ph type="title"/>
          </p:nvPr>
        </p:nvSpPr>
        <p:spPr>
          <a:xfrm>
            <a:off x="1649187" y="730250"/>
            <a:ext cx="21463873" cy="1621063"/>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5"/>
          <p:cNvSpPr txBox="1"/>
          <p:nvPr/>
        </p:nvSpPr>
        <p:spPr>
          <a:xfrm>
            <a:off x="23110613" y="88587"/>
            <a:ext cx="1102891" cy="405241"/>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2400" u="none" cap="none" strike="noStrike">
              <a:solidFill>
                <a:schemeClr val="lt1"/>
              </a:solidFill>
              <a:latin typeface="Calibri"/>
              <a:ea typeface="Calibri"/>
              <a:cs typeface="Calibri"/>
              <a:sym typeface="Calibri"/>
            </a:endParaRPr>
          </a:p>
        </p:txBody>
      </p:sp>
      <p:sp>
        <p:nvSpPr>
          <p:cNvPr id="34" name="Google Shape;34;p5"/>
          <p:cNvSpPr/>
          <p:nvPr/>
        </p:nvSpPr>
        <p:spPr>
          <a:xfrm>
            <a:off x="8404703" y="4080086"/>
            <a:ext cx="3941487" cy="6966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3024">
              <a:solidFill>
                <a:schemeClr val="dk1"/>
              </a:solidFill>
              <a:latin typeface="Calibri"/>
              <a:ea typeface="Calibri"/>
              <a:cs typeface="Calibri"/>
              <a:sym typeface="Calibri"/>
            </a:endParaRPr>
          </a:p>
        </p:txBody>
      </p:sp>
      <p:sp>
        <p:nvSpPr>
          <p:cNvPr id="35" name="Google Shape;35;p5"/>
          <p:cNvSpPr txBox="1"/>
          <p:nvPr>
            <p:ph idx="1" type="body"/>
          </p:nvPr>
        </p:nvSpPr>
        <p:spPr>
          <a:xfrm>
            <a:off x="1676400" y="3061052"/>
            <a:ext cx="10069463" cy="833729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6000"/>
              <a:buFont typeface="Calibri"/>
              <a:buNone/>
              <a:defRPr sz="6000"/>
            </a:lvl1pPr>
            <a:lvl2pPr indent="-571500" lvl="1" marL="914400" algn="l">
              <a:lnSpc>
                <a:spcPct val="90000"/>
              </a:lnSpc>
              <a:spcBef>
                <a:spcPts val="1000"/>
              </a:spcBef>
              <a:spcAft>
                <a:spcPts val="0"/>
              </a:spcAft>
              <a:buClr>
                <a:schemeClr val="dk1"/>
              </a:buClr>
              <a:buSzPts val="5400"/>
              <a:buChar char="•"/>
              <a:defRPr sz="5400"/>
            </a:lvl2pPr>
            <a:lvl3pPr indent="-533400" lvl="2" marL="1371600" algn="l">
              <a:lnSpc>
                <a:spcPct val="90000"/>
              </a:lnSpc>
              <a:spcBef>
                <a:spcPts val="1000"/>
              </a:spcBef>
              <a:spcAft>
                <a:spcPts val="0"/>
              </a:spcAft>
              <a:buClr>
                <a:schemeClr val="dk1"/>
              </a:buClr>
              <a:buSzPts val="4800"/>
              <a:buChar char="•"/>
              <a:defRPr sz="4800"/>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36" name="Google Shape;36;p5"/>
          <p:cNvSpPr txBox="1"/>
          <p:nvPr>
            <p:ph idx="2" type="body"/>
          </p:nvPr>
        </p:nvSpPr>
        <p:spPr>
          <a:xfrm>
            <a:off x="13041150" y="3061052"/>
            <a:ext cx="10069463" cy="833729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6000"/>
              <a:buFont typeface="Calibri"/>
              <a:buNone/>
              <a:defRPr sz="6000"/>
            </a:lvl1pPr>
            <a:lvl2pPr indent="-571500" lvl="1" marL="914400" algn="l">
              <a:lnSpc>
                <a:spcPct val="90000"/>
              </a:lnSpc>
              <a:spcBef>
                <a:spcPts val="1000"/>
              </a:spcBef>
              <a:spcAft>
                <a:spcPts val="0"/>
              </a:spcAft>
              <a:buClr>
                <a:schemeClr val="dk1"/>
              </a:buClr>
              <a:buSzPts val="5400"/>
              <a:buChar char="•"/>
              <a:defRPr sz="5400"/>
            </a:lvl2pPr>
            <a:lvl3pPr indent="-533400" lvl="2" marL="1371600" algn="l">
              <a:lnSpc>
                <a:spcPct val="90000"/>
              </a:lnSpc>
              <a:spcBef>
                <a:spcPts val="1000"/>
              </a:spcBef>
              <a:spcAft>
                <a:spcPts val="0"/>
              </a:spcAft>
              <a:buClr>
                <a:schemeClr val="dk1"/>
              </a:buClr>
              <a:buSzPts val="4800"/>
              <a:buChar char="•"/>
              <a:defRPr sz="4800"/>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37" name="Google Shape;37;p5"/>
          <p:cNvSpPr txBox="1"/>
          <p:nvPr>
            <p:ph idx="12" type="sldNum"/>
          </p:nvPr>
        </p:nvSpPr>
        <p:spPr>
          <a:xfrm>
            <a:off x="17624213" y="12255499"/>
            <a:ext cx="5486400" cy="73025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b="0" i="0" sz="2400" u="none" cap="none" strike="noStrike">
                <a:solidFill>
                  <a:srgbClr val="575757"/>
                </a:solidFill>
                <a:latin typeface="Calibri"/>
                <a:ea typeface="Calibri"/>
                <a:cs typeface="Calibri"/>
                <a:sym typeface="Calibri"/>
              </a:defRPr>
            </a:lvl1pPr>
            <a:lvl2pPr indent="0" lvl="1" marL="0" algn="r">
              <a:spcBef>
                <a:spcPts val="0"/>
              </a:spcBef>
              <a:buNone/>
              <a:defRPr b="0" i="0" sz="2400" u="none" cap="none" strike="noStrike">
                <a:solidFill>
                  <a:srgbClr val="575757"/>
                </a:solidFill>
                <a:latin typeface="Calibri"/>
                <a:ea typeface="Calibri"/>
                <a:cs typeface="Calibri"/>
                <a:sym typeface="Calibri"/>
              </a:defRPr>
            </a:lvl2pPr>
            <a:lvl3pPr indent="0" lvl="2" marL="0" algn="r">
              <a:spcBef>
                <a:spcPts val="0"/>
              </a:spcBef>
              <a:buNone/>
              <a:defRPr b="0" i="0" sz="2400" u="none" cap="none" strike="noStrike">
                <a:solidFill>
                  <a:srgbClr val="575757"/>
                </a:solidFill>
                <a:latin typeface="Calibri"/>
                <a:ea typeface="Calibri"/>
                <a:cs typeface="Calibri"/>
                <a:sym typeface="Calibri"/>
              </a:defRPr>
            </a:lvl3pPr>
            <a:lvl4pPr indent="0" lvl="3" marL="0" algn="r">
              <a:spcBef>
                <a:spcPts val="0"/>
              </a:spcBef>
              <a:buNone/>
              <a:defRPr b="0" i="0" sz="2400" u="none" cap="none" strike="noStrike">
                <a:solidFill>
                  <a:srgbClr val="575757"/>
                </a:solidFill>
                <a:latin typeface="Calibri"/>
                <a:ea typeface="Calibri"/>
                <a:cs typeface="Calibri"/>
                <a:sym typeface="Calibri"/>
              </a:defRPr>
            </a:lvl4pPr>
            <a:lvl5pPr indent="0" lvl="4" marL="0" algn="r">
              <a:spcBef>
                <a:spcPts val="0"/>
              </a:spcBef>
              <a:buNone/>
              <a:defRPr b="0" i="0" sz="2400" u="none" cap="none" strike="noStrike">
                <a:solidFill>
                  <a:srgbClr val="575757"/>
                </a:solidFill>
                <a:latin typeface="Calibri"/>
                <a:ea typeface="Calibri"/>
                <a:cs typeface="Calibri"/>
                <a:sym typeface="Calibri"/>
              </a:defRPr>
            </a:lvl5pPr>
            <a:lvl6pPr indent="0" lvl="5" marL="0" algn="r">
              <a:spcBef>
                <a:spcPts val="0"/>
              </a:spcBef>
              <a:buNone/>
              <a:defRPr b="0" i="0" sz="2400" u="none" cap="none" strike="noStrike">
                <a:solidFill>
                  <a:srgbClr val="575757"/>
                </a:solidFill>
                <a:latin typeface="Calibri"/>
                <a:ea typeface="Calibri"/>
                <a:cs typeface="Calibri"/>
                <a:sym typeface="Calibri"/>
              </a:defRPr>
            </a:lvl6pPr>
            <a:lvl7pPr indent="0" lvl="6" marL="0" algn="r">
              <a:spcBef>
                <a:spcPts val="0"/>
              </a:spcBef>
              <a:buNone/>
              <a:defRPr b="0" i="0" sz="2400" u="none" cap="none" strike="noStrike">
                <a:solidFill>
                  <a:srgbClr val="575757"/>
                </a:solidFill>
                <a:latin typeface="Calibri"/>
                <a:ea typeface="Calibri"/>
                <a:cs typeface="Calibri"/>
                <a:sym typeface="Calibri"/>
              </a:defRPr>
            </a:lvl7pPr>
            <a:lvl8pPr indent="0" lvl="7" marL="0" algn="r">
              <a:spcBef>
                <a:spcPts val="0"/>
              </a:spcBef>
              <a:buNone/>
              <a:defRPr b="0" i="0" sz="2400" u="none" cap="none" strike="noStrike">
                <a:solidFill>
                  <a:srgbClr val="575757"/>
                </a:solidFill>
                <a:latin typeface="Calibri"/>
                <a:ea typeface="Calibri"/>
                <a:cs typeface="Calibri"/>
                <a:sym typeface="Calibri"/>
              </a:defRPr>
            </a:lvl8pPr>
            <a:lvl9pPr indent="0" lvl="8" marL="0" algn="r">
              <a:spcBef>
                <a:spcPts val="0"/>
              </a:spcBef>
              <a:buNone/>
              <a:defRPr b="0" i="0" sz="24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
        <p:nvSpPr>
          <p:cNvPr id="38" name="Google Shape;38;p5"/>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Image Half Full">
  <p:cSld name="8_Image Half Full">
    <p:spTree>
      <p:nvGrpSpPr>
        <p:cNvPr id="39" name="Shape 39"/>
        <p:cNvGrpSpPr/>
        <p:nvPr/>
      </p:nvGrpSpPr>
      <p:grpSpPr>
        <a:xfrm>
          <a:off x="0" y="0"/>
          <a:ext cx="0" cy="0"/>
          <a:chOff x="0" y="0"/>
          <a:chExt cx="0" cy="0"/>
        </a:xfrm>
      </p:grpSpPr>
      <p:sp>
        <p:nvSpPr>
          <p:cNvPr id="40" name="Google Shape;40;p6"/>
          <p:cNvSpPr/>
          <p:nvPr>
            <p:ph idx="2" type="pic"/>
          </p:nvPr>
        </p:nvSpPr>
        <p:spPr>
          <a:xfrm>
            <a:off x="1" y="0"/>
            <a:ext cx="10923814" cy="13716000"/>
          </a:xfrm>
          <a:prstGeom prst="rect">
            <a:avLst/>
          </a:prstGeom>
          <a:noFill/>
          <a:ln>
            <a:noFill/>
          </a:ln>
        </p:spPr>
      </p:sp>
      <p:sp>
        <p:nvSpPr>
          <p:cNvPr id="41" name="Google Shape;41;p6"/>
          <p:cNvSpPr txBox="1"/>
          <p:nvPr>
            <p:ph type="title"/>
          </p:nvPr>
        </p:nvSpPr>
        <p:spPr>
          <a:xfrm>
            <a:off x="11381014" y="730250"/>
            <a:ext cx="11732046" cy="2183118"/>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
          <p:cNvSpPr txBox="1"/>
          <p:nvPr/>
        </p:nvSpPr>
        <p:spPr>
          <a:xfrm>
            <a:off x="23110613" y="88587"/>
            <a:ext cx="1102891" cy="405241"/>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lt1"/>
              </a:solidFill>
              <a:latin typeface="Calibri"/>
              <a:ea typeface="Calibri"/>
              <a:cs typeface="Calibri"/>
              <a:sym typeface="Calibri"/>
            </a:endParaRPr>
          </a:p>
        </p:txBody>
      </p:sp>
      <p:sp>
        <p:nvSpPr>
          <p:cNvPr id="43" name="Google Shape;43;p6"/>
          <p:cNvSpPr txBox="1"/>
          <p:nvPr>
            <p:ph idx="1" type="body"/>
          </p:nvPr>
        </p:nvSpPr>
        <p:spPr>
          <a:xfrm>
            <a:off x="11381015" y="3536295"/>
            <a:ext cx="11732048" cy="869100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5400"/>
              <a:buFont typeface="Calibri"/>
              <a:buNone/>
              <a:defRPr/>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44" name="Google Shape;44;p6"/>
          <p:cNvSpPr txBox="1"/>
          <p:nvPr>
            <p:ph idx="12" type="sldNum"/>
          </p:nvPr>
        </p:nvSpPr>
        <p:spPr>
          <a:xfrm>
            <a:off x="17624213" y="12321661"/>
            <a:ext cx="5486400" cy="73025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sz="2400">
                <a:solidFill>
                  <a:srgbClr val="575757"/>
                </a:solidFill>
                <a:latin typeface="Calibri"/>
                <a:ea typeface="Calibri"/>
                <a:cs typeface="Calibri"/>
                <a:sym typeface="Calibri"/>
              </a:defRPr>
            </a:lvl1pPr>
            <a:lvl2pPr indent="0" lvl="1" marL="0" algn="r">
              <a:spcBef>
                <a:spcPts val="0"/>
              </a:spcBef>
              <a:buNone/>
              <a:defRPr sz="2400">
                <a:solidFill>
                  <a:srgbClr val="575757"/>
                </a:solidFill>
                <a:latin typeface="Calibri"/>
                <a:ea typeface="Calibri"/>
                <a:cs typeface="Calibri"/>
                <a:sym typeface="Calibri"/>
              </a:defRPr>
            </a:lvl2pPr>
            <a:lvl3pPr indent="0" lvl="2" marL="0" algn="r">
              <a:spcBef>
                <a:spcPts val="0"/>
              </a:spcBef>
              <a:buNone/>
              <a:defRPr sz="2400">
                <a:solidFill>
                  <a:srgbClr val="575757"/>
                </a:solidFill>
                <a:latin typeface="Calibri"/>
                <a:ea typeface="Calibri"/>
                <a:cs typeface="Calibri"/>
                <a:sym typeface="Calibri"/>
              </a:defRPr>
            </a:lvl3pPr>
            <a:lvl4pPr indent="0" lvl="3" marL="0" algn="r">
              <a:spcBef>
                <a:spcPts val="0"/>
              </a:spcBef>
              <a:buNone/>
              <a:defRPr sz="2400">
                <a:solidFill>
                  <a:srgbClr val="575757"/>
                </a:solidFill>
                <a:latin typeface="Calibri"/>
                <a:ea typeface="Calibri"/>
                <a:cs typeface="Calibri"/>
                <a:sym typeface="Calibri"/>
              </a:defRPr>
            </a:lvl4pPr>
            <a:lvl5pPr indent="0" lvl="4" marL="0" algn="r">
              <a:spcBef>
                <a:spcPts val="0"/>
              </a:spcBef>
              <a:buNone/>
              <a:defRPr sz="2400">
                <a:solidFill>
                  <a:srgbClr val="575757"/>
                </a:solidFill>
                <a:latin typeface="Calibri"/>
                <a:ea typeface="Calibri"/>
                <a:cs typeface="Calibri"/>
                <a:sym typeface="Calibri"/>
              </a:defRPr>
            </a:lvl5pPr>
            <a:lvl6pPr indent="0" lvl="5" marL="0" algn="r">
              <a:spcBef>
                <a:spcPts val="0"/>
              </a:spcBef>
              <a:buNone/>
              <a:defRPr sz="2400">
                <a:solidFill>
                  <a:srgbClr val="575757"/>
                </a:solidFill>
                <a:latin typeface="Calibri"/>
                <a:ea typeface="Calibri"/>
                <a:cs typeface="Calibri"/>
                <a:sym typeface="Calibri"/>
              </a:defRPr>
            </a:lvl6pPr>
            <a:lvl7pPr indent="0" lvl="6" marL="0" algn="r">
              <a:spcBef>
                <a:spcPts val="0"/>
              </a:spcBef>
              <a:buNone/>
              <a:defRPr sz="2400">
                <a:solidFill>
                  <a:srgbClr val="575757"/>
                </a:solidFill>
                <a:latin typeface="Calibri"/>
                <a:ea typeface="Calibri"/>
                <a:cs typeface="Calibri"/>
                <a:sym typeface="Calibri"/>
              </a:defRPr>
            </a:lvl7pPr>
            <a:lvl8pPr indent="0" lvl="7" marL="0" algn="r">
              <a:spcBef>
                <a:spcPts val="0"/>
              </a:spcBef>
              <a:buNone/>
              <a:defRPr sz="2400">
                <a:solidFill>
                  <a:srgbClr val="575757"/>
                </a:solidFill>
                <a:latin typeface="Calibri"/>
                <a:ea typeface="Calibri"/>
                <a:cs typeface="Calibri"/>
                <a:sym typeface="Calibri"/>
              </a:defRPr>
            </a:lvl8pPr>
            <a:lvl9pPr indent="0" lvl="8" marL="0" algn="r">
              <a:spcBef>
                <a:spcPts val="0"/>
              </a:spcBef>
              <a:buNone/>
              <a:defRPr sz="2400">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
        <p:nvSpPr>
          <p:cNvPr id="45" name="Google Shape;45;p6"/>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7_Image Half Full">
  <p:cSld name="17_Image Half Full">
    <p:spTree>
      <p:nvGrpSpPr>
        <p:cNvPr id="46" name="Shape 46"/>
        <p:cNvGrpSpPr/>
        <p:nvPr/>
      </p:nvGrpSpPr>
      <p:grpSpPr>
        <a:xfrm>
          <a:off x="0" y="0"/>
          <a:ext cx="0" cy="0"/>
          <a:chOff x="0" y="0"/>
          <a:chExt cx="0" cy="0"/>
        </a:xfrm>
      </p:grpSpPr>
      <p:sp>
        <p:nvSpPr>
          <p:cNvPr id="47" name="Google Shape;47;p7"/>
          <p:cNvSpPr txBox="1"/>
          <p:nvPr>
            <p:ph type="title"/>
          </p:nvPr>
        </p:nvSpPr>
        <p:spPr>
          <a:xfrm>
            <a:off x="832756" y="493828"/>
            <a:ext cx="22789244" cy="1939129"/>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7"/>
          <p:cNvSpPr txBox="1"/>
          <p:nvPr/>
        </p:nvSpPr>
        <p:spPr>
          <a:xfrm>
            <a:off x="23110613" y="88587"/>
            <a:ext cx="1102891" cy="405241"/>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lt1"/>
              </a:solidFill>
              <a:latin typeface="Calibri"/>
              <a:ea typeface="Calibri"/>
              <a:cs typeface="Calibri"/>
              <a:sym typeface="Calibri"/>
            </a:endParaRPr>
          </a:p>
        </p:txBody>
      </p:sp>
      <p:sp>
        <p:nvSpPr>
          <p:cNvPr id="49" name="Google Shape;49;p7"/>
          <p:cNvSpPr txBox="1"/>
          <p:nvPr>
            <p:ph idx="1" type="body"/>
          </p:nvPr>
        </p:nvSpPr>
        <p:spPr>
          <a:xfrm>
            <a:off x="803274" y="7881471"/>
            <a:ext cx="6867074" cy="356288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50" name="Google Shape;50;p7"/>
          <p:cNvSpPr/>
          <p:nvPr>
            <p:ph idx="2" type="pic"/>
          </p:nvPr>
        </p:nvSpPr>
        <p:spPr>
          <a:xfrm>
            <a:off x="803726" y="2680426"/>
            <a:ext cx="6867074" cy="4749872"/>
          </a:xfrm>
          <a:prstGeom prst="rect">
            <a:avLst/>
          </a:prstGeom>
          <a:noFill/>
          <a:ln>
            <a:noFill/>
          </a:ln>
        </p:spPr>
      </p:sp>
      <p:sp>
        <p:nvSpPr>
          <p:cNvPr id="51" name="Google Shape;51;p7"/>
          <p:cNvSpPr txBox="1"/>
          <p:nvPr>
            <p:ph idx="3" type="body"/>
          </p:nvPr>
        </p:nvSpPr>
        <p:spPr>
          <a:xfrm>
            <a:off x="8778874" y="7906871"/>
            <a:ext cx="6867074" cy="356288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52" name="Google Shape;52;p7"/>
          <p:cNvSpPr/>
          <p:nvPr>
            <p:ph idx="4" type="pic"/>
          </p:nvPr>
        </p:nvSpPr>
        <p:spPr>
          <a:xfrm>
            <a:off x="8779326" y="2705826"/>
            <a:ext cx="6867074" cy="4749872"/>
          </a:xfrm>
          <a:prstGeom prst="rect">
            <a:avLst/>
          </a:prstGeom>
          <a:noFill/>
          <a:ln>
            <a:noFill/>
          </a:ln>
        </p:spPr>
      </p:sp>
      <p:sp>
        <p:nvSpPr>
          <p:cNvPr id="53" name="Google Shape;53;p7"/>
          <p:cNvSpPr txBox="1"/>
          <p:nvPr>
            <p:ph idx="5" type="body"/>
          </p:nvPr>
        </p:nvSpPr>
        <p:spPr>
          <a:xfrm>
            <a:off x="16754473" y="7906871"/>
            <a:ext cx="6867074" cy="356288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54" name="Google Shape;54;p7"/>
          <p:cNvSpPr/>
          <p:nvPr>
            <p:ph idx="6" type="pic"/>
          </p:nvPr>
        </p:nvSpPr>
        <p:spPr>
          <a:xfrm>
            <a:off x="16754927" y="2705826"/>
            <a:ext cx="6867074" cy="4749872"/>
          </a:xfrm>
          <a:prstGeom prst="rect">
            <a:avLst/>
          </a:prstGeom>
          <a:noFill/>
          <a:ln>
            <a:noFill/>
          </a:ln>
        </p:spPr>
      </p:sp>
      <p:sp>
        <p:nvSpPr>
          <p:cNvPr id="55" name="Google Shape;55;p7"/>
          <p:cNvSpPr txBox="1"/>
          <p:nvPr>
            <p:ph idx="12" type="sldNum"/>
          </p:nvPr>
        </p:nvSpPr>
        <p:spPr>
          <a:xfrm>
            <a:off x="18076984" y="12330967"/>
            <a:ext cx="5486400" cy="73025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sz="2400">
                <a:solidFill>
                  <a:srgbClr val="575757"/>
                </a:solidFill>
                <a:latin typeface="Calibri"/>
                <a:ea typeface="Calibri"/>
                <a:cs typeface="Calibri"/>
                <a:sym typeface="Calibri"/>
              </a:defRPr>
            </a:lvl1pPr>
            <a:lvl2pPr indent="0" lvl="1" marL="0" algn="r">
              <a:spcBef>
                <a:spcPts val="0"/>
              </a:spcBef>
              <a:buNone/>
              <a:defRPr sz="2400">
                <a:solidFill>
                  <a:srgbClr val="575757"/>
                </a:solidFill>
                <a:latin typeface="Calibri"/>
                <a:ea typeface="Calibri"/>
                <a:cs typeface="Calibri"/>
                <a:sym typeface="Calibri"/>
              </a:defRPr>
            </a:lvl2pPr>
            <a:lvl3pPr indent="0" lvl="2" marL="0" algn="r">
              <a:spcBef>
                <a:spcPts val="0"/>
              </a:spcBef>
              <a:buNone/>
              <a:defRPr sz="2400">
                <a:solidFill>
                  <a:srgbClr val="575757"/>
                </a:solidFill>
                <a:latin typeface="Calibri"/>
                <a:ea typeface="Calibri"/>
                <a:cs typeface="Calibri"/>
                <a:sym typeface="Calibri"/>
              </a:defRPr>
            </a:lvl3pPr>
            <a:lvl4pPr indent="0" lvl="3" marL="0" algn="r">
              <a:spcBef>
                <a:spcPts val="0"/>
              </a:spcBef>
              <a:buNone/>
              <a:defRPr sz="2400">
                <a:solidFill>
                  <a:srgbClr val="575757"/>
                </a:solidFill>
                <a:latin typeface="Calibri"/>
                <a:ea typeface="Calibri"/>
                <a:cs typeface="Calibri"/>
                <a:sym typeface="Calibri"/>
              </a:defRPr>
            </a:lvl4pPr>
            <a:lvl5pPr indent="0" lvl="4" marL="0" algn="r">
              <a:spcBef>
                <a:spcPts val="0"/>
              </a:spcBef>
              <a:buNone/>
              <a:defRPr sz="2400">
                <a:solidFill>
                  <a:srgbClr val="575757"/>
                </a:solidFill>
                <a:latin typeface="Calibri"/>
                <a:ea typeface="Calibri"/>
                <a:cs typeface="Calibri"/>
                <a:sym typeface="Calibri"/>
              </a:defRPr>
            </a:lvl5pPr>
            <a:lvl6pPr indent="0" lvl="5" marL="0" algn="r">
              <a:spcBef>
                <a:spcPts val="0"/>
              </a:spcBef>
              <a:buNone/>
              <a:defRPr sz="2400">
                <a:solidFill>
                  <a:srgbClr val="575757"/>
                </a:solidFill>
                <a:latin typeface="Calibri"/>
                <a:ea typeface="Calibri"/>
                <a:cs typeface="Calibri"/>
                <a:sym typeface="Calibri"/>
              </a:defRPr>
            </a:lvl6pPr>
            <a:lvl7pPr indent="0" lvl="6" marL="0" algn="r">
              <a:spcBef>
                <a:spcPts val="0"/>
              </a:spcBef>
              <a:buNone/>
              <a:defRPr sz="2400">
                <a:solidFill>
                  <a:srgbClr val="575757"/>
                </a:solidFill>
                <a:latin typeface="Calibri"/>
                <a:ea typeface="Calibri"/>
                <a:cs typeface="Calibri"/>
                <a:sym typeface="Calibri"/>
              </a:defRPr>
            </a:lvl7pPr>
            <a:lvl8pPr indent="0" lvl="7" marL="0" algn="r">
              <a:spcBef>
                <a:spcPts val="0"/>
              </a:spcBef>
              <a:buNone/>
              <a:defRPr sz="2400">
                <a:solidFill>
                  <a:srgbClr val="575757"/>
                </a:solidFill>
                <a:latin typeface="Calibri"/>
                <a:ea typeface="Calibri"/>
                <a:cs typeface="Calibri"/>
                <a:sym typeface="Calibri"/>
              </a:defRPr>
            </a:lvl8pPr>
            <a:lvl9pPr indent="0" lvl="8" marL="0" algn="r">
              <a:spcBef>
                <a:spcPts val="0"/>
              </a:spcBef>
              <a:buNone/>
              <a:defRPr sz="2400">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
        <p:nvSpPr>
          <p:cNvPr id="56" name="Google Shape;56;p7"/>
          <p:cNvSpPr txBox="1"/>
          <p:nvPr>
            <p:ph idx="11" type="ftr"/>
          </p:nvPr>
        </p:nvSpPr>
        <p:spPr>
          <a:xfrm>
            <a:off x="832756" y="12293264"/>
            <a:ext cx="8229600" cy="730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4_Image Half Full">
  <p:cSld name="14_Image Half Full">
    <p:spTree>
      <p:nvGrpSpPr>
        <p:cNvPr id="57" name="Shape 57"/>
        <p:cNvGrpSpPr/>
        <p:nvPr/>
      </p:nvGrpSpPr>
      <p:grpSpPr>
        <a:xfrm>
          <a:off x="0" y="0"/>
          <a:ext cx="0" cy="0"/>
          <a:chOff x="0" y="0"/>
          <a:chExt cx="0" cy="0"/>
        </a:xfrm>
      </p:grpSpPr>
      <p:sp>
        <p:nvSpPr>
          <p:cNvPr id="58" name="Google Shape;58;p8"/>
          <p:cNvSpPr txBox="1"/>
          <p:nvPr>
            <p:ph type="title"/>
          </p:nvPr>
        </p:nvSpPr>
        <p:spPr>
          <a:xfrm>
            <a:off x="832756" y="493828"/>
            <a:ext cx="22789244" cy="1939129"/>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8"/>
          <p:cNvSpPr txBox="1"/>
          <p:nvPr/>
        </p:nvSpPr>
        <p:spPr>
          <a:xfrm>
            <a:off x="23110613" y="88587"/>
            <a:ext cx="1102891" cy="405241"/>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lt1"/>
              </a:solidFill>
              <a:latin typeface="Calibri"/>
              <a:ea typeface="Calibri"/>
              <a:cs typeface="Calibri"/>
              <a:sym typeface="Calibri"/>
            </a:endParaRPr>
          </a:p>
        </p:txBody>
      </p:sp>
      <p:sp>
        <p:nvSpPr>
          <p:cNvPr id="60" name="Google Shape;60;p8"/>
          <p:cNvSpPr txBox="1"/>
          <p:nvPr>
            <p:ph idx="1" type="body"/>
          </p:nvPr>
        </p:nvSpPr>
        <p:spPr>
          <a:xfrm>
            <a:off x="826867" y="7677767"/>
            <a:ext cx="5231176" cy="376659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61" name="Google Shape;61;p8"/>
          <p:cNvSpPr/>
          <p:nvPr>
            <p:ph idx="2" type="pic"/>
          </p:nvPr>
        </p:nvSpPr>
        <p:spPr>
          <a:xfrm>
            <a:off x="827319" y="2680426"/>
            <a:ext cx="5231176" cy="4749872"/>
          </a:xfrm>
          <a:prstGeom prst="rect">
            <a:avLst/>
          </a:prstGeom>
          <a:noFill/>
          <a:ln>
            <a:noFill/>
          </a:ln>
        </p:spPr>
      </p:sp>
      <p:sp>
        <p:nvSpPr>
          <p:cNvPr id="62" name="Google Shape;62;p8"/>
          <p:cNvSpPr txBox="1"/>
          <p:nvPr>
            <p:ph idx="3" type="body"/>
          </p:nvPr>
        </p:nvSpPr>
        <p:spPr>
          <a:xfrm>
            <a:off x="6652041" y="7677767"/>
            <a:ext cx="5231176" cy="376659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63" name="Google Shape;63;p8"/>
          <p:cNvSpPr/>
          <p:nvPr>
            <p:ph idx="4" type="pic"/>
          </p:nvPr>
        </p:nvSpPr>
        <p:spPr>
          <a:xfrm>
            <a:off x="6652493" y="2680426"/>
            <a:ext cx="5231176" cy="4749872"/>
          </a:xfrm>
          <a:prstGeom prst="rect">
            <a:avLst/>
          </a:prstGeom>
          <a:noFill/>
          <a:ln>
            <a:noFill/>
          </a:ln>
        </p:spPr>
      </p:sp>
      <p:sp>
        <p:nvSpPr>
          <p:cNvPr id="64" name="Google Shape;64;p8"/>
          <p:cNvSpPr txBox="1"/>
          <p:nvPr>
            <p:ph idx="5" type="body"/>
          </p:nvPr>
        </p:nvSpPr>
        <p:spPr>
          <a:xfrm>
            <a:off x="12511727" y="7677767"/>
            <a:ext cx="5231176" cy="376659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65" name="Google Shape;65;p8"/>
          <p:cNvSpPr/>
          <p:nvPr>
            <p:ph idx="6" type="pic"/>
          </p:nvPr>
        </p:nvSpPr>
        <p:spPr>
          <a:xfrm>
            <a:off x="12512179" y="2680426"/>
            <a:ext cx="5231176" cy="4749872"/>
          </a:xfrm>
          <a:prstGeom prst="rect">
            <a:avLst/>
          </a:prstGeom>
          <a:noFill/>
          <a:ln>
            <a:noFill/>
          </a:ln>
        </p:spPr>
      </p:sp>
      <p:sp>
        <p:nvSpPr>
          <p:cNvPr id="66" name="Google Shape;66;p8"/>
          <p:cNvSpPr txBox="1"/>
          <p:nvPr>
            <p:ph idx="7" type="body"/>
          </p:nvPr>
        </p:nvSpPr>
        <p:spPr>
          <a:xfrm>
            <a:off x="18390370" y="7677767"/>
            <a:ext cx="5231176" cy="376659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67" name="Google Shape;67;p8"/>
          <p:cNvSpPr/>
          <p:nvPr>
            <p:ph idx="8" type="pic"/>
          </p:nvPr>
        </p:nvSpPr>
        <p:spPr>
          <a:xfrm>
            <a:off x="18390823" y="2680426"/>
            <a:ext cx="5231176" cy="4749872"/>
          </a:xfrm>
          <a:prstGeom prst="rect">
            <a:avLst/>
          </a:prstGeom>
          <a:noFill/>
          <a:ln>
            <a:noFill/>
          </a:ln>
        </p:spPr>
      </p:sp>
      <p:sp>
        <p:nvSpPr>
          <p:cNvPr id="68" name="Google Shape;68;p8"/>
          <p:cNvSpPr txBox="1"/>
          <p:nvPr>
            <p:ph idx="12" type="sldNum"/>
          </p:nvPr>
        </p:nvSpPr>
        <p:spPr>
          <a:xfrm>
            <a:off x="18076984" y="12330967"/>
            <a:ext cx="5486400" cy="73025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sz="2400">
                <a:solidFill>
                  <a:srgbClr val="575757"/>
                </a:solidFill>
                <a:latin typeface="Calibri"/>
                <a:ea typeface="Calibri"/>
                <a:cs typeface="Calibri"/>
                <a:sym typeface="Calibri"/>
              </a:defRPr>
            </a:lvl1pPr>
            <a:lvl2pPr indent="0" lvl="1" marL="0" algn="r">
              <a:spcBef>
                <a:spcPts val="0"/>
              </a:spcBef>
              <a:buNone/>
              <a:defRPr sz="2400">
                <a:solidFill>
                  <a:srgbClr val="575757"/>
                </a:solidFill>
                <a:latin typeface="Calibri"/>
                <a:ea typeface="Calibri"/>
                <a:cs typeface="Calibri"/>
                <a:sym typeface="Calibri"/>
              </a:defRPr>
            </a:lvl2pPr>
            <a:lvl3pPr indent="0" lvl="2" marL="0" algn="r">
              <a:spcBef>
                <a:spcPts val="0"/>
              </a:spcBef>
              <a:buNone/>
              <a:defRPr sz="2400">
                <a:solidFill>
                  <a:srgbClr val="575757"/>
                </a:solidFill>
                <a:latin typeface="Calibri"/>
                <a:ea typeface="Calibri"/>
                <a:cs typeface="Calibri"/>
                <a:sym typeface="Calibri"/>
              </a:defRPr>
            </a:lvl3pPr>
            <a:lvl4pPr indent="0" lvl="3" marL="0" algn="r">
              <a:spcBef>
                <a:spcPts val="0"/>
              </a:spcBef>
              <a:buNone/>
              <a:defRPr sz="2400">
                <a:solidFill>
                  <a:srgbClr val="575757"/>
                </a:solidFill>
                <a:latin typeface="Calibri"/>
                <a:ea typeface="Calibri"/>
                <a:cs typeface="Calibri"/>
                <a:sym typeface="Calibri"/>
              </a:defRPr>
            </a:lvl4pPr>
            <a:lvl5pPr indent="0" lvl="4" marL="0" algn="r">
              <a:spcBef>
                <a:spcPts val="0"/>
              </a:spcBef>
              <a:buNone/>
              <a:defRPr sz="2400">
                <a:solidFill>
                  <a:srgbClr val="575757"/>
                </a:solidFill>
                <a:latin typeface="Calibri"/>
                <a:ea typeface="Calibri"/>
                <a:cs typeface="Calibri"/>
                <a:sym typeface="Calibri"/>
              </a:defRPr>
            </a:lvl5pPr>
            <a:lvl6pPr indent="0" lvl="5" marL="0" algn="r">
              <a:spcBef>
                <a:spcPts val="0"/>
              </a:spcBef>
              <a:buNone/>
              <a:defRPr sz="2400">
                <a:solidFill>
                  <a:srgbClr val="575757"/>
                </a:solidFill>
                <a:latin typeface="Calibri"/>
                <a:ea typeface="Calibri"/>
                <a:cs typeface="Calibri"/>
                <a:sym typeface="Calibri"/>
              </a:defRPr>
            </a:lvl6pPr>
            <a:lvl7pPr indent="0" lvl="6" marL="0" algn="r">
              <a:spcBef>
                <a:spcPts val="0"/>
              </a:spcBef>
              <a:buNone/>
              <a:defRPr sz="2400">
                <a:solidFill>
                  <a:srgbClr val="575757"/>
                </a:solidFill>
                <a:latin typeface="Calibri"/>
                <a:ea typeface="Calibri"/>
                <a:cs typeface="Calibri"/>
                <a:sym typeface="Calibri"/>
              </a:defRPr>
            </a:lvl7pPr>
            <a:lvl8pPr indent="0" lvl="7" marL="0" algn="r">
              <a:spcBef>
                <a:spcPts val="0"/>
              </a:spcBef>
              <a:buNone/>
              <a:defRPr sz="2400">
                <a:solidFill>
                  <a:srgbClr val="575757"/>
                </a:solidFill>
                <a:latin typeface="Calibri"/>
                <a:ea typeface="Calibri"/>
                <a:cs typeface="Calibri"/>
                <a:sym typeface="Calibri"/>
              </a:defRPr>
            </a:lvl8pPr>
            <a:lvl9pPr indent="0" lvl="8" marL="0" algn="r">
              <a:spcBef>
                <a:spcPts val="0"/>
              </a:spcBef>
              <a:buNone/>
              <a:defRPr sz="2400">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
        <p:nvSpPr>
          <p:cNvPr id="69" name="Google Shape;69;p8"/>
          <p:cNvSpPr txBox="1"/>
          <p:nvPr>
            <p:ph idx="11" type="ftr"/>
          </p:nvPr>
        </p:nvSpPr>
        <p:spPr>
          <a:xfrm>
            <a:off x="820615" y="12255499"/>
            <a:ext cx="8229600" cy="730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2_Image Half Full">
  <p:cSld name="22_Image Half Full">
    <p:spTree>
      <p:nvGrpSpPr>
        <p:cNvPr id="70" name="Shape 70"/>
        <p:cNvGrpSpPr/>
        <p:nvPr/>
      </p:nvGrpSpPr>
      <p:grpSpPr>
        <a:xfrm>
          <a:off x="0" y="0"/>
          <a:ext cx="0" cy="0"/>
          <a:chOff x="0" y="0"/>
          <a:chExt cx="0" cy="0"/>
        </a:xfrm>
      </p:grpSpPr>
      <p:sp>
        <p:nvSpPr>
          <p:cNvPr id="71" name="Google Shape;71;p9"/>
          <p:cNvSpPr txBox="1"/>
          <p:nvPr>
            <p:ph type="title"/>
          </p:nvPr>
        </p:nvSpPr>
        <p:spPr>
          <a:xfrm>
            <a:off x="832756" y="493828"/>
            <a:ext cx="22789244" cy="1939129"/>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9"/>
          <p:cNvSpPr txBox="1"/>
          <p:nvPr/>
        </p:nvSpPr>
        <p:spPr>
          <a:xfrm>
            <a:off x="23110613" y="88587"/>
            <a:ext cx="1102891" cy="405241"/>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lt1"/>
              </a:solidFill>
              <a:latin typeface="Calibri"/>
              <a:ea typeface="Calibri"/>
              <a:cs typeface="Calibri"/>
              <a:sym typeface="Calibri"/>
            </a:endParaRPr>
          </a:p>
        </p:txBody>
      </p:sp>
      <p:sp>
        <p:nvSpPr>
          <p:cNvPr id="73" name="Google Shape;73;p9"/>
          <p:cNvSpPr txBox="1"/>
          <p:nvPr>
            <p:ph idx="1" type="body"/>
          </p:nvPr>
        </p:nvSpPr>
        <p:spPr>
          <a:xfrm>
            <a:off x="772971" y="4437888"/>
            <a:ext cx="10959888" cy="658571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74" name="Google Shape;74;p9"/>
          <p:cNvSpPr txBox="1"/>
          <p:nvPr>
            <p:ph idx="2" type="body"/>
          </p:nvPr>
        </p:nvSpPr>
        <p:spPr>
          <a:xfrm>
            <a:off x="12595591" y="4463288"/>
            <a:ext cx="10959888" cy="658571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75" name="Google Shape;75;p9"/>
          <p:cNvSpPr txBox="1"/>
          <p:nvPr>
            <p:ph idx="3" type="body"/>
          </p:nvPr>
        </p:nvSpPr>
        <p:spPr>
          <a:xfrm>
            <a:off x="772920" y="3184914"/>
            <a:ext cx="10960608" cy="997631"/>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2000"/>
              </a:spcBef>
              <a:spcAft>
                <a:spcPts val="0"/>
              </a:spcAft>
              <a:buClr>
                <a:srgbClr val="575757"/>
              </a:buClr>
              <a:buSzPts val="4800"/>
              <a:buFont typeface="Calibri"/>
              <a:buNone/>
              <a:defRPr b="1" sz="4800">
                <a:solidFill>
                  <a:srgbClr val="575757"/>
                </a:solidFill>
              </a:defRPr>
            </a:lvl1pPr>
            <a:lvl2pPr indent="-342900" lvl="1" marL="914400" algn="l">
              <a:lnSpc>
                <a:spcPct val="90000"/>
              </a:lnSpc>
              <a:spcBef>
                <a:spcPts val="1000"/>
              </a:spcBef>
              <a:spcAft>
                <a:spcPts val="0"/>
              </a:spcAft>
              <a:buClr>
                <a:schemeClr val="dk1"/>
              </a:buClr>
              <a:buSzPts val="1800"/>
              <a:buChar char="•"/>
              <a:defRPr/>
            </a:lvl2pPr>
            <a:lvl3pPr indent="-342900" lvl="2" marL="1371600" algn="l">
              <a:lnSpc>
                <a:spcPct val="90000"/>
              </a:lnSpc>
              <a:spcBef>
                <a:spcPts val="1000"/>
              </a:spcBef>
              <a:spcAft>
                <a:spcPts val="0"/>
              </a:spcAft>
              <a:buClr>
                <a:schemeClr val="dk1"/>
              </a:buClr>
              <a:buSzPts val="1800"/>
              <a:buChar char="•"/>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76" name="Google Shape;76;p9"/>
          <p:cNvSpPr txBox="1"/>
          <p:nvPr>
            <p:ph idx="4" type="body"/>
          </p:nvPr>
        </p:nvSpPr>
        <p:spPr>
          <a:xfrm>
            <a:off x="12590711" y="3221626"/>
            <a:ext cx="11020318" cy="997631"/>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2000"/>
              </a:spcBef>
              <a:spcAft>
                <a:spcPts val="0"/>
              </a:spcAft>
              <a:buClr>
                <a:srgbClr val="575757"/>
              </a:buClr>
              <a:buSzPts val="4800"/>
              <a:buFont typeface="Calibri"/>
              <a:buNone/>
              <a:defRPr b="1" sz="4800">
                <a:solidFill>
                  <a:srgbClr val="575757"/>
                </a:solidFill>
              </a:defRPr>
            </a:lvl1pPr>
            <a:lvl2pPr indent="-342900" lvl="1" marL="914400" algn="l">
              <a:lnSpc>
                <a:spcPct val="90000"/>
              </a:lnSpc>
              <a:spcBef>
                <a:spcPts val="1000"/>
              </a:spcBef>
              <a:spcAft>
                <a:spcPts val="0"/>
              </a:spcAft>
              <a:buClr>
                <a:schemeClr val="dk1"/>
              </a:buClr>
              <a:buSzPts val="1800"/>
              <a:buChar char="•"/>
              <a:defRPr/>
            </a:lvl2pPr>
            <a:lvl3pPr indent="-342900" lvl="2" marL="1371600" algn="l">
              <a:lnSpc>
                <a:spcPct val="90000"/>
              </a:lnSpc>
              <a:spcBef>
                <a:spcPts val="1000"/>
              </a:spcBef>
              <a:spcAft>
                <a:spcPts val="0"/>
              </a:spcAft>
              <a:buClr>
                <a:schemeClr val="dk1"/>
              </a:buClr>
              <a:buSzPts val="1800"/>
              <a:buChar char="•"/>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cxnSp>
        <p:nvCxnSpPr>
          <p:cNvPr id="77" name="Google Shape;77;p9"/>
          <p:cNvCxnSpPr/>
          <p:nvPr/>
        </p:nvCxnSpPr>
        <p:spPr>
          <a:xfrm>
            <a:off x="768588" y="4204109"/>
            <a:ext cx="10964271" cy="0"/>
          </a:xfrm>
          <a:prstGeom prst="straightConnector1">
            <a:avLst/>
          </a:prstGeom>
          <a:noFill/>
          <a:ln cap="flat" cmpd="sng" w="88900">
            <a:solidFill>
              <a:srgbClr val="575757"/>
            </a:solidFill>
            <a:prstDash val="solid"/>
            <a:miter lim="800000"/>
            <a:headEnd len="sm" w="sm" type="none"/>
            <a:tailEnd len="sm" w="sm" type="none"/>
          </a:ln>
        </p:spPr>
      </p:cxnSp>
      <p:cxnSp>
        <p:nvCxnSpPr>
          <p:cNvPr id="78" name="Google Shape;78;p9"/>
          <p:cNvCxnSpPr/>
          <p:nvPr/>
        </p:nvCxnSpPr>
        <p:spPr>
          <a:xfrm>
            <a:off x="12591208" y="4204109"/>
            <a:ext cx="10964271" cy="0"/>
          </a:xfrm>
          <a:prstGeom prst="straightConnector1">
            <a:avLst/>
          </a:prstGeom>
          <a:noFill/>
          <a:ln cap="flat" cmpd="sng" w="88900">
            <a:solidFill>
              <a:srgbClr val="575757"/>
            </a:solidFill>
            <a:prstDash val="solid"/>
            <a:miter lim="800000"/>
            <a:headEnd len="sm" w="sm" type="none"/>
            <a:tailEnd len="sm" w="sm" type="none"/>
          </a:ln>
        </p:spPr>
      </p:cxnSp>
      <p:sp>
        <p:nvSpPr>
          <p:cNvPr id="79" name="Google Shape;79;p9"/>
          <p:cNvSpPr txBox="1"/>
          <p:nvPr>
            <p:ph idx="12" type="sldNum"/>
          </p:nvPr>
        </p:nvSpPr>
        <p:spPr>
          <a:xfrm>
            <a:off x="18076984" y="12330967"/>
            <a:ext cx="5486400" cy="73025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sz="2400">
                <a:solidFill>
                  <a:srgbClr val="575757"/>
                </a:solidFill>
                <a:latin typeface="Calibri"/>
                <a:ea typeface="Calibri"/>
                <a:cs typeface="Calibri"/>
                <a:sym typeface="Calibri"/>
              </a:defRPr>
            </a:lvl1pPr>
            <a:lvl2pPr indent="0" lvl="1" marL="0" algn="r">
              <a:spcBef>
                <a:spcPts val="0"/>
              </a:spcBef>
              <a:buNone/>
              <a:defRPr sz="2400">
                <a:solidFill>
                  <a:srgbClr val="575757"/>
                </a:solidFill>
                <a:latin typeface="Calibri"/>
                <a:ea typeface="Calibri"/>
                <a:cs typeface="Calibri"/>
                <a:sym typeface="Calibri"/>
              </a:defRPr>
            </a:lvl2pPr>
            <a:lvl3pPr indent="0" lvl="2" marL="0" algn="r">
              <a:spcBef>
                <a:spcPts val="0"/>
              </a:spcBef>
              <a:buNone/>
              <a:defRPr sz="2400">
                <a:solidFill>
                  <a:srgbClr val="575757"/>
                </a:solidFill>
                <a:latin typeface="Calibri"/>
                <a:ea typeface="Calibri"/>
                <a:cs typeface="Calibri"/>
                <a:sym typeface="Calibri"/>
              </a:defRPr>
            </a:lvl3pPr>
            <a:lvl4pPr indent="0" lvl="3" marL="0" algn="r">
              <a:spcBef>
                <a:spcPts val="0"/>
              </a:spcBef>
              <a:buNone/>
              <a:defRPr sz="2400">
                <a:solidFill>
                  <a:srgbClr val="575757"/>
                </a:solidFill>
                <a:latin typeface="Calibri"/>
                <a:ea typeface="Calibri"/>
                <a:cs typeface="Calibri"/>
                <a:sym typeface="Calibri"/>
              </a:defRPr>
            </a:lvl4pPr>
            <a:lvl5pPr indent="0" lvl="4" marL="0" algn="r">
              <a:spcBef>
                <a:spcPts val="0"/>
              </a:spcBef>
              <a:buNone/>
              <a:defRPr sz="2400">
                <a:solidFill>
                  <a:srgbClr val="575757"/>
                </a:solidFill>
                <a:latin typeface="Calibri"/>
                <a:ea typeface="Calibri"/>
                <a:cs typeface="Calibri"/>
                <a:sym typeface="Calibri"/>
              </a:defRPr>
            </a:lvl5pPr>
            <a:lvl6pPr indent="0" lvl="5" marL="0" algn="r">
              <a:spcBef>
                <a:spcPts val="0"/>
              </a:spcBef>
              <a:buNone/>
              <a:defRPr sz="2400">
                <a:solidFill>
                  <a:srgbClr val="575757"/>
                </a:solidFill>
                <a:latin typeface="Calibri"/>
                <a:ea typeface="Calibri"/>
                <a:cs typeface="Calibri"/>
                <a:sym typeface="Calibri"/>
              </a:defRPr>
            </a:lvl6pPr>
            <a:lvl7pPr indent="0" lvl="6" marL="0" algn="r">
              <a:spcBef>
                <a:spcPts val="0"/>
              </a:spcBef>
              <a:buNone/>
              <a:defRPr sz="2400">
                <a:solidFill>
                  <a:srgbClr val="575757"/>
                </a:solidFill>
                <a:latin typeface="Calibri"/>
                <a:ea typeface="Calibri"/>
                <a:cs typeface="Calibri"/>
                <a:sym typeface="Calibri"/>
              </a:defRPr>
            </a:lvl7pPr>
            <a:lvl8pPr indent="0" lvl="7" marL="0" algn="r">
              <a:spcBef>
                <a:spcPts val="0"/>
              </a:spcBef>
              <a:buNone/>
              <a:defRPr sz="2400">
                <a:solidFill>
                  <a:srgbClr val="575757"/>
                </a:solidFill>
                <a:latin typeface="Calibri"/>
                <a:ea typeface="Calibri"/>
                <a:cs typeface="Calibri"/>
                <a:sym typeface="Calibri"/>
              </a:defRPr>
            </a:lvl8pPr>
            <a:lvl9pPr indent="0" lvl="8" marL="0" algn="r">
              <a:spcBef>
                <a:spcPts val="0"/>
              </a:spcBef>
              <a:buNone/>
              <a:defRPr sz="2400">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
        <p:nvSpPr>
          <p:cNvPr id="80" name="Google Shape;80;p9"/>
          <p:cNvSpPr txBox="1"/>
          <p:nvPr>
            <p:ph idx="11" type="ftr"/>
          </p:nvPr>
        </p:nvSpPr>
        <p:spPr>
          <a:xfrm>
            <a:off x="832756" y="12255499"/>
            <a:ext cx="8229600" cy="730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1676400" y="730251"/>
            <a:ext cx="21031199" cy="2651126"/>
          </a:xfrm>
          <a:prstGeom prst="rect">
            <a:avLst/>
          </a:prstGeom>
          <a:noFill/>
          <a:ln>
            <a:noFill/>
          </a:ln>
        </p:spPr>
        <p:txBody>
          <a:bodyPr anchorCtr="0" anchor="ctr" bIns="45700" lIns="91425" spcFirstLastPara="1" rIns="91425" wrap="square" tIns="45700">
            <a:normAutofit/>
          </a:bodyPr>
          <a:lstStyle>
            <a:lvl1pPr lvl="0" marR="0" rtl="0" algn="ctr">
              <a:lnSpc>
                <a:spcPct val="90000"/>
              </a:lnSpc>
              <a:spcBef>
                <a:spcPts val="0"/>
              </a:spcBef>
              <a:spcAft>
                <a:spcPts val="0"/>
              </a:spcAft>
              <a:buClr>
                <a:srgbClr val="575757"/>
              </a:buClr>
              <a:buSzPts val="8800"/>
              <a:buFont typeface="Calibri"/>
              <a:buNone/>
              <a:defRPr b="0" i="0" sz="8800" u="none" cap="none" strike="noStrike">
                <a:solidFill>
                  <a:srgbClr val="575757"/>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1676400" y="3651250"/>
            <a:ext cx="21031199" cy="8140700"/>
          </a:xfrm>
          <a:prstGeom prst="rect">
            <a:avLst/>
          </a:prstGeom>
          <a:noFill/>
          <a:ln>
            <a:noFill/>
          </a:ln>
        </p:spPr>
        <p:txBody>
          <a:bodyPr anchorCtr="0" anchor="t" bIns="45700" lIns="91425" spcFirstLastPara="1" rIns="91425" wrap="square" tIns="45700">
            <a:normAutofit/>
          </a:bodyPr>
          <a:lstStyle>
            <a:lvl1pPr indent="-228600" lvl="0" marL="457200" marR="0" rtl="0" algn="l">
              <a:lnSpc>
                <a:spcPct val="90000"/>
              </a:lnSpc>
              <a:spcBef>
                <a:spcPts val="2000"/>
              </a:spcBef>
              <a:spcAft>
                <a:spcPts val="0"/>
              </a:spcAft>
              <a:buClr>
                <a:schemeClr val="dk1"/>
              </a:buClr>
              <a:buSzPts val="5400"/>
              <a:buFont typeface="Calibri"/>
              <a:buNone/>
              <a:defRPr b="0" i="0" sz="5400" u="none" cap="none" strike="noStrike">
                <a:solidFill>
                  <a:schemeClr val="dk1"/>
                </a:solidFill>
                <a:latin typeface="Calibri"/>
                <a:ea typeface="Calibri"/>
                <a:cs typeface="Calibri"/>
                <a:sym typeface="Calibri"/>
              </a:defRPr>
            </a:lvl1pPr>
            <a:lvl2pPr indent="-533400" lvl="1" marL="914400" marR="0" rtl="0" algn="l">
              <a:lnSpc>
                <a:spcPct val="90000"/>
              </a:lnSpc>
              <a:spcBef>
                <a:spcPts val="1000"/>
              </a:spcBef>
              <a:spcAft>
                <a:spcPts val="0"/>
              </a:spcAft>
              <a:buClr>
                <a:schemeClr val="dk1"/>
              </a:buClr>
              <a:buSzPts val="4800"/>
              <a:buFont typeface="Arial"/>
              <a:buChar char="•"/>
              <a:defRPr b="0" i="0" sz="4800" u="none" cap="none" strike="noStrike">
                <a:solidFill>
                  <a:schemeClr val="dk1"/>
                </a:solidFill>
                <a:latin typeface="Calibri"/>
                <a:ea typeface="Calibri"/>
                <a:cs typeface="Calibri"/>
                <a:sym typeface="Calibri"/>
              </a:defRPr>
            </a:lvl2pPr>
            <a:lvl3pPr indent="-508000" lvl="2" marL="1371600" marR="0" rtl="0" algn="l">
              <a:lnSpc>
                <a:spcPct val="90000"/>
              </a:lnSpc>
              <a:spcBef>
                <a:spcPts val="1000"/>
              </a:spcBef>
              <a:spcAft>
                <a:spcPts val="0"/>
              </a:spcAft>
              <a:buClr>
                <a:schemeClr val="dk1"/>
              </a:buClr>
              <a:buSzPts val="4400"/>
              <a:buFont typeface="Arial"/>
              <a:buChar char="•"/>
              <a:defRPr b="0" i="0" sz="4400" u="none" cap="none" strike="noStrike">
                <a:solidFill>
                  <a:schemeClr val="dk1"/>
                </a:solidFill>
                <a:latin typeface="Calibri"/>
                <a:ea typeface="Calibri"/>
                <a:cs typeface="Calibri"/>
                <a:sym typeface="Calibri"/>
              </a:defRPr>
            </a:lvl3pPr>
            <a:lvl4pPr indent="-457200" lvl="3" marL="1828800" marR="0" rtl="0" algn="l">
              <a:lnSpc>
                <a:spcPct val="90000"/>
              </a:lnSpc>
              <a:spcBef>
                <a:spcPts val="1000"/>
              </a:spcBef>
              <a:spcAft>
                <a:spcPts val="0"/>
              </a:spcAft>
              <a:buClr>
                <a:schemeClr val="dk1"/>
              </a:buClr>
              <a:buSzPts val="3600"/>
              <a:buFont typeface="Arial"/>
              <a:buChar char="•"/>
              <a:defRPr b="0" i="0" sz="3600" u="none" cap="none" strike="noStrike">
                <a:solidFill>
                  <a:schemeClr val="dk1"/>
                </a:solidFill>
                <a:latin typeface="Calibri"/>
                <a:ea typeface="Calibri"/>
                <a:cs typeface="Calibri"/>
                <a:sym typeface="Calibri"/>
              </a:defRPr>
            </a:lvl4pPr>
            <a:lvl5pPr indent="-457200" lvl="4" marL="2286000" marR="0" rtl="0" algn="l">
              <a:lnSpc>
                <a:spcPct val="90000"/>
              </a:lnSpc>
              <a:spcBef>
                <a:spcPts val="1000"/>
              </a:spcBef>
              <a:spcAft>
                <a:spcPts val="0"/>
              </a:spcAft>
              <a:buClr>
                <a:schemeClr val="dk1"/>
              </a:buClr>
              <a:buSzPts val="3600"/>
              <a:buFont typeface="Arial"/>
              <a:buChar char="•"/>
              <a:defRPr b="0" i="0" sz="3600" u="none" cap="none" strike="noStrike">
                <a:solidFill>
                  <a:schemeClr val="dk1"/>
                </a:solidFill>
                <a:latin typeface="Calibri"/>
                <a:ea typeface="Calibri"/>
                <a:cs typeface="Calibri"/>
                <a:sym typeface="Calibri"/>
              </a:defRPr>
            </a:lvl5pPr>
            <a:lvl6pPr indent="-457200" lvl="5" marL="2743200" marR="0" rtl="0" algn="l">
              <a:lnSpc>
                <a:spcPct val="90000"/>
              </a:lnSpc>
              <a:spcBef>
                <a:spcPts val="1000"/>
              </a:spcBef>
              <a:spcAft>
                <a:spcPts val="0"/>
              </a:spcAft>
              <a:buClr>
                <a:schemeClr val="dk1"/>
              </a:buClr>
              <a:buSzPts val="3600"/>
              <a:buFont typeface="Arial"/>
              <a:buChar char="•"/>
              <a:defRPr b="0" i="0" sz="3600" u="none" cap="none" strike="noStrike">
                <a:solidFill>
                  <a:schemeClr val="dk1"/>
                </a:solidFill>
                <a:latin typeface="Calibri"/>
                <a:ea typeface="Calibri"/>
                <a:cs typeface="Calibri"/>
                <a:sym typeface="Calibri"/>
              </a:defRPr>
            </a:lvl6pPr>
            <a:lvl7pPr indent="-457200" lvl="6" marL="3200400" marR="0" rtl="0" algn="l">
              <a:lnSpc>
                <a:spcPct val="90000"/>
              </a:lnSpc>
              <a:spcBef>
                <a:spcPts val="1000"/>
              </a:spcBef>
              <a:spcAft>
                <a:spcPts val="0"/>
              </a:spcAft>
              <a:buClr>
                <a:schemeClr val="dk1"/>
              </a:buClr>
              <a:buSzPts val="3600"/>
              <a:buFont typeface="Arial"/>
              <a:buChar char="•"/>
              <a:defRPr b="0" i="0" sz="3600" u="none" cap="none" strike="noStrike">
                <a:solidFill>
                  <a:schemeClr val="dk1"/>
                </a:solidFill>
                <a:latin typeface="Calibri"/>
                <a:ea typeface="Calibri"/>
                <a:cs typeface="Calibri"/>
                <a:sym typeface="Calibri"/>
              </a:defRPr>
            </a:lvl7pPr>
            <a:lvl8pPr indent="-457200" lvl="7" marL="3657600" marR="0" rtl="0" algn="l">
              <a:lnSpc>
                <a:spcPct val="90000"/>
              </a:lnSpc>
              <a:spcBef>
                <a:spcPts val="1000"/>
              </a:spcBef>
              <a:spcAft>
                <a:spcPts val="0"/>
              </a:spcAft>
              <a:buClr>
                <a:schemeClr val="dk1"/>
              </a:buClr>
              <a:buSzPts val="3600"/>
              <a:buFont typeface="Arial"/>
              <a:buChar char="•"/>
              <a:defRPr b="0" i="0" sz="3600" u="none" cap="none" strike="noStrike">
                <a:solidFill>
                  <a:schemeClr val="dk1"/>
                </a:solidFill>
                <a:latin typeface="Calibri"/>
                <a:ea typeface="Calibri"/>
                <a:cs typeface="Calibri"/>
                <a:sym typeface="Calibri"/>
              </a:defRPr>
            </a:lvl8pPr>
            <a:lvl9pPr indent="-457200" lvl="8" marL="4114800" marR="0" rtl="0" algn="l">
              <a:lnSpc>
                <a:spcPct val="90000"/>
              </a:lnSpc>
              <a:spcBef>
                <a:spcPts val="1000"/>
              </a:spcBef>
              <a:spcAft>
                <a:spcPts val="0"/>
              </a:spcAft>
              <a:buClr>
                <a:schemeClr val="dk1"/>
              </a:buClr>
              <a:buSzPts val="3600"/>
              <a:buFont typeface="Arial"/>
              <a:buChar char="•"/>
              <a:defRPr b="0" i="0" sz="3600" u="none" cap="none" strike="noStrike">
                <a:solidFill>
                  <a:schemeClr val="dk1"/>
                </a:solidFill>
                <a:latin typeface="Calibri"/>
                <a:ea typeface="Calibri"/>
                <a:cs typeface="Calibri"/>
                <a:sym typeface="Calibri"/>
              </a:defRPr>
            </a:lvl9pPr>
          </a:lstStyle>
          <a:p/>
        </p:txBody>
      </p:sp>
      <p:sp>
        <p:nvSpPr>
          <p:cNvPr id="12" name="Google Shape;12;p1"/>
          <p:cNvSpPr txBox="1"/>
          <p:nvPr>
            <p:ph idx="12" type="sldNum"/>
          </p:nvPr>
        </p:nvSpPr>
        <p:spPr>
          <a:xfrm>
            <a:off x="17275656" y="12255499"/>
            <a:ext cx="5486400" cy="73025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buNone/>
              <a:defRPr b="0" i="0" sz="2400" u="none" cap="none" strike="noStrike">
                <a:solidFill>
                  <a:srgbClr val="575757"/>
                </a:solidFill>
                <a:latin typeface="Calibri"/>
                <a:ea typeface="Calibri"/>
                <a:cs typeface="Calibri"/>
                <a:sym typeface="Calibri"/>
              </a:defRPr>
            </a:lvl1pPr>
            <a:lvl2pPr indent="0" lvl="1" marL="0" marR="0" rtl="0" algn="r">
              <a:spcBef>
                <a:spcPts val="0"/>
              </a:spcBef>
              <a:buNone/>
              <a:defRPr b="0" i="0" sz="2400" u="none" cap="none" strike="noStrike">
                <a:solidFill>
                  <a:srgbClr val="575757"/>
                </a:solidFill>
                <a:latin typeface="Calibri"/>
                <a:ea typeface="Calibri"/>
                <a:cs typeface="Calibri"/>
                <a:sym typeface="Calibri"/>
              </a:defRPr>
            </a:lvl2pPr>
            <a:lvl3pPr indent="0" lvl="2" marL="0" marR="0" rtl="0" algn="r">
              <a:spcBef>
                <a:spcPts val="0"/>
              </a:spcBef>
              <a:buNone/>
              <a:defRPr b="0" i="0" sz="2400" u="none" cap="none" strike="noStrike">
                <a:solidFill>
                  <a:srgbClr val="575757"/>
                </a:solidFill>
                <a:latin typeface="Calibri"/>
                <a:ea typeface="Calibri"/>
                <a:cs typeface="Calibri"/>
                <a:sym typeface="Calibri"/>
              </a:defRPr>
            </a:lvl3pPr>
            <a:lvl4pPr indent="0" lvl="3" marL="0" marR="0" rtl="0" algn="r">
              <a:spcBef>
                <a:spcPts val="0"/>
              </a:spcBef>
              <a:buNone/>
              <a:defRPr b="0" i="0" sz="2400" u="none" cap="none" strike="noStrike">
                <a:solidFill>
                  <a:srgbClr val="575757"/>
                </a:solidFill>
                <a:latin typeface="Calibri"/>
                <a:ea typeface="Calibri"/>
                <a:cs typeface="Calibri"/>
                <a:sym typeface="Calibri"/>
              </a:defRPr>
            </a:lvl4pPr>
            <a:lvl5pPr indent="0" lvl="4" marL="0" marR="0" rtl="0" algn="r">
              <a:spcBef>
                <a:spcPts val="0"/>
              </a:spcBef>
              <a:buNone/>
              <a:defRPr b="0" i="0" sz="2400" u="none" cap="none" strike="noStrike">
                <a:solidFill>
                  <a:srgbClr val="575757"/>
                </a:solidFill>
                <a:latin typeface="Calibri"/>
                <a:ea typeface="Calibri"/>
                <a:cs typeface="Calibri"/>
                <a:sym typeface="Calibri"/>
              </a:defRPr>
            </a:lvl5pPr>
            <a:lvl6pPr indent="0" lvl="5" marL="0" marR="0" rtl="0" algn="r">
              <a:spcBef>
                <a:spcPts val="0"/>
              </a:spcBef>
              <a:buNone/>
              <a:defRPr b="0" i="0" sz="2400" u="none" cap="none" strike="noStrike">
                <a:solidFill>
                  <a:srgbClr val="575757"/>
                </a:solidFill>
                <a:latin typeface="Calibri"/>
                <a:ea typeface="Calibri"/>
                <a:cs typeface="Calibri"/>
                <a:sym typeface="Calibri"/>
              </a:defRPr>
            </a:lvl6pPr>
            <a:lvl7pPr indent="0" lvl="6" marL="0" marR="0" rtl="0" algn="r">
              <a:spcBef>
                <a:spcPts val="0"/>
              </a:spcBef>
              <a:buNone/>
              <a:defRPr b="0" i="0" sz="2400" u="none" cap="none" strike="noStrike">
                <a:solidFill>
                  <a:srgbClr val="575757"/>
                </a:solidFill>
                <a:latin typeface="Calibri"/>
                <a:ea typeface="Calibri"/>
                <a:cs typeface="Calibri"/>
                <a:sym typeface="Calibri"/>
              </a:defRPr>
            </a:lvl7pPr>
            <a:lvl8pPr indent="0" lvl="7" marL="0" marR="0" rtl="0" algn="r">
              <a:spcBef>
                <a:spcPts val="0"/>
              </a:spcBef>
              <a:buNone/>
              <a:defRPr b="0" i="0" sz="2400" u="none" cap="none" strike="noStrike">
                <a:solidFill>
                  <a:srgbClr val="575757"/>
                </a:solidFill>
                <a:latin typeface="Calibri"/>
                <a:ea typeface="Calibri"/>
                <a:cs typeface="Calibri"/>
                <a:sym typeface="Calibri"/>
              </a:defRPr>
            </a:lvl8pPr>
            <a:lvl9pPr indent="0" lvl="8" marL="0" marR="0" rtl="0" algn="r">
              <a:spcBef>
                <a:spcPts val="0"/>
              </a:spcBef>
              <a:buNone/>
              <a:defRPr b="0" i="0" sz="24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
        <p:nvSpPr>
          <p:cNvPr id="13" name="Google Shape;13;p1"/>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2000" u="none" cap="none" strike="noStrike">
                <a:solidFill>
                  <a:srgbClr val="575757"/>
                </a:solidFill>
                <a:latin typeface="Calibri"/>
                <a:ea typeface="Calibri"/>
                <a:cs typeface="Calibri"/>
                <a:sym typeface="Calibri"/>
              </a:defRPr>
            </a:lvl1pPr>
            <a:lvl2pPr lvl="1"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3024"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Lst>
  <mc:AlternateContent>
    <mc:Choice Requires="p14">
      <p:transition spd="slow" p14:dur="700">
        <p:fade/>
      </p:transition>
    </mc:Choice>
    <mc:Fallback>
      <p:transition spd="slow">
        <p:fade/>
      </p:transition>
    </mc:Fallback>
  </mc:AlternateConten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7.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53663"/>
        </a:solidFill>
      </p:bgPr>
    </p:bg>
    <p:spTree>
      <p:nvGrpSpPr>
        <p:cNvPr id="84" name="Shape 84"/>
        <p:cNvGrpSpPr/>
        <p:nvPr/>
      </p:nvGrpSpPr>
      <p:grpSpPr>
        <a:xfrm>
          <a:off x="0" y="0"/>
          <a:ext cx="0" cy="0"/>
          <a:chOff x="0" y="0"/>
          <a:chExt cx="0" cy="0"/>
        </a:xfrm>
      </p:grpSpPr>
      <p:sp>
        <p:nvSpPr>
          <p:cNvPr id="85" name="Google Shape;85;p10"/>
          <p:cNvSpPr txBox="1"/>
          <p:nvPr>
            <p:ph type="title"/>
          </p:nvPr>
        </p:nvSpPr>
        <p:spPr>
          <a:xfrm>
            <a:off x="1649506" y="5766899"/>
            <a:ext cx="21031199" cy="2651126"/>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lt1"/>
              </a:buClr>
              <a:buSzPct val="100000"/>
              <a:buFont typeface="Calibri"/>
              <a:buNone/>
            </a:pPr>
            <a:r>
              <a:rPr lang="fi-FI"/>
              <a:t>6. Kohti uutta aikaa</a:t>
            </a:r>
            <a:br>
              <a:rPr lang="fi-FI"/>
            </a:br>
            <a:br>
              <a:rPr lang="fi-FI"/>
            </a:br>
            <a:r>
              <a:rPr lang="fi-FI"/>
              <a:t>TIETOISKU: TUOMAS AKVINOLAINEN</a:t>
            </a:r>
            <a:endParaRPr/>
          </a:p>
        </p:txBody>
      </p:sp>
      <p:sp>
        <p:nvSpPr>
          <p:cNvPr id="86" name="Google Shape;86;p10"/>
          <p:cNvSpPr txBox="1"/>
          <p:nvPr>
            <p:ph idx="2" type="body"/>
          </p:nvPr>
        </p:nvSpPr>
        <p:spPr>
          <a:xfrm>
            <a:off x="1676400" y="2856646"/>
            <a:ext cx="21031199" cy="1084901"/>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4800"/>
              <a:buFont typeface="Calibri"/>
              <a:buNone/>
            </a:pPr>
            <a:r>
              <a:rPr lang="fi-FI"/>
              <a:t>4</a:t>
            </a:r>
            <a:endParaRPr/>
          </a:p>
        </p:txBody>
      </p:sp>
      <p:sp>
        <p:nvSpPr>
          <p:cNvPr id="87" name="Google Shape;87;p10"/>
          <p:cNvSpPr txBox="1"/>
          <p:nvPr>
            <p:ph idx="1" type="body"/>
          </p:nvPr>
        </p:nvSpPr>
        <p:spPr>
          <a:xfrm>
            <a:off x="1676400" y="1771745"/>
            <a:ext cx="21031199" cy="1084901"/>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6600"/>
              <a:buFont typeface="Calibri"/>
              <a:buNone/>
            </a:pPr>
            <a:r>
              <a:rPr lang="fi-FI"/>
              <a:t>Forum Historia</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1"/>
          <p:cNvSpPr txBox="1"/>
          <p:nvPr>
            <p:ph type="title"/>
          </p:nvPr>
        </p:nvSpPr>
        <p:spPr>
          <a:xfrm>
            <a:off x="1676400" y="730251"/>
            <a:ext cx="21031199" cy="2651126"/>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575757"/>
              </a:buClr>
              <a:buSzPts val="8800"/>
              <a:buFont typeface="Calibri"/>
              <a:buNone/>
            </a:pPr>
            <a:r>
              <a:rPr lang="fi-FI"/>
              <a:t>Skolastiikka (n. v. 1000-1500)</a:t>
            </a:r>
            <a:endParaRPr/>
          </a:p>
        </p:txBody>
      </p:sp>
      <p:sp>
        <p:nvSpPr>
          <p:cNvPr id="93" name="Google Shape;93;p11"/>
          <p:cNvSpPr txBox="1"/>
          <p:nvPr>
            <p:ph idx="1" type="body"/>
          </p:nvPr>
        </p:nvSpPr>
        <p:spPr>
          <a:xfrm>
            <a:off x="1676400" y="3381377"/>
            <a:ext cx="21031199" cy="8495083"/>
          </a:xfrm>
          <a:prstGeom prst="rect">
            <a:avLst/>
          </a:prstGeom>
          <a:noFill/>
          <a:ln>
            <a:noFill/>
          </a:ln>
        </p:spPr>
        <p:txBody>
          <a:bodyPr anchorCtr="0" anchor="t" bIns="45700" lIns="91425" spcFirstLastPara="1" rIns="91425" wrap="square" tIns="45700">
            <a:noAutofit/>
          </a:bodyPr>
          <a:lstStyle/>
          <a:p>
            <a:pPr indent="-685800" lvl="0" marL="800100" rtl="0" algn="l">
              <a:lnSpc>
                <a:spcPct val="90000"/>
              </a:lnSpc>
              <a:spcBef>
                <a:spcPts val="0"/>
              </a:spcBef>
              <a:spcAft>
                <a:spcPts val="0"/>
              </a:spcAft>
              <a:buClr>
                <a:schemeClr val="dk1"/>
              </a:buClr>
              <a:buSzPts val="5600"/>
              <a:buFont typeface="Arial"/>
              <a:buChar char="•"/>
            </a:pPr>
            <a:r>
              <a:rPr lang="fi-FI" sz="5600"/>
              <a:t>Skolastiikka oli filosofinen suuntaus sydän- ja myöhäiskeskiajalla.</a:t>
            </a:r>
            <a:endParaRPr/>
          </a:p>
          <a:p>
            <a:pPr indent="-685800" lvl="0" marL="800100" rtl="0" algn="l">
              <a:lnSpc>
                <a:spcPct val="90000"/>
              </a:lnSpc>
              <a:spcBef>
                <a:spcPts val="1200"/>
              </a:spcBef>
              <a:spcAft>
                <a:spcPts val="0"/>
              </a:spcAft>
              <a:buClr>
                <a:schemeClr val="dk1"/>
              </a:buClr>
              <a:buSzPts val="5600"/>
              <a:buFont typeface="Arial"/>
              <a:buChar char="•"/>
            </a:pPr>
            <a:r>
              <a:rPr lang="fi-FI" sz="5600"/>
              <a:t>Skolastikot yhdistivät ajattelussaan kristittyyn teologiaan antiikin tieteitä, erityisesti loogista päättelyä. </a:t>
            </a:r>
            <a:endParaRPr/>
          </a:p>
          <a:p>
            <a:pPr indent="-685800" lvl="0" marL="800100" rtl="0" algn="l">
              <a:lnSpc>
                <a:spcPct val="90000"/>
              </a:lnSpc>
              <a:spcBef>
                <a:spcPts val="1200"/>
              </a:spcBef>
              <a:spcAft>
                <a:spcPts val="0"/>
              </a:spcAft>
              <a:buClr>
                <a:schemeClr val="dk1"/>
              </a:buClr>
              <a:buSzPts val="5600"/>
              <a:buFont typeface="Arial"/>
              <a:buChar char="•"/>
            </a:pPr>
            <a:r>
              <a:rPr lang="fi-FI" sz="5600"/>
              <a:t>Skolastisen metodin vaiheet:</a:t>
            </a:r>
            <a:endParaRPr/>
          </a:p>
          <a:p>
            <a:pPr indent="-914400" lvl="1" marL="2400300" rtl="0" algn="l">
              <a:lnSpc>
                <a:spcPct val="90000"/>
              </a:lnSpc>
              <a:spcBef>
                <a:spcPts val="1200"/>
              </a:spcBef>
              <a:spcAft>
                <a:spcPts val="0"/>
              </a:spcAft>
              <a:buClr>
                <a:schemeClr val="dk1"/>
              </a:buClr>
              <a:buSzPts val="5600"/>
              <a:buFont typeface="Calibri"/>
              <a:buAutoNum type="arabicPeriod"/>
            </a:pPr>
            <a:r>
              <a:rPr lang="fi-FI" sz="5600"/>
              <a:t>tekstin kriittinen lukeminen ja ristiriitaisuuksien kirjaaminen</a:t>
            </a:r>
            <a:endParaRPr/>
          </a:p>
          <a:p>
            <a:pPr indent="-914400" lvl="1" marL="2400300" rtl="0" algn="l">
              <a:lnSpc>
                <a:spcPct val="90000"/>
              </a:lnSpc>
              <a:spcBef>
                <a:spcPts val="1200"/>
              </a:spcBef>
              <a:spcAft>
                <a:spcPts val="0"/>
              </a:spcAft>
              <a:buClr>
                <a:schemeClr val="dk1"/>
              </a:buClr>
              <a:buSzPts val="5600"/>
              <a:buFont typeface="Calibri"/>
              <a:buAutoNum type="arabicPeriod"/>
            </a:pPr>
            <a:r>
              <a:rPr lang="fi-FI" sz="5600"/>
              <a:t>filosofinen analyysi tekstistä</a:t>
            </a:r>
            <a:endParaRPr/>
          </a:p>
          <a:p>
            <a:pPr indent="-914400" lvl="1" marL="2400300" rtl="0" algn="l">
              <a:lnSpc>
                <a:spcPct val="90000"/>
              </a:lnSpc>
              <a:spcBef>
                <a:spcPts val="1200"/>
              </a:spcBef>
              <a:spcAft>
                <a:spcPts val="0"/>
              </a:spcAft>
              <a:buClr>
                <a:schemeClr val="dk1"/>
              </a:buClr>
              <a:buSzPts val="5600"/>
              <a:buFont typeface="Calibri"/>
              <a:buAutoNum type="arabicPeriod"/>
            </a:pPr>
            <a:r>
              <a:rPr lang="fi-FI" sz="5600"/>
              <a:t>looginen analyysi</a:t>
            </a:r>
            <a:endParaRPr/>
          </a:p>
          <a:p>
            <a:pPr indent="-685800" lvl="0" marL="800100" rtl="0" algn="l">
              <a:lnSpc>
                <a:spcPct val="90000"/>
              </a:lnSpc>
              <a:spcBef>
                <a:spcPts val="1200"/>
              </a:spcBef>
              <a:spcAft>
                <a:spcPts val="0"/>
              </a:spcAft>
              <a:buClr>
                <a:schemeClr val="dk1"/>
              </a:buClr>
              <a:buSzPts val="5600"/>
              <a:buFont typeface="Arial"/>
              <a:buChar char="•"/>
            </a:pPr>
            <a:r>
              <a:rPr lang="fi-FI" sz="5600"/>
              <a:t>Kristillisen skolastiikan suuntaus oli vallitseva Euroopan yliopistoissa 1100-luvulta 1500-luvulle, osin 1700-luvulle asti</a:t>
            </a:r>
            <a:endParaRPr/>
          </a:p>
        </p:txBody>
      </p:sp>
      <p:sp>
        <p:nvSpPr>
          <p:cNvPr id="94" name="Google Shape;94;p11"/>
          <p:cNvSpPr txBox="1"/>
          <p:nvPr>
            <p:ph idx="12" type="sldNum"/>
          </p:nvPr>
        </p:nvSpPr>
        <p:spPr>
          <a:xfrm>
            <a:off x="17221200" y="12330967"/>
            <a:ext cx="5486400" cy="73025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fi-FI"/>
              <a:t>‹#›</a:t>
            </a:fld>
            <a:endParaRPr/>
          </a:p>
        </p:txBody>
      </p:sp>
      <p:sp>
        <p:nvSpPr>
          <p:cNvPr id="95" name="Google Shape;95;p11"/>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lang="fi-FI"/>
              <a:t>Forum historia 4, Luku 6</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2"/>
          <p:cNvSpPr txBox="1"/>
          <p:nvPr>
            <p:ph idx="1" type="body"/>
          </p:nvPr>
        </p:nvSpPr>
        <p:spPr>
          <a:xfrm>
            <a:off x="1621944" y="3143250"/>
            <a:ext cx="9036532" cy="9112249"/>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5600"/>
              <a:buFont typeface="Calibri"/>
              <a:buNone/>
            </a:pPr>
            <a:r>
              <a:rPr lang="fi-FI" sz="5600"/>
              <a:t>Kenties tunnetuin skolastikko Tuomas Akvinolainen muotoili viisi klassista jumalatodistusta.</a:t>
            </a:r>
            <a:br>
              <a:rPr lang="fi-FI" sz="5100"/>
            </a:br>
            <a:endParaRPr sz="5100"/>
          </a:p>
          <a:p>
            <a:pPr indent="0" lvl="0" marL="0" rtl="0" algn="l">
              <a:lnSpc>
                <a:spcPct val="90000"/>
              </a:lnSpc>
              <a:spcBef>
                <a:spcPts val="2000"/>
              </a:spcBef>
              <a:spcAft>
                <a:spcPts val="0"/>
              </a:spcAft>
              <a:buClr>
                <a:schemeClr val="dk1"/>
              </a:buClr>
              <a:buSzPts val="5100"/>
              <a:buFont typeface="Calibri"/>
              <a:buNone/>
            </a:pPr>
            <a:r>
              <a:rPr lang="fi-FI" sz="5100"/>
              <a:t>Tutki jumalatodistuksia (diat 4-9).</a:t>
            </a:r>
            <a:endParaRPr/>
          </a:p>
          <a:p>
            <a:pPr indent="0" lvl="0" marL="0" rtl="0" algn="l">
              <a:lnSpc>
                <a:spcPct val="90000"/>
              </a:lnSpc>
              <a:spcBef>
                <a:spcPts val="2000"/>
              </a:spcBef>
              <a:spcAft>
                <a:spcPts val="0"/>
              </a:spcAft>
              <a:buClr>
                <a:schemeClr val="dk1"/>
              </a:buClr>
              <a:buSzPts val="5100"/>
              <a:buFont typeface="Calibri"/>
              <a:buNone/>
            </a:pPr>
            <a:r>
              <a:rPr lang="fi-FI" sz="5100"/>
              <a:t>1. Miten Tuomas Akvinolaisen jumalatodistuksissa näkyy keskiajan käsitys tiedosta?</a:t>
            </a:r>
            <a:endParaRPr/>
          </a:p>
          <a:p>
            <a:pPr indent="0" lvl="0" marL="0" rtl="0" algn="l">
              <a:lnSpc>
                <a:spcPct val="90000"/>
              </a:lnSpc>
              <a:spcBef>
                <a:spcPts val="2000"/>
              </a:spcBef>
              <a:spcAft>
                <a:spcPts val="0"/>
              </a:spcAft>
              <a:buClr>
                <a:schemeClr val="dk1"/>
              </a:buClr>
              <a:buSzPts val="5100"/>
              <a:buFont typeface="Calibri"/>
              <a:buNone/>
            </a:pPr>
            <a:r>
              <a:rPr lang="fi-FI" sz="5100"/>
              <a:t>2. Miten jumalatodistuksissa näkyy se, että Tuomas Akvinolainen oli skolastikko?</a:t>
            </a:r>
            <a:endParaRPr/>
          </a:p>
          <a:p>
            <a:pPr indent="0" lvl="0" marL="0" rtl="0" algn="l">
              <a:lnSpc>
                <a:spcPct val="90000"/>
              </a:lnSpc>
              <a:spcBef>
                <a:spcPts val="2000"/>
              </a:spcBef>
              <a:spcAft>
                <a:spcPts val="0"/>
              </a:spcAft>
              <a:buClr>
                <a:schemeClr val="dk1"/>
              </a:buClr>
              <a:buSzPts val="5100"/>
              <a:buFont typeface="Calibri"/>
              <a:buNone/>
            </a:pPr>
            <a:r>
              <a:t/>
            </a:r>
            <a:endParaRPr sz="5100"/>
          </a:p>
          <a:p>
            <a:pPr indent="0" lvl="0" marL="0" rtl="0" algn="l">
              <a:lnSpc>
                <a:spcPct val="90000"/>
              </a:lnSpc>
              <a:spcBef>
                <a:spcPts val="2000"/>
              </a:spcBef>
              <a:spcAft>
                <a:spcPts val="0"/>
              </a:spcAft>
              <a:buClr>
                <a:schemeClr val="dk1"/>
              </a:buClr>
              <a:buSzPts val="5100"/>
              <a:buFont typeface="Calibri"/>
              <a:buNone/>
            </a:pPr>
            <a:r>
              <a:t/>
            </a:r>
            <a:endParaRPr sz="5100"/>
          </a:p>
          <a:p>
            <a:pPr indent="0" lvl="0" marL="0" rtl="0" algn="l">
              <a:lnSpc>
                <a:spcPct val="90000"/>
              </a:lnSpc>
              <a:spcBef>
                <a:spcPts val="2000"/>
              </a:spcBef>
              <a:spcAft>
                <a:spcPts val="0"/>
              </a:spcAft>
              <a:buClr>
                <a:schemeClr val="dk1"/>
              </a:buClr>
              <a:buSzPts val="5100"/>
              <a:buFont typeface="Calibri"/>
              <a:buNone/>
            </a:pPr>
            <a:r>
              <a:t/>
            </a:r>
            <a:endParaRPr sz="5100"/>
          </a:p>
          <a:p>
            <a:pPr indent="0" lvl="0" marL="0" rtl="0" algn="l">
              <a:lnSpc>
                <a:spcPct val="90000"/>
              </a:lnSpc>
              <a:spcBef>
                <a:spcPts val="2000"/>
              </a:spcBef>
              <a:spcAft>
                <a:spcPts val="0"/>
              </a:spcAft>
              <a:buClr>
                <a:schemeClr val="dk1"/>
              </a:buClr>
              <a:buSzPts val="2500"/>
              <a:buFont typeface="Calibri"/>
              <a:buNone/>
            </a:pPr>
            <a:r>
              <a:t/>
            </a:r>
            <a:endParaRPr sz="2500"/>
          </a:p>
          <a:p>
            <a:pPr indent="0" lvl="0" marL="0" rtl="0" algn="l">
              <a:lnSpc>
                <a:spcPct val="90000"/>
              </a:lnSpc>
              <a:spcBef>
                <a:spcPts val="2000"/>
              </a:spcBef>
              <a:spcAft>
                <a:spcPts val="0"/>
              </a:spcAft>
              <a:buClr>
                <a:schemeClr val="dk1"/>
              </a:buClr>
              <a:buSzPts val="2500"/>
              <a:buFont typeface="Calibri"/>
              <a:buNone/>
            </a:pPr>
            <a:r>
              <a:rPr lang="fi-FI" sz="2500"/>
              <a:t>Kuva: Wikimedia Commons.</a:t>
            </a:r>
            <a:endParaRPr/>
          </a:p>
        </p:txBody>
      </p:sp>
      <p:pic>
        <p:nvPicPr>
          <p:cNvPr descr="Kuva, joka sisältää kohteen teksti, vanha&#10;&#10;Kuvaus luotu automaattisesti" id="101" name="Google Shape;101;p12"/>
          <p:cNvPicPr preferRelativeResize="0"/>
          <p:nvPr>
            <p:ph idx="2" type="pic"/>
          </p:nvPr>
        </p:nvPicPr>
        <p:blipFill rotWithShape="1">
          <a:blip r:embed="rId3">
            <a:alphaModFix/>
          </a:blip>
          <a:srcRect b="8084" l="0" r="0" t="8083"/>
          <a:stretch/>
        </p:blipFill>
        <p:spPr>
          <a:xfrm>
            <a:off x="13460186" y="0"/>
            <a:ext cx="10923814" cy="13716000"/>
          </a:xfrm>
          <a:prstGeom prst="rect">
            <a:avLst/>
          </a:prstGeom>
          <a:noFill/>
          <a:ln>
            <a:noFill/>
          </a:ln>
        </p:spPr>
      </p:pic>
      <p:sp>
        <p:nvSpPr>
          <p:cNvPr id="102" name="Google Shape;102;p12"/>
          <p:cNvSpPr txBox="1"/>
          <p:nvPr>
            <p:ph idx="12" type="sldNum"/>
          </p:nvPr>
        </p:nvSpPr>
        <p:spPr>
          <a:xfrm>
            <a:off x="17624213" y="12330967"/>
            <a:ext cx="5486400" cy="73025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fi-FI"/>
              <a:t>‹#›</a:t>
            </a:fld>
            <a:endParaRPr/>
          </a:p>
        </p:txBody>
      </p:sp>
      <p:sp>
        <p:nvSpPr>
          <p:cNvPr id="103" name="Google Shape;103;p12"/>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lang="fi-FI"/>
              <a:t>Forum historia 4, Luku 6</a:t>
            </a:r>
            <a:endParaRPr/>
          </a:p>
        </p:txBody>
      </p:sp>
      <p:sp>
        <p:nvSpPr>
          <p:cNvPr id="104" name="Google Shape;104;p12"/>
          <p:cNvSpPr txBox="1"/>
          <p:nvPr>
            <p:ph type="title"/>
          </p:nvPr>
        </p:nvSpPr>
        <p:spPr>
          <a:xfrm>
            <a:off x="1621944" y="730251"/>
            <a:ext cx="9036532" cy="213018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rgbClr val="000000"/>
              </a:buClr>
              <a:buSzPct val="100000"/>
              <a:buFont typeface="Calibri"/>
              <a:buNone/>
            </a:pPr>
            <a:r>
              <a:rPr b="0" i="0" lang="fi-FI" sz="7900" u="none" strike="noStrike">
                <a:solidFill>
                  <a:srgbClr val="000000"/>
                </a:solidFill>
              </a:rPr>
              <a:t>Tuomas Akvinolainen </a:t>
            </a:r>
            <a:br>
              <a:rPr b="0" i="0" lang="fi-FI" sz="7900" u="none" strike="noStrike">
                <a:solidFill>
                  <a:srgbClr val="000000"/>
                </a:solidFill>
              </a:rPr>
            </a:br>
            <a:r>
              <a:rPr b="0" i="0" lang="fi-FI" sz="7900" u="none" strike="noStrike">
                <a:solidFill>
                  <a:srgbClr val="000000"/>
                </a:solidFill>
              </a:rPr>
              <a:t>(v. 1225 ̶ 1274)</a:t>
            </a:r>
            <a:endParaRPr sz="7900"/>
          </a:p>
        </p:txBody>
      </p:sp>
    </p:spTree>
  </p:cSld>
  <p:clrMapOvr>
    <a:masterClrMapping/>
  </p:clrMapOvr>
  <mc:AlternateContent>
    <mc:Choice Requires="p14">
      <p:transition spd="slow" p14:dur="700">
        <p:fade/>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xEl>
                                              <p:pRg end="0" st="0"/>
                                            </p:txEl>
                                          </p:spTgt>
                                        </p:tgtEl>
                                        <p:attrNameLst>
                                          <p:attrName>style.visibility</p:attrName>
                                        </p:attrNameLst>
                                      </p:cBhvr>
                                      <p:to>
                                        <p:strVal val="visible"/>
                                      </p:to>
                                    </p:set>
                                    <p:animEffect filter="fade" transition="in">
                                      <p:cBhvr>
                                        <p:cTn dur="500"/>
                                        <p:tgtEl>
                                          <p:spTgt spid="100">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xEl>
                                              <p:pRg end="1" st="1"/>
                                            </p:txEl>
                                          </p:spTgt>
                                        </p:tgtEl>
                                        <p:attrNameLst>
                                          <p:attrName>style.visibility</p:attrName>
                                        </p:attrNameLst>
                                      </p:cBhvr>
                                      <p:to>
                                        <p:strVal val="visible"/>
                                      </p:to>
                                    </p:set>
                                    <p:animEffect filter="fade" transition="in">
                                      <p:cBhvr>
                                        <p:cTn dur="500"/>
                                        <p:tgtEl>
                                          <p:spTgt spid="100">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xEl>
                                              <p:pRg end="2" st="2"/>
                                            </p:txEl>
                                          </p:spTgt>
                                        </p:tgtEl>
                                        <p:attrNameLst>
                                          <p:attrName>style.visibility</p:attrName>
                                        </p:attrNameLst>
                                      </p:cBhvr>
                                      <p:to>
                                        <p:strVal val="visible"/>
                                      </p:to>
                                    </p:set>
                                    <p:animEffect filter="fade" transition="in">
                                      <p:cBhvr>
                                        <p:cTn dur="500"/>
                                        <p:tgtEl>
                                          <p:spTgt spid="100">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xEl>
                                              <p:pRg end="3" st="3"/>
                                            </p:txEl>
                                          </p:spTgt>
                                        </p:tgtEl>
                                        <p:attrNameLst>
                                          <p:attrName>style.visibility</p:attrName>
                                        </p:attrNameLst>
                                      </p:cBhvr>
                                      <p:to>
                                        <p:strVal val="visible"/>
                                      </p:to>
                                    </p:set>
                                    <p:animEffect filter="fade" transition="in">
                                      <p:cBhvr>
                                        <p:cTn dur="500"/>
                                        <p:tgtEl>
                                          <p:spTgt spid="100">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xEl>
                                              <p:pRg end="4" st="4"/>
                                            </p:txEl>
                                          </p:spTgt>
                                        </p:tgtEl>
                                        <p:attrNameLst>
                                          <p:attrName>style.visibility</p:attrName>
                                        </p:attrNameLst>
                                      </p:cBhvr>
                                      <p:to>
                                        <p:strVal val="visible"/>
                                      </p:to>
                                    </p:set>
                                    <p:animEffect filter="fade" transition="in">
                                      <p:cBhvr>
                                        <p:cTn dur="500"/>
                                        <p:tgtEl>
                                          <p:spTgt spid="100">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xEl>
                                              <p:pRg end="5" st="5"/>
                                            </p:txEl>
                                          </p:spTgt>
                                        </p:tgtEl>
                                        <p:attrNameLst>
                                          <p:attrName>style.visibility</p:attrName>
                                        </p:attrNameLst>
                                      </p:cBhvr>
                                      <p:to>
                                        <p:strVal val="visible"/>
                                      </p:to>
                                    </p:set>
                                    <p:animEffect filter="fade" transition="in">
                                      <p:cBhvr>
                                        <p:cTn dur="500"/>
                                        <p:tgtEl>
                                          <p:spTgt spid="100">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xEl>
                                              <p:pRg end="6" st="6"/>
                                            </p:txEl>
                                          </p:spTgt>
                                        </p:tgtEl>
                                        <p:attrNameLst>
                                          <p:attrName>style.visibility</p:attrName>
                                        </p:attrNameLst>
                                      </p:cBhvr>
                                      <p:to>
                                        <p:strVal val="visible"/>
                                      </p:to>
                                    </p:set>
                                    <p:animEffect filter="fade" transition="in">
                                      <p:cBhvr>
                                        <p:cTn dur="500"/>
                                        <p:tgtEl>
                                          <p:spTgt spid="100">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xEl>
                                              <p:pRg end="7" st="7"/>
                                            </p:txEl>
                                          </p:spTgt>
                                        </p:tgtEl>
                                        <p:attrNameLst>
                                          <p:attrName>style.visibility</p:attrName>
                                        </p:attrNameLst>
                                      </p:cBhvr>
                                      <p:to>
                                        <p:strVal val="visible"/>
                                      </p:to>
                                    </p:set>
                                    <p:animEffect filter="fade" transition="in">
                                      <p:cBhvr>
                                        <p:cTn dur="500"/>
                                        <p:tgtEl>
                                          <p:spTgt spid="100">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xEl>
                                              <p:pRg end="8" st="8"/>
                                            </p:txEl>
                                          </p:spTgt>
                                        </p:tgtEl>
                                        <p:attrNameLst>
                                          <p:attrName>style.visibility</p:attrName>
                                        </p:attrNameLst>
                                      </p:cBhvr>
                                      <p:to>
                                        <p:strVal val="visible"/>
                                      </p:to>
                                    </p:set>
                                    <p:animEffect filter="fade" transition="in">
                                      <p:cBhvr>
                                        <p:cTn dur="500"/>
                                        <p:tgtEl>
                                          <p:spTgt spid="100">
                                            <p:txEl>
                                              <p:pRg end="8" st="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3"/>
          <p:cNvSpPr txBox="1"/>
          <p:nvPr>
            <p:ph idx="1" type="body"/>
          </p:nvPr>
        </p:nvSpPr>
        <p:spPr>
          <a:xfrm>
            <a:off x="1621943" y="3160738"/>
            <a:ext cx="10942861" cy="9094761"/>
          </a:xfrm>
          <a:prstGeom prst="rect">
            <a:avLst/>
          </a:prstGeom>
          <a:noFill/>
          <a:ln>
            <a:noFill/>
          </a:ln>
        </p:spPr>
        <p:txBody>
          <a:bodyPr anchorCtr="0" anchor="t" bIns="45700" lIns="91425" spcFirstLastPara="1" rIns="91425" wrap="square" tIns="45700">
            <a:normAutofit fontScale="25000" lnSpcReduction="20000"/>
          </a:bodyPr>
          <a:lstStyle/>
          <a:p>
            <a:pPr indent="0" lvl="0" marL="114300" rtl="0" algn="l">
              <a:lnSpc>
                <a:spcPct val="123000"/>
              </a:lnSpc>
              <a:spcBef>
                <a:spcPts val="0"/>
              </a:spcBef>
              <a:spcAft>
                <a:spcPts val="0"/>
              </a:spcAft>
              <a:buClr>
                <a:schemeClr val="dk1"/>
              </a:buClr>
              <a:buSzPct val="100000"/>
              <a:buFont typeface="Calibri"/>
              <a:buNone/>
            </a:pPr>
            <a:r>
              <a:rPr i="1" lang="fi-FI" sz="21600"/>
              <a:t>Kaikki mikä liikkuu, on jonkun toisen liikuttamaa. Jos tämäkin liikuttaja liikkuu, jonkun muun täytyy sitä liikuttaa. Tätä ketjua voidaan jatkaa varsin pitkään, mutta se ei voi olla päättymätön ketju. Niinpä täytyy olla jokin ensimmäinen liikuttaja, jota mikään ei voi enää liikuttaa, ja tämä liikuttaja on Jumala.</a:t>
            </a:r>
            <a:endParaRPr/>
          </a:p>
          <a:p>
            <a:pPr indent="0" lvl="0" marL="114300" rtl="0" algn="l">
              <a:lnSpc>
                <a:spcPct val="123000"/>
              </a:lnSpc>
              <a:spcBef>
                <a:spcPts val="1200"/>
              </a:spcBef>
              <a:spcAft>
                <a:spcPts val="0"/>
              </a:spcAft>
              <a:buClr>
                <a:schemeClr val="dk1"/>
              </a:buClr>
              <a:buSzPct val="100000"/>
              <a:buFont typeface="Calibri"/>
              <a:buNone/>
            </a:pPr>
            <a:r>
              <a:t/>
            </a:r>
            <a:endParaRPr i="1" sz="13000"/>
          </a:p>
          <a:p>
            <a:pPr indent="0" lvl="0" marL="114300" rtl="0" algn="l">
              <a:lnSpc>
                <a:spcPct val="90000"/>
              </a:lnSpc>
              <a:spcBef>
                <a:spcPts val="1200"/>
              </a:spcBef>
              <a:spcAft>
                <a:spcPts val="0"/>
              </a:spcAft>
              <a:buClr>
                <a:schemeClr val="dk1"/>
              </a:buClr>
              <a:buSzPct val="100000"/>
              <a:buFont typeface="Calibri"/>
              <a:buNone/>
            </a:pPr>
            <a:r>
              <a:t/>
            </a:r>
            <a:endParaRPr i="1" sz="6300"/>
          </a:p>
          <a:p>
            <a:pPr indent="0" lvl="0" marL="114300" rtl="0" algn="l">
              <a:lnSpc>
                <a:spcPct val="90000"/>
              </a:lnSpc>
              <a:spcBef>
                <a:spcPts val="1200"/>
              </a:spcBef>
              <a:spcAft>
                <a:spcPts val="0"/>
              </a:spcAft>
              <a:buClr>
                <a:schemeClr val="dk1"/>
              </a:buClr>
              <a:buSzPct val="100000"/>
              <a:buFont typeface="Calibri"/>
              <a:buNone/>
            </a:pPr>
            <a:r>
              <a:rPr lang="fi-FI" sz="10000"/>
              <a:t>Kuva: Wikimedia Commons. CC-BY-SA 2.0</a:t>
            </a:r>
            <a:r>
              <a:rPr lang="fi-FI" sz="6300"/>
              <a:t>.</a:t>
            </a:r>
            <a:endParaRPr/>
          </a:p>
          <a:p>
            <a:pPr indent="0" lvl="0" marL="114300" rtl="0" algn="l">
              <a:lnSpc>
                <a:spcPct val="90000"/>
              </a:lnSpc>
              <a:spcBef>
                <a:spcPts val="1200"/>
              </a:spcBef>
              <a:spcAft>
                <a:spcPts val="0"/>
              </a:spcAft>
              <a:buClr>
                <a:schemeClr val="dk1"/>
              </a:buClr>
              <a:buSzPct val="100000"/>
              <a:buFont typeface="Calibri"/>
              <a:buNone/>
            </a:pPr>
            <a:r>
              <a:t/>
            </a:r>
            <a:endParaRPr i="1"/>
          </a:p>
        </p:txBody>
      </p:sp>
      <p:pic>
        <p:nvPicPr>
          <p:cNvPr id="110" name="Google Shape;110;p13"/>
          <p:cNvPicPr preferRelativeResize="0"/>
          <p:nvPr>
            <p:ph idx="2" type="pic"/>
          </p:nvPr>
        </p:nvPicPr>
        <p:blipFill rotWithShape="1">
          <a:blip r:embed="rId3">
            <a:alphaModFix/>
          </a:blip>
          <a:srcRect b="4292" l="0" r="0" t="4292"/>
          <a:stretch/>
        </p:blipFill>
        <p:spPr>
          <a:xfrm>
            <a:off x="15266505" y="0"/>
            <a:ext cx="9117496" cy="13716000"/>
          </a:xfrm>
          <a:prstGeom prst="rect">
            <a:avLst/>
          </a:prstGeom>
          <a:noFill/>
          <a:ln>
            <a:noFill/>
          </a:ln>
        </p:spPr>
      </p:pic>
      <p:sp>
        <p:nvSpPr>
          <p:cNvPr id="111" name="Google Shape;111;p13"/>
          <p:cNvSpPr txBox="1"/>
          <p:nvPr>
            <p:ph idx="12" type="sldNum"/>
          </p:nvPr>
        </p:nvSpPr>
        <p:spPr>
          <a:xfrm>
            <a:off x="17624213" y="12330967"/>
            <a:ext cx="5486400" cy="730250"/>
          </a:xfrm>
          <a:prstGeom prst="rect">
            <a:avLst/>
          </a:prstGeom>
          <a:noFill/>
          <a:ln>
            <a:noFill/>
          </a:ln>
        </p:spPr>
        <p:txBody>
          <a:bodyPr anchorCtr="0" anchor="b" bIns="45700" lIns="91425" spcFirstLastPara="1" rIns="91425" wrap="square" tIns="45700">
            <a:normAutofit/>
          </a:bodyPr>
          <a:lstStyle/>
          <a:p>
            <a:pPr indent="0" lvl="0" marL="0" rtl="0" algn="r">
              <a:spcBef>
                <a:spcPts val="0"/>
              </a:spcBef>
              <a:spcAft>
                <a:spcPts val="0"/>
              </a:spcAft>
              <a:buNone/>
            </a:pPr>
            <a:fld id="{00000000-1234-1234-1234-123412341234}" type="slidenum">
              <a:rPr lang="fi-FI"/>
              <a:t>‹#›</a:t>
            </a:fld>
            <a:endParaRPr/>
          </a:p>
        </p:txBody>
      </p:sp>
      <p:sp>
        <p:nvSpPr>
          <p:cNvPr id="112" name="Google Shape;112;p13"/>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None/>
            </a:pPr>
            <a:r>
              <a:rPr lang="fi-FI"/>
              <a:t>Forum historia 4, Luku 6</a:t>
            </a:r>
            <a:endParaRPr/>
          </a:p>
        </p:txBody>
      </p:sp>
      <p:sp>
        <p:nvSpPr>
          <p:cNvPr id="113" name="Google Shape;113;p13"/>
          <p:cNvSpPr txBox="1"/>
          <p:nvPr>
            <p:ph type="title"/>
          </p:nvPr>
        </p:nvSpPr>
        <p:spPr>
          <a:xfrm>
            <a:off x="1621944" y="730251"/>
            <a:ext cx="10997318" cy="213018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575757"/>
              </a:buClr>
              <a:buSzPts val="8100"/>
              <a:buFont typeface="Calibri"/>
              <a:buNone/>
            </a:pPr>
            <a:r>
              <a:rPr lang="fi-FI" sz="8100"/>
              <a:t>1. Ensimmäinen liikuttaja</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4"/>
          <p:cNvSpPr txBox="1"/>
          <p:nvPr>
            <p:ph idx="1" type="body"/>
          </p:nvPr>
        </p:nvSpPr>
        <p:spPr>
          <a:xfrm>
            <a:off x="1621943" y="3160738"/>
            <a:ext cx="10942861" cy="9094761"/>
          </a:xfrm>
          <a:prstGeom prst="rect">
            <a:avLst/>
          </a:prstGeom>
          <a:noFill/>
          <a:ln>
            <a:noFill/>
          </a:ln>
        </p:spPr>
        <p:txBody>
          <a:bodyPr anchorCtr="0" anchor="t" bIns="45700" lIns="91425" spcFirstLastPara="1" rIns="91425" wrap="square" tIns="45700">
            <a:normAutofit/>
          </a:bodyPr>
          <a:lstStyle/>
          <a:p>
            <a:pPr indent="0" lvl="0" marL="0" marR="0" rtl="0" algn="l">
              <a:lnSpc>
                <a:spcPct val="114000"/>
              </a:lnSpc>
              <a:spcBef>
                <a:spcPts val="0"/>
              </a:spcBef>
              <a:spcAft>
                <a:spcPts val="0"/>
              </a:spcAft>
              <a:buClr>
                <a:srgbClr val="000000"/>
              </a:buClr>
              <a:buSzPts val="2400"/>
              <a:buFont typeface="Calibri"/>
              <a:buNone/>
            </a:pPr>
            <a:r>
              <a:rPr i="1" lang="fi-FI">
                <a:solidFill>
                  <a:srgbClr val="000000"/>
                </a:solidFill>
              </a:rPr>
              <a:t>Kaikella olevalla on oma syynsä, jokainen on seurausta jostain. Koska syiden ketju ei voi jatkua loputtomiin, on olemassa jokin ensimmäinen syy, joka on kaiken takana. Tämä syy on Jumala.</a:t>
            </a:r>
            <a:endParaRPr/>
          </a:p>
          <a:p>
            <a:pPr indent="0" lvl="0" marL="114300" rtl="0" algn="l">
              <a:lnSpc>
                <a:spcPct val="90000"/>
              </a:lnSpc>
              <a:spcBef>
                <a:spcPts val="0"/>
              </a:spcBef>
              <a:spcAft>
                <a:spcPts val="0"/>
              </a:spcAft>
              <a:buClr>
                <a:schemeClr val="dk1"/>
              </a:buClr>
              <a:buSzPts val="5400"/>
              <a:buFont typeface="Calibri"/>
              <a:buNone/>
            </a:pPr>
            <a:r>
              <a:t/>
            </a:r>
            <a:endParaRPr i="1"/>
          </a:p>
          <a:p>
            <a:pPr indent="0" lvl="0" marL="114300" rtl="0" algn="l">
              <a:lnSpc>
                <a:spcPct val="90000"/>
              </a:lnSpc>
              <a:spcBef>
                <a:spcPts val="1200"/>
              </a:spcBef>
              <a:spcAft>
                <a:spcPts val="0"/>
              </a:spcAft>
              <a:buClr>
                <a:schemeClr val="dk1"/>
              </a:buClr>
              <a:buSzPts val="5400"/>
              <a:buFont typeface="Calibri"/>
              <a:buNone/>
            </a:pPr>
            <a:r>
              <a:t/>
            </a:r>
            <a:endParaRPr i="1"/>
          </a:p>
          <a:p>
            <a:pPr indent="0" lvl="0" marL="114300" rtl="0" algn="l">
              <a:lnSpc>
                <a:spcPct val="90000"/>
              </a:lnSpc>
              <a:spcBef>
                <a:spcPts val="1200"/>
              </a:spcBef>
              <a:spcAft>
                <a:spcPts val="0"/>
              </a:spcAft>
              <a:buClr>
                <a:schemeClr val="dk1"/>
              </a:buClr>
              <a:buSzPts val="5400"/>
              <a:buFont typeface="Calibri"/>
              <a:buNone/>
            </a:pPr>
            <a:r>
              <a:t/>
            </a:r>
            <a:endParaRPr i="1"/>
          </a:p>
          <a:p>
            <a:pPr indent="0" lvl="0" marL="114300" rtl="0" algn="l">
              <a:lnSpc>
                <a:spcPct val="90000"/>
              </a:lnSpc>
              <a:spcBef>
                <a:spcPts val="1200"/>
              </a:spcBef>
              <a:spcAft>
                <a:spcPts val="0"/>
              </a:spcAft>
              <a:buClr>
                <a:schemeClr val="dk1"/>
              </a:buClr>
              <a:buSzPts val="2700"/>
              <a:buFont typeface="Calibri"/>
              <a:buNone/>
            </a:pPr>
            <a:r>
              <a:rPr lang="fi-FI" sz="2700"/>
              <a:t>Kuva: Wikimedia Commons. CC-BY-SA 2.0.</a:t>
            </a:r>
            <a:endParaRPr/>
          </a:p>
          <a:p>
            <a:pPr indent="0" lvl="0" marL="114300" rtl="0" algn="l">
              <a:lnSpc>
                <a:spcPct val="90000"/>
              </a:lnSpc>
              <a:spcBef>
                <a:spcPts val="1200"/>
              </a:spcBef>
              <a:spcAft>
                <a:spcPts val="0"/>
              </a:spcAft>
              <a:buClr>
                <a:schemeClr val="dk1"/>
              </a:buClr>
              <a:buSzPts val="5400"/>
              <a:buFont typeface="Calibri"/>
              <a:buNone/>
            </a:pPr>
            <a:r>
              <a:t/>
            </a:r>
            <a:endParaRPr i="1"/>
          </a:p>
        </p:txBody>
      </p:sp>
      <p:pic>
        <p:nvPicPr>
          <p:cNvPr id="119" name="Google Shape;119;p14"/>
          <p:cNvPicPr preferRelativeResize="0"/>
          <p:nvPr>
            <p:ph idx="2" type="pic"/>
          </p:nvPr>
        </p:nvPicPr>
        <p:blipFill rotWithShape="1">
          <a:blip r:embed="rId3">
            <a:alphaModFix/>
          </a:blip>
          <a:srcRect b="4292" l="0" r="0" t="4292"/>
          <a:stretch/>
        </p:blipFill>
        <p:spPr>
          <a:xfrm>
            <a:off x="15266505" y="0"/>
            <a:ext cx="9117496" cy="13716000"/>
          </a:xfrm>
          <a:prstGeom prst="rect">
            <a:avLst/>
          </a:prstGeom>
          <a:noFill/>
          <a:ln>
            <a:noFill/>
          </a:ln>
        </p:spPr>
      </p:pic>
      <p:sp>
        <p:nvSpPr>
          <p:cNvPr id="120" name="Google Shape;120;p14"/>
          <p:cNvSpPr txBox="1"/>
          <p:nvPr>
            <p:ph idx="12" type="sldNum"/>
          </p:nvPr>
        </p:nvSpPr>
        <p:spPr>
          <a:xfrm>
            <a:off x="17624213" y="12330967"/>
            <a:ext cx="5486400" cy="730250"/>
          </a:xfrm>
          <a:prstGeom prst="rect">
            <a:avLst/>
          </a:prstGeom>
          <a:noFill/>
          <a:ln>
            <a:noFill/>
          </a:ln>
        </p:spPr>
        <p:txBody>
          <a:bodyPr anchorCtr="0" anchor="b" bIns="45700" lIns="91425" spcFirstLastPara="1" rIns="91425" wrap="square" tIns="45700">
            <a:normAutofit/>
          </a:bodyPr>
          <a:lstStyle/>
          <a:p>
            <a:pPr indent="0" lvl="0" marL="0" rtl="0" algn="r">
              <a:spcBef>
                <a:spcPts val="0"/>
              </a:spcBef>
              <a:spcAft>
                <a:spcPts val="0"/>
              </a:spcAft>
              <a:buNone/>
            </a:pPr>
            <a:fld id="{00000000-1234-1234-1234-123412341234}" type="slidenum">
              <a:rPr lang="fi-FI"/>
              <a:t>‹#›</a:t>
            </a:fld>
            <a:endParaRPr/>
          </a:p>
        </p:txBody>
      </p:sp>
      <p:sp>
        <p:nvSpPr>
          <p:cNvPr id="121" name="Google Shape;121;p14"/>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None/>
            </a:pPr>
            <a:r>
              <a:rPr lang="fi-FI"/>
              <a:t>Forum historia 4, Luku 6</a:t>
            </a:r>
            <a:endParaRPr/>
          </a:p>
        </p:txBody>
      </p:sp>
      <p:sp>
        <p:nvSpPr>
          <p:cNvPr id="122" name="Google Shape;122;p14"/>
          <p:cNvSpPr txBox="1"/>
          <p:nvPr>
            <p:ph type="title"/>
          </p:nvPr>
        </p:nvSpPr>
        <p:spPr>
          <a:xfrm>
            <a:off x="1621944" y="730251"/>
            <a:ext cx="10997318" cy="213018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575757"/>
              </a:buClr>
              <a:buSzPts val="8100"/>
              <a:buFont typeface="Calibri"/>
              <a:buNone/>
            </a:pPr>
            <a:r>
              <a:rPr lang="fi-FI" sz="8100"/>
              <a:t>2. Ensimmäinen syy</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5"/>
          <p:cNvSpPr txBox="1"/>
          <p:nvPr>
            <p:ph idx="1" type="body"/>
          </p:nvPr>
        </p:nvSpPr>
        <p:spPr>
          <a:xfrm>
            <a:off x="1621943" y="3160738"/>
            <a:ext cx="10942861" cy="9094761"/>
          </a:xfrm>
          <a:prstGeom prst="rect">
            <a:avLst/>
          </a:prstGeom>
          <a:noFill/>
          <a:ln>
            <a:noFill/>
          </a:ln>
        </p:spPr>
        <p:txBody>
          <a:bodyPr anchorCtr="0" anchor="t" bIns="45700" lIns="91425" spcFirstLastPara="1" rIns="91425" wrap="square" tIns="45700">
            <a:normAutofit/>
          </a:bodyPr>
          <a:lstStyle/>
          <a:p>
            <a:pPr indent="0" lvl="0" marL="0" marR="0" rtl="0" algn="l">
              <a:lnSpc>
                <a:spcPct val="114000"/>
              </a:lnSpc>
              <a:spcBef>
                <a:spcPts val="0"/>
              </a:spcBef>
              <a:spcAft>
                <a:spcPts val="0"/>
              </a:spcAft>
              <a:buClr>
                <a:srgbClr val="000000"/>
              </a:buClr>
              <a:buSzPts val="2400"/>
              <a:buFont typeface="Calibri"/>
              <a:buNone/>
            </a:pPr>
            <a:r>
              <a:rPr i="1" lang="fi-FI">
                <a:solidFill>
                  <a:srgbClr val="000000"/>
                </a:solidFill>
              </a:rPr>
              <a:t>Koska meillä on olemassa käsitteet </a:t>
            </a:r>
            <a:r>
              <a:rPr lang="fi-FI">
                <a:solidFill>
                  <a:srgbClr val="000000"/>
                </a:solidFill>
              </a:rPr>
              <a:t>enemmän</a:t>
            </a:r>
            <a:r>
              <a:rPr i="1" lang="fi-FI">
                <a:solidFill>
                  <a:srgbClr val="000000"/>
                </a:solidFill>
              </a:rPr>
              <a:t> ja </a:t>
            </a:r>
            <a:r>
              <a:rPr lang="fi-FI">
                <a:solidFill>
                  <a:srgbClr val="000000"/>
                </a:solidFill>
              </a:rPr>
              <a:t>vähemmän</a:t>
            </a:r>
            <a:r>
              <a:rPr i="1" lang="fi-FI">
                <a:solidFill>
                  <a:srgbClr val="000000"/>
                </a:solidFill>
              </a:rPr>
              <a:t>, täytyy olla jotain, joka on eniten jalo, eniten parasta, eniten totta. Tätä täydellistä olentoa kutsutaan Jumalaksi.</a:t>
            </a:r>
            <a:endParaRPr/>
          </a:p>
          <a:p>
            <a:pPr indent="0" lvl="0" marL="114300" rtl="0" algn="l">
              <a:lnSpc>
                <a:spcPct val="90000"/>
              </a:lnSpc>
              <a:spcBef>
                <a:spcPts val="0"/>
              </a:spcBef>
              <a:spcAft>
                <a:spcPts val="0"/>
              </a:spcAft>
              <a:buClr>
                <a:schemeClr val="dk1"/>
              </a:buClr>
              <a:buSzPts val="5400"/>
              <a:buFont typeface="Calibri"/>
              <a:buNone/>
            </a:pPr>
            <a:r>
              <a:t/>
            </a:r>
            <a:endParaRPr i="1"/>
          </a:p>
          <a:p>
            <a:pPr indent="0" lvl="0" marL="114300" rtl="0" algn="l">
              <a:lnSpc>
                <a:spcPct val="90000"/>
              </a:lnSpc>
              <a:spcBef>
                <a:spcPts val="1200"/>
              </a:spcBef>
              <a:spcAft>
                <a:spcPts val="0"/>
              </a:spcAft>
              <a:buClr>
                <a:schemeClr val="dk1"/>
              </a:buClr>
              <a:buSzPts val="5400"/>
              <a:buFont typeface="Calibri"/>
              <a:buNone/>
            </a:pPr>
            <a:r>
              <a:t/>
            </a:r>
            <a:endParaRPr i="1"/>
          </a:p>
          <a:p>
            <a:pPr indent="0" lvl="0" marL="114300" rtl="0" algn="l">
              <a:lnSpc>
                <a:spcPct val="90000"/>
              </a:lnSpc>
              <a:spcBef>
                <a:spcPts val="1200"/>
              </a:spcBef>
              <a:spcAft>
                <a:spcPts val="0"/>
              </a:spcAft>
              <a:buClr>
                <a:schemeClr val="dk1"/>
              </a:buClr>
              <a:buSzPts val="5400"/>
              <a:buFont typeface="Calibri"/>
              <a:buNone/>
            </a:pPr>
            <a:r>
              <a:t/>
            </a:r>
            <a:endParaRPr i="1"/>
          </a:p>
          <a:p>
            <a:pPr indent="0" lvl="0" marL="114300" rtl="0" algn="l">
              <a:lnSpc>
                <a:spcPct val="90000"/>
              </a:lnSpc>
              <a:spcBef>
                <a:spcPts val="1200"/>
              </a:spcBef>
              <a:spcAft>
                <a:spcPts val="0"/>
              </a:spcAft>
              <a:buClr>
                <a:schemeClr val="dk1"/>
              </a:buClr>
              <a:buSzPts val="5400"/>
              <a:buFont typeface="Calibri"/>
              <a:buNone/>
            </a:pPr>
            <a:r>
              <a:t/>
            </a:r>
            <a:endParaRPr i="1"/>
          </a:p>
          <a:p>
            <a:pPr indent="0" lvl="0" marL="114300" rtl="0" algn="l">
              <a:lnSpc>
                <a:spcPct val="90000"/>
              </a:lnSpc>
              <a:spcBef>
                <a:spcPts val="1200"/>
              </a:spcBef>
              <a:spcAft>
                <a:spcPts val="0"/>
              </a:spcAft>
              <a:buClr>
                <a:schemeClr val="dk1"/>
              </a:buClr>
              <a:buSzPts val="2700"/>
              <a:buFont typeface="Calibri"/>
              <a:buNone/>
            </a:pPr>
            <a:r>
              <a:rPr lang="fi-FI" sz="2700"/>
              <a:t>Kuva: Wikimedia Commons. CC-BY-SA 2.0.</a:t>
            </a:r>
            <a:endParaRPr/>
          </a:p>
          <a:p>
            <a:pPr indent="0" lvl="0" marL="114300" rtl="0" algn="l">
              <a:lnSpc>
                <a:spcPct val="90000"/>
              </a:lnSpc>
              <a:spcBef>
                <a:spcPts val="1200"/>
              </a:spcBef>
              <a:spcAft>
                <a:spcPts val="0"/>
              </a:spcAft>
              <a:buClr>
                <a:schemeClr val="dk1"/>
              </a:buClr>
              <a:buSzPts val="5400"/>
              <a:buFont typeface="Calibri"/>
              <a:buNone/>
            </a:pPr>
            <a:r>
              <a:t/>
            </a:r>
            <a:endParaRPr i="1"/>
          </a:p>
        </p:txBody>
      </p:sp>
      <p:pic>
        <p:nvPicPr>
          <p:cNvPr id="128" name="Google Shape;128;p15"/>
          <p:cNvPicPr preferRelativeResize="0"/>
          <p:nvPr>
            <p:ph idx="2" type="pic"/>
          </p:nvPr>
        </p:nvPicPr>
        <p:blipFill rotWithShape="1">
          <a:blip r:embed="rId3">
            <a:alphaModFix/>
          </a:blip>
          <a:srcRect b="4292" l="0" r="0" t="4292"/>
          <a:stretch/>
        </p:blipFill>
        <p:spPr>
          <a:xfrm>
            <a:off x="15266505" y="0"/>
            <a:ext cx="9117496" cy="13716000"/>
          </a:xfrm>
          <a:prstGeom prst="rect">
            <a:avLst/>
          </a:prstGeom>
          <a:noFill/>
          <a:ln>
            <a:noFill/>
          </a:ln>
        </p:spPr>
      </p:pic>
      <p:sp>
        <p:nvSpPr>
          <p:cNvPr id="129" name="Google Shape;129;p15"/>
          <p:cNvSpPr txBox="1"/>
          <p:nvPr>
            <p:ph idx="12" type="sldNum"/>
          </p:nvPr>
        </p:nvSpPr>
        <p:spPr>
          <a:xfrm>
            <a:off x="17624213" y="12330967"/>
            <a:ext cx="5486400" cy="730250"/>
          </a:xfrm>
          <a:prstGeom prst="rect">
            <a:avLst/>
          </a:prstGeom>
          <a:noFill/>
          <a:ln>
            <a:noFill/>
          </a:ln>
        </p:spPr>
        <p:txBody>
          <a:bodyPr anchorCtr="0" anchor="b" bIns="45700" lIns="91425" spcFirstLastPara="1" rIns="91425" wrap="square" tIns="45700">
            <a:normAutofit/>
          </a:bodyPr>
          <a:lstStyle/>
          <a:p>
            <a:pPr indent="0" lvl="0" marL="0" rtl="0" algn="r">
              <a:spcBef>
                <a:spcPts val="0"/>
              </a:spcBef>
              <a:spcAft>
                <a:spcPts val="0"/>
              </a:spcAft>
              <a:buNone/>
            </a:pPr>
            <a:fld id="{00000000-1234-1234-1234-123412341234}" type="slidenum">
              <a:rPr lang="fi-FI"/>
              <a:t>‹#›</a:t>
            </a:fld>
            <a:endParaRPr/>
          </a:p>
        </p:txBody>
      </p:sp>
      <p:sp>
        <p:nvSpPr>
          <p:cNvPr id="130" name="Google Shape;130;p15"/>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None/>
            </a:pPr>
            <a:r>
              <a:rPr lang="fi-FI"/>
              <a:t>Forum historia 4, Luku 6</a:t>
            </a:r>
            <a:endParaRPr/>
          </a:p>
        </p:txBody>
      </p:sp>
      <p:sp>
        <p:nvSpPr>
          <p:cNvPr id="131" name="Google Shape;131;p15"/>
          <p:cNvSpPr txBox="1"/>
          <p:nvPr>
            <p:ph type="title"/>
          </p:nvPr>
        </p:nvSpPr>
        <p:spPr>
          <a:xfrm>
            <a:off x="1621944" y="730251"/>
            <a:ext cx="10997318" cy="213018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575757"/>
              </a:buClr>
              <a:buSzPts val="8100"/>
              <a:buFont typeface="Calibri"/>
              <a:buNone/>
            </a:pPr>
            <a:r>
              <a:rPr lang="fi-FI" sz="8100"/>
              <a:t>3. Täydellinen olento</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16"/>
          <p:cNvSpPr txBox="1"/>
          <p:nvPr>
            <p:ph idx="1" type="body"/>
          </p:nvPr>
        </p:nvSpPr>
        <p:spPr>
          <a:xfrm>
            <a:off x="1621942" y="3160738"/>
            <a:ext cx="12265507" cy="9094761"/>
          </a:xfrm>
          <a:prstGeom prst="rect">
            <a:avLst/>
          </a:prstGeom>
          <a:noFill/>
          <a:ln>
            <a:noFill/>
          </a:ln>
        </p:spPr>
        <p:txBody>
          <a:bodyPr anchorCtr="0" anchor="t" bIns="45700" lIns="91425" spcFirstLastPara="1" rIns="91425" wrap="square" tIns="45700">
            <a:normAutofit fontScale="92500"/>
          </a:bodyPr>
          <a:lstStyle/>
          <a:p>
            <a:pPr indent="0" lvl="0" marL="0" marR="0" rtl="0" algn="l">
              <a:lnSpc>
                <a:spcPct val="114000"/>
              </a:lnSpc>
              <a:spcBef>
                <a:spcPts val="0"/>
              </a:spcBef>
              <a:spcAft>
                <a:spcPts val="0"/>
              </a:spcAft>
              <a:buClr>
                <a:srgbClr val="000000"/>
              </a:buClr>
              <a:buSzPct val="48048"/>
              <a:buFont typeface="Calibri"/>
              <a:buNone/>
            </a:pPr>
            <a:r>
              <a:rPr i="1" lang="fi-FI">
                <a:solidFill>
                  <a:srgbClr val="000000"/>
                </a:solidFill>
              </a:rPr>
              <a:t>On olemassa olioita, joiden on mahdollista olla olemassa, mutta myös olematta. On mahdotonta, että kaikki oliot olisivat olleet olemassa aina. On kuitenkin mahdollista, että joskus menneisyydessä on ollut tilanne, jolloin ei olisi ollut olemassa yhtään olentoa. Siinä tapauksessa ei nytkään olisi yhtään oliota. Täytyy siis olla joku, jonka olemassaolo on välttämätöntä, ja tämä olento on Jumala.</a:t>
            </a:r>
            <a:endParaRPr/>
          </a:p>
          <a:p>
            <a:pPr indent="0" lvl="0" marL="114300" rtl="0" algn="l">
              <a:lnSpc>
                <a:spcPct val="90000"/>
              </a:lnSpc>
              <a:spcBef>
                <a:spcPts val="0"/>
              </a:spcBef>
              <a:spcAft>
                <a:spcPts val="0"/>
              </a:spcAft>
              <a:buClr>
                <a:schemeClr val="dk1"/>
              </a:buClr>
              <a:buSzPct val="100000"/>
              <a:buFont typeface="Calibri"/>
              <a:buNone/>
            </a:pPr>
            <a:r>
              <a:t/>
            </a:r>
            <a:endParaRPr sz="2700"/>
          </a:p>
          <a:p>
            <a:pPr indent="0" lvl="0" marL="114300" rtl="0" algn="l">
              <a:lnSpc>
                <a:spcPct val="90000"/>
              </a:lnSpc>
              <a:spcBef>
                <a:spcPts val="1200"/>
              </a:spcBef>
              <a:spcAft>
                <a:spcPts val="0"/>
              </a:spcAft>
              <a:buClr>
                <a:schemeClr val="dk1"/>
              </a:buClr>
              <a:buSzPct val="100000"/>
              <a:buFont typeface="Calibri"/>
              <a:buNone/>
            </a:pPr>
            <a:r>
              <a:rPr lang="fi-FI" sz="2700"/>
              <a:t>Kuva: Wikimedia Commons. CC-BY-SA 2.0.</a:t>
            </a:r>
            <a:endParaRPr/>
          </a:p>
          <a:p>
            <a:pPr indent="0" lvl="0" marL="114300" rtl="0" algn="l">
              <a:lnSpc>
                <a:spcPct val="90000"/>
              </a:lnSpc>
              <a:spcBef>
                <a:spcPts val="1200"/>
              </a:spcBef>
              <a:spcAft>
                <a:spcPts val="0"/>
              </a:spcAft>
              <a:buClr>
                <a:schemeClr val="dk1"/>
              </a:buClr>
              <a:buSzPct val="100000"/>
              <a:buFont typeface="Calibri"/>
              <a:buNone/>
            </a:pPr>
            <a:r>
              <a:t/>
            </a:r>
            <a:endParaRPr i="1"/>
          </a:p>
        </p:txBody>
      </p:sp>
      <p:pic>
        <p:nvPicPr>
          <p:cNvPr id="137" name="Google Shape;137;p16"/>
          <p:cNvPicPr preferRelativeResize="0"/>
          <p:nvPr>
            <p:ph idx="2" type="pic"/>
          </p:nvPr>
        </p:nvPicPr>
        <p:blipFill rotWithShape="1">
          <a:blip r:embed="rId3">
            <a:alphaModFix/>
          </a:blip>
          <a:srcRect b="4292" l="0" r="0" t="4292"/>
          <a:stretch/>
        </p:blipFill>
        <p:spPr>
          <a:xfrm>
            <a:off x="15266505" y="0"/>
            <a:ext cx="9117496" cy="13716000"/>
          </a:xfrm>
          <a:prstGeom prst="rect">
            <a:avLst/>
          </a:prstGeom>
          <a:noFill/>
          <a:ln>
            <a:noFill/>
          </a:ln>
        </p:spPr>
      </p:pic>
      <p:sp>
        <p:nvSpPr>
          <p:cNvPr id="138" name="Google Shape;138;p16"/>
          <p:cNvSpPr txBox="1"/>
          <p:nvPr>
            <p:ph idx="12" type="sldNum"/>
          </p:nvPr>
        </p:nvSpPr>
        <p:spPr>
          <a:xfrm>
            <a:off x="17624213" y="12330967"/>
            <a:ext cx="5486400" cy="730250"/>
          </a:xfrm>
          <a:prstGeom prst="rect">
            <a:avLst/>
          </a:prstGeom>
          <a:noFill/>
          <a:ln>
            <a:noFill/>
          </a:ln>
        </p:spPr>
        <p:txBody>
          <a:bodyPr anchorCtr="0" anchor="b" bIns="45700" lIns="91425" spcFirstLastPara="1" rIns="91425" wrap="square" tIns="45700">
            <a:normAutofit/>
          </a:bodyPr>
          <a:lstStyle/>
          <a:p>
            <a:pPr indent="0" lvl="0" marL="0" rtl="0" algn="r">
              <a:spcBef>
                <a:spcPts val="0"/>
              </a:spcBef>
              <a:spcAft>
                <a:spcPts val="0"/>
              </a:spcAft>
              <a:buNone/>
            </a:pPr>
            <a:fld id="{00000000-1234-1234-1234-123412341234}" type="slidenum">
              <a:rPr lang="fi-FI"/>
              <a:t>‹#›</a:t>
            </a:fld>
            <a:endParaRPr/>
          </a:p>
        </p:txBody>
      </p:sp>
      <p:sp>
        <p:nvSpPr>
          <p:cNvPr id="139" name="Google Shape;139;p16"/>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None/>
            </a:pPr>
            <a:r>
              <a:rPr lang="fi-FI"/>
              <a:t>Forum historia 4, Luku 6</a:t>
            </a:r>
            <a:endParaRPr/>
          </a:p>
        </p:txBody>
      </p:sp>
      <p:sp>
        <p:nvSpPr>
          <p:cNvPr id="140" name="Google Shape;140;p16"/>
          <p:cNvSpPr txBox="1"/>
          <p:nvPr>
            <p:ph type="title"/>
          </p:nvPr>
        </p:nvSpPr>
        <p:spPr>
          <a:xfrm>
            <a:off x="1621944" y="730251"/>
            <a:ext cx="10997318" cy="213018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575757"/>
              </a:buClr>
              <a:buSzPts val="8100"/>
              <a:buFont typeface="Calibri"/>
              <a:buNone/>
            </a:pPr>
            <a:r>
              <a:rPr lang="fi-FI" sz="8100"/>
              <a:t>4. Välttämätön olento</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7"/>
          <p:cNvSpPr txBox="1"/>
          <p:nvPr>
            <p:ph idx="1" type="body"/>
          </p:nvPr>
        </p:nvSpPr>
        <p:spPr>
          <a:xfrm>
            <a:off x="1621942" y="3160738"/>
            <a:ext cx="16002271" cy="9094761"/>
          </a:xfrm>
          <a:prstGeom prst="rect">
            <a:avLst/>
          </a:prstGeom>
          <a:noFill/>
          <a:ln>
            <a:noFill/>
          </a:ln>
        </p:spPr>
        <p:txBody>
          <a:bodyPr anchorCtr="0" anchor="t" bIns="45700" lIns="91425" spcFirstLastPara="1" rIns="91425" wrap="square" tIns="45700">
            <a:normAutofit/>
          </a:bodyPr>
          <a:lstStyle/>
          <a:p>
            <a:pPr indent="0" lvl="0" marL="0" marR="0" rtl="0" algn="l">
              <a:lnSpc>
                <a:spcPct val="114000"/>
              </a:lnSpc>
              <a:spcBef>
                <a:spcPts val="0"/>
              </a:spcBef>
              <a:spcAft>
                <a:spcPts val="0"/>
              </a:spcAft>
              <a:buClr>
                <a:srgbClr val="000000"/>
              </a:buClr>
              <a:buSzPts val="2400"/>
              <a:buFont typeface="Calibri"/>
              <a:buNone/>
            </a:pPr>
            <a:r>
              <a:rPr i="1" lang="fi-FI">
                <a:solidFill>
                  <a:srgbClr val="000000"/>
                </a:solidFill>
              </a:rPr>
              <a:t>Kaikki luontokappaleet toimivat jotain päämäärää varten, vaikka niillä itsellään ei ole tietoa tuosta päämäärästä. Niinpä täytyy olla jokin olento, joka ohjaa kaikkia luontokappaleita, ja me kutsumme tätä olentoa jumalaksi.</a:t>
            </a:r>
            <a:endParaRPr/>
          </a:p>
          <a:p>
            <a:pPr indent="0" lvl="0" marL="0" marR="0" rtl="0" algn="l">
              <a:lnSpc>
                <a:spcPct val="114000"/>
              </a:lnSpc>
              <a:spcBef>
                <a:spcPts val="0"/>
              </a:spcBef>
              <a:spcAft>
                <a:spcPts val="0"/>
              </a:spcAft>
              <a:buClr>
                <a:schemeClr val="dk1"/>
              </a:buClr>
              <a:buSzPts val="2400"/>
              <a:buFont typeface="Calibri"/>
              <a:buNone/>
            </a:pPr>
            <a:r>
              <a:t/>
            </a:r>
            <a:endParaRPr i="1">
              <a:solidFill>
                <a:srgbClr val="000000"/>
              </a:solidFill>
            </a:endParaRPr>
          </a:p>
          <a:p>
            <a:pPr indent="0" lvl="0" marL="0" marR="0" rtl="0" algn="l">
              <a:lnSpc>
                <a:spcPct val="114000"/>
              </a:lnSpc>
              <a:spcBef>
                <a:spcPts val="0"/>
              </a:spcBef>
              <a:spcAft>
                <a:spcPts val="0"/>
              </a:spcAft>
              <a:buClr>
                <a:srgbClr val="000000"/>
              </a:buClr>
              <a:buSzPts val="2400"/>
              <a:buFont typeface="Calibri"/>
              <a:buNone/>
            </a:pPr>
            <a:r>
              <a:rPr i="1" lang="fi-FI" sz="3000">
                <a:solidFill>
                  <a:srgbClr val="000000"/>
                </a:solidFill>
              </a:rPr>
              <a:t>Lähde: Kari Joutsimäki ja Päivi Laurila, Usko ja teko. Onko usko järjen kieltämistä. </a:t>
            </a:r>
            <a:endParaRPr/>
          </a:p>
          <a:p>
            <a:pPr indent="0" lvl="0" marL="0" marR="0" rtl="0" algn="l">
              <a:lnSpc>
                <a:spcPct val="114000"/>
              </a:lnSpc>
              <a:spcBef>
                <a:spcPts val="0"/>
              </a:spcBef>
              <a:spcAft>
                <a:spcPts val="0"/>
              </a:spcAft>
              <a:buClr>
                <a:srgbClr val="000000"/>
              </a:buClr>
              <a:buSzPts val="2400"/>
              <a:buFont typeface="Calibri"/>
              <a:buNone/>
            </a:pPr>
            <a:r>
              <a:rPr i="1" lang="fi-FI" sz="3000">
                <a:solidFill>
                  <a:srgbClr val="000000"/>
                </a:solidFill>
              </a:rPr>
              <a:t>Uusi safiiri 3/2020.</a:t>
            </a:r>
            <a:endParaRPr/>
          </a:p>
          <a:p>
            <a:pPr indent="0" lvl="0" marL="0" marR="0" rtl="0" algn="l">
              <a:lnSpc>
                <a:spcPct val="114000"/>
              </a:lnSpc>
              <a:spcBef>
                <a:spcPts val="0"/>
              </a:spcBef>
              <a:spcAft>
                <a:spcPts val="0"/>
              </a:spcAft>
              <a:buClr>
                <a:schemeClr val="dk1"/>
              </a:buClr>
              <a:buSzPts val="2400"/>
              <a:buFont typeface="Calibri"/>
              <a:buNone/>
            </a:pPr>
            <a:r>
              <a:t/>
            </a:r>
            <a:endParaRPr/>
          </a:p>
          <a:p>
            <a:pPr indent="0" lvl="0" marL="114300" rtl="0" algn="l">
              <a:lnSpc>
                <a:spcPct val="90000"/>
              </a:lnSpc>
              <a:spcBef>
                <a:spcPts val="0"/>
              </a:spcBef>
              <a:spcAft>
                <a:spcPts val="0"/>
              </a:spcAft>
              <a:buClr>
                <a:schemeClr val="dk1"/>
              </a:buClr>
              <a:buSzPts val="2700"/>
              <a:buFont typeface="Calibri"/>
              <a:buNone/>
            </a:pPr>
            <a:r>
              <a:t/>
            </a:r>
            <a:endParaRPr sz="2700"/>
          </a:p>
          <a:p>
            <a:pPr indent="0" lvl="0" marL="114300" rtl="0" algn="l">
              <a:lnSpc>
                <a:spcPct val="90000"/>
              </a:lnSpc>
              <a:spcBef>
                <a:spcPts val="1200"/>
              </a:spcBef>
              <a:spcAft>
                <a:spcPts val="0"/>
              </a:spcAft>
              <a:buClr>
                <a:schemeClr val="dk1"/>
              </a:buClr>
              <a:buSzPts val="2700"/>
              <a:buFont typeface="Calibri"/>
              <a:buNone/>
            </a:pPr>
            <a:r>
              <a:rPr lang="fi-FI" sz="2700"/>
              <a:t>Kuva: Wikimedia Commons. CC-BY-SA 2.0.</a:t>
            </a:r>
            <a:endParaRPr/>
          </a:p>
          <a:p>
            <a:pPr indent="0" lvl="0" marL="114300" rtl="0" algn="l">
              <a:lnSpc>
                <a:spcPct val="90000"/>
              </a:lnSpc>
              <a:spcBef>
                <a:spcPts val="1200"/>
              </a:spcBef>
              <a:spcAft>
                <a:spcPts val="0"/>
              </a:spcAft>
              <a:buClr>
                <a:schemeClr val="dk1"/>
              </a:buClr>
              <a:buSzPts val="5400"/>
              <a:buFont typeface="Calibri"/>
              <a:buNone/>
            </a:pPr>
            <a:r>
              <a:t/>
            </a:r>
            <a:endParaRPr i="1"/>
          </a:p>
        </p:txBody>
      </p:sp>
      <p:sp>
        <p:nvSpPr>
          <p:cNvPr id="146" name="Google Shape;146;p17"/>
          <p:cNvSpPr txBox="1"/>
          <p:nvPr>
            <p:ph idx="12" type="sldNum"/>
          </p:nvPr>
        </p:nvSpPr>
        <p:spPr>
          <a:xfrm>
            <a:off x="17624213" y="12330967"/>
            <a:ext cx="5486400" cy="730250"/>
          </a:xfrm>
          <a:prstGeom prst="rect">
            <a:avLst/>
          </a:prstGeom>
          <a:noFill/>
          <a:ln>
            <a:noFill/>
          </a:ln>
        </p:spPr>
        <p:txBody>
          <a:bodyPr anchorCtr="0" anchor="b" bIns="45700" lIns="91425" spcFirstLastPara="1" rIns="91425" wrap="square" tIns="45700">
            <a:normAutofit/>
          </a:bodyPr>
          <a:lstStyle/>
          <a:p>
            <a:pPr indent="0" lvl="0" marL="0" rtl="0" algn="r">
              <a:spcBef>
                <a:spcPts val="0"/>
              </a:spcBef>
              <a:spcAft>
                <a:spcPts val="0"/>
              </a:spcAft>
              <a:buNone/>
            </a:pPr>
            <a:fld id="{00000000-1234-1234-1234-123412341234}" type="slidenum">
              <a:rPr lang="fi-FI"/>
              <a:t>‹#›</a:t>
            </a:fld>
            <a:endParaRPr/>
          </a:p>
        </p:txBody>
      </p:sp>
      <p:sp>
        <p:nvSpPr>
          <p:cNvPr id="147" name="Google Shape;147;p17"/>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None/>
            </a:pPr>
            <a:r>
              <a:rPr lang="fi-FI"/>
              <a:t>Forum historia 4, Luku 6</a:t>
            </a:r>
            <a:endParaRPr/>
          </a:p>
        </p:txBody>
      </p:sp>
      <p:sp>
        <p:nvSpPr>
          <p:cNvPr id="148" name="Google Shape;148;p17"/>
          <p:cNvSpPr txBox="1"/>
          <p:nvPr>
            <p:ph type="title"/>
          </p:nvPr>
        </p:nvSpPr>
        <p:spPr>
          <a:xfrm>
            <a:off x="1621944" y="730251"/>
            <a:ext cx="16387761" cy="213018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575757"/>
              </a:buClr>
              <a:buSzPts val="8100"/>
              <a:buFont typeface="Calibri"/>
              <a:buNone/>
            </a:pPr>
            <a:r>
              <a:rPr lang="fi-FI" sz="8100"/>
              <a:t>5. Päämäärään suuntautuminen</a:t>
            </a:r>
            <a:endParaRPr/>
          </a:p>
        </p:txBody>
      </p:sp>
      <p:pic>
        <p:nvPicPr>
          <p:cNvPr descr="Kuva, joka sisältää kohteen vaatetus, puku&#10;&#10;Kuvaus luotu automaattisesti" id="149" name="Google Shape;149;p17"/>
          <p:cNvPicPr preferRelativeResize="0"/>
          <p:nvPr/>
        </p:nvPicPr>
        <p:blipFill rotWithShape="1">
          <a:blip r:embed="rId3">
            <a:alphaModFix/>
          </a:blip>
          <a:srcRect b="0" l="0" r="0" t="2485"/>
          <a:stretch/>
        </p:blipFill>
        <p:spPr>
          <a:xfrm>
            <a:off x="19520453" y="0"/>
            <a:ext cx="4863548" cy="13775289"/>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8"/>
          <p:cNvSpPr txBox="1"/>
          <p:nvPr>
            <p:ph type="title"/>
          </p:nvPr>
        </p:nvSpPr>
        <p:spPr>
          <a:xfrm>
            <a:off x="1676400" y="730251"/>
            <a:ext cx="21031199" cy="2651126"/>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575757"/>
              </a:buClr>
              <a:buSzPts val="8800"/>
              <a:buFont typeface="Calibri"/>
              <a:buNone/>
            </a:pPr>
            <a:r>
              <a:rPr lang="fi-FI"/>
              <a:t>Vastaukset:</a:t>
            </a:r>
            <a:endParaRPr/>
          </a:p>
        </p:txBody>
      </p:sp>
      <p:sp>
        <p:nvSpPr>
          <p:cNvPr id="155" name="Google Shape;155;p18"/>
          <p:cNvSpPr txBox="1"/>
          <p:nvPr>
            <p:ph idx="1" type="body"/>
          </p:nvPr>
        </p:nvSpPr>
        <p:spPr>
          <a:xfrm>
            <a:off x="1676400" y="3381377"/>
            <a:ext cx="21031199" cy="8495083"/>
          </a:xfrm>
          <a:prstGeom prst="rect">
            <a:avLst/>
          </a:prstGeom>
          <a:noFill/>
          <a:ln>
            <a:noFill/>
          </a:ln>
        </p:spPr>
        <p:txBody>
          <a:bodyPr anchorCtr="0" anchor="t" bIns="45700" lIns="91425" spcFirstLastPara="1" rIns="91425" wrap="square" tIns="45700">
            <a:noAutofit/>
          </a:bodyPr>
          <a:lstStyle/>
          <a:p>
            <a:pPr indent="-1143000" lvl="0" marL="1143000" rtl="0" algn="l">
              <a:lnSpc>
                <a:spcPct val="90000"/>
              </a:lnSpc>
              <a:spcBef>
                <a:spcPts val="0"/>
              </a:spcBef>
              <a:spcAft>
                <a:spcPts val="0"/>
              </a:spcAft>
              <a:buClr>
                <a:schemeClr val="dk1"/>
              </a:buClr>
              <a:buSzPts val="6000"/>
              <a:buFont typeface="Calibri"/>
              <a:buAutoNum type="arabicPeriod"/>
            </a:pPr>
            <a:r>
              <a:rPr lang="fi-FI"/>
              <a:t>Raamattu ja Raamattua myöhemmät kristilliset teologiset lähteet (mm. käsitykset sielusta ja pyhästä kolminaisuudesta) olivat keskiajan teologeille ja filosofeille lähtökohtaisesti todellista tietoa. Ihminen ei näin tuottanut itse uutta tietoa, mutta ymmärsi paremmin jumalallisen tiedon esimerkiksi logiikan avulla.</a:t>
            </a:r>
            <a:endParaRPr/>
          </a:p>
          <a:p>
            <a:pPr indent="-1143000" lvl="0" marL="1143000" rtl="0" algn="l">
              <a:lnSpc>
                <a:spcPct val="90000"/>
              </a:lnSpc>
              <a:spcBef>
                <a:spcPts val="2000"/>
              </a:spcBef>
              <a:spcAft>
                <a:spcPts val="0"/>
              </a:spcAft>
              <a:buClr>
                <a:schemeClr val="dk1"/>
              </a:buClr>
              <a:buSzPts val="6000"/>
              <a:buFont typeface="Calibri"/>
              <a:buAutoNum type="arabicPeriod"/>
            </a:pPr>
            <a:r>
              <a:rPr lang="fi-FI"/>
              <a:t>Tuomas Akvinolainen käytti logiikkaa päättelyn apuna ja piti kristillistä tietoa toden tiedon lähteenä.</a:t>
            </a:r>
            <a:endParaRPr/>
          </a:p>
        </p:txBody>
      </p:sp>
      <p:sp>
        <p:nvSpPr>
          <p:cNvPr id="156" name="Google Shape;156;p18"/>
          <p:cNvSpPr txBox="1"/>
          <p:nvPr>
            <p:ph idx="12" type="sldNum"/>
          </p:nvPr>
        </p:nvSpPr>
        <p:spPr>
          <a:xfrm>
            <a:off x="17221200" y="12330967"/>
            <a:ext cx="5486400" cy="73025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fi-FI"/>
              <a:t>‹#›</a:t>
            </a:fld>
            <a:endParaRPr/>
          </a:p>
        </p:txBody>
      </p:sp>
      <p:sp>
        <p:nvSpPr>
          <p:cNvPr id="157" name="Google Shape;157;p18"/>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lang="fi-FI"/>
              <a:t>Forum historia 4, Luku 6</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