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15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243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46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296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14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132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024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02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88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943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524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CC612-BE58-4266-8940-B2C6CAA75FF5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93FF1-BB0A-4DBE-B804-DE9BFB218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68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KEMIA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23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NATRIUMKARBONAAT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 smtClean="0"/>
              <a:t>MOLEKYYLIKAAVA,Na</a:t>
            </a:r>
            <a:r>
              <a:rPr lang="fi-FI" dirty="0" smtClean="0"/>
              <a:t> 2 CO 3,mooli massa,105,99g/mol,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</a:t>
            </a:r>
            <a:r>
              <a:rPr lang="fi-FI" b="1" dirty="0" smtClean="0"/>
              <a:t>Ulkomuoto</a:t>
            </a:r>
            <a:endParaRPr lang="fi-FI" b="1" dirty="0" smtClean="0"/>
          </a:p>
          <a:p>
            <a:r>
              <a:rPr lang="fi-FI" dirty="0" smtClean="0"/>
              <a:t>Vaalea </a:t>
            </a:r>
            <a:r>
              <a:rPr lang="fi-FI" dirty="0" smtClean="0"/>
              <a:t>kidemäinen, sulamispiste 851 astetta/C . </a:t>
            </a:r>
          </a:p>
          <a:p>
            <a:pPr marL="0" indent="0">
              <a:buNone/>
            </a:pPr>
            <a:r>
              <a:rPr lang="fi-FI" dirty="0" smtClean="0"/>
              <a:t>   </a:t>
            </a:r>
            <a:r>
              <a:rPr lang="fi-FI" b="1" dirty="0" smtClean="0"/>
              <a:t>Myrkyt </a:t>
            </a:r>
            <a:endParaRPr lang="fi-FI" b="1" dirty="0"/>
          </a:p>
          <a:p>
            <a:r>
              <a:rPr lang="fi-FI" dirty="0" smtClean="0"/>
              <a:t> elohopea on </a:t>
            </a:r>
            <a:r>
              <a:rPr lang="fi-FI" dirty="0" smtClean="0"/>
              <a:t>yksi maailman </a:t>
            </a:r>
            <a:r>
              <a:rPr lang="fi-FI" dirty="0" err="1" smtClean="0"/>
              <a:t>myrkyllisimmista</a:t>
            </a:r>
            <a:r>
              <a:rPr lang="fi-FI" dirty="0" smtClean="0"/>
              <a:t> aineista. </a:t>
            </a:r>
            <a:r>
              <a:rPr lang="fi-FI" dirty="0"/>
              <a:t>S</a:t>
            </a:r>
            <a:r>
              <a:rPr lang="fi-FI" dirty="0" smtClean="0"/>
              <a:t>uussa </a:t>
            </a:r>
            <a:r>
              <a:rPr lang="fi-FI" dirty="0" smtClean="0"/>
              <a:t>käytettynä lähes </a:t>
            </a:r>
            <a:r>
              <a:rPr lang="fi-FI" dirty="0" smtClean="0"/>
              <a:t>vaaraton </a:t>
            </a:r>
          </a:p>
          <a:p>
            <a:r>
              <a:rPr lang="fi-FI" dirty="0" smtClean="0"/>
              <a:t>arseenitrioksidi </a:t>
            </a:r>
            <a:r>
              <a:rPr lang="fi-FI" dirty="0" smtClean="0"/>
              <a:t>muistuttaa hyvin paljon sokeria </a:t>
            </a:r>
            <a:r>
              <a:rPr lang="fi-FI" dirty="0" smtClean="0"/>
              <a:t>mutta ulkonäön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ei </a:t>
            </a:r>
            <a:r>
              <a:rPr lang="fi-FI" dirty="0" smtClean="0"/>
              <a:t>kannata antaa hämätä myrkytys vahingoittaa </a:t>
            </a:r>
            <a:r>
              <a:rPr lang="fi-FI" dirty="0" smtClean="0"/>
              <a:t>verisuonia, </a:t>
            </a:r>
            <a:r>
              <a:rPr lang="fi-FI" dirty="0" smtClean="0"/>
              <a:t>alkaa</a:t>
            </a:r>
          </a:p>
          <a:p>
            <a:pPr marL="0" indent="0">
              <a:buNone/>
            </a:pPr>
            <a:r>
              <a:rPr lang="fi-FI" dirty="0" smtClean="0"/>
              <a:t>   kovalla </a:t>
            </a:r>
            <a:r>
              <a:rPr lang="fi-FI" dirty="0" smtClean="0"/>
              <a:t>päänsäryllä ja aiheuttaa </a:t>
            </a:r>
            <a:r>
              <a:rPr lang="fi-FI" dirty="0" smtClean="0"/>
              <a:t>vatsakipuja, </a:t>
            </a:r>
            <a:r>
              <a:rPr lang="fi-FI" dirty="0" smtClean="0"/>
              <a:t>oksentelua </a:t>
            </a:r>
            <a:r>
              <a:rPr lang="fi-FI" dirty="0" smtClean="0"/>
              <a:t>ja ripulia.</a:t>
            </a:r>
          </a:p>
          <a:p>
            <a:pPr marL="0" indent="0">
              <a:buNone/>
            </a:pPr>
            <a:r>
              <a:rPr lang="fi-FI" dirty="0" smtClean="0"/>
              <a:t>   </a:t>
            </a:r>
            <a:r>
              <a:rPr lang="fi-FI" b="1" dirty="0" smtClean="0"/>
              <a:t>Alkuaineet</a:t>
            </a:r>
            <a:r>
              <a:rPr lang="fi-FI" dirty="0" smtClean="0"/>
              <a:t> </a:t>
            </a:r>
          </a:p>
          <a:p>
            <a:r>
              <a:rPr lang="fi-FI" dirty="0" smtClean="0"/>
              <a:t>Happi, sen merkki on O.</a:t>
            </a:r>
          </a:p>
          <a:p>
            <a:r>
              <a:rPr lang="fi-FI" dirty="0" smtClean="0"/>
              <a:t>   kaikilla alkuaineilla on oma merkki, jodin merkki on I, jodia voidaan käyttää haavojen puhdistamiseen.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5745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86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KEMIA</vt:lpstr>
      <vt:lpstr>NATRIUMKARBONAAT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KEMIA</dc:title>
  <dc:creator>Riitta Autio</dc:creator>
  <cp:lastModifiedBy>Riitta Autio</cp:lastModifiedBy>
  <cp:revision>8</cp:revision>
  <dcterms:created xsi:type="dcterms:W3CDTF">2017-10-13T09:43:36Z</dcterms:created>
  <dcterms:modified xsi:type="dcterms:W3CDTF">2017-10-26T09:30:56Z</dcterms:modified>
</cp:coreProperties>
</file>