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9" r:id="rId16"/>
    <p:sldId id="271" r:id="rId17"/>
    <p:sldId id="274" r:id="rId18"/>
    <p:sldId id="273" r:id="rId19"/>
    <p:sldId id="275" r:id="rId20"/>
    <p:sldId id="278" r:id="rId21"/>
    <p:sldId id="277" r:id="rId22"/>
    <p:sldId id="276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03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0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917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62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42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41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1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85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3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57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5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D3DE-06D1-4255-AB74-D90751D10096}" type="datetimeFigureOut">
              <a:rPr lang="fi-FI" smtClean="0"/>
              <a:t>11.6.2015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7A40-07B9-49AF-9A4A-08D16271AB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03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i-FI" dirty="0" err="1" smtClean="0"/>
              <a:t>Comenius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Skills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fi-FI" dirty="0" err="1" smtClean="0"/>
              <a:t>History</a:t>
            </a:r>
            <a:r>
              <a:rPr lang="fi-FI" dirty="0" smtClean="0"/>
              <a:t>, </a:t>
            </a:r>
            <a:r>
              <a:rPr lang="fi-FI" dirty="0" err="1" smtClean="0"/>
              <a:t>art</a:t>
            </a:r>
            <a:r>
              <a:rPr lang="fi-FI" dirty="0" smtClean="0"/>
              <a:t> and </a:t>
            </a:r>
            <a:r>
              <a:rPr lang="fi-FI" dirty="0" err="1" smtClean="0"/>
              <a:t>career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endParaRPr lang="fi-FI" dirty="0"/>
          </a:p>
          <a:p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smtClean="0"/>
              <a:t>Anttola Comprehensive School </a:t>
            </a:r>
            <a:r>
              <a:rPr lang="fi-FI" dirty="0" err="1" smtClean="0"/>
              <a:t>students</a:t>
            </a:r>
            <a:r>
              <a:rPr lang="fi-FI" dirty="0" smtClean="0"/>
              <a:t> 2013-2015</a:t>
            </a:r>
          </a:p>
        </p:txBody>
      </p:sp>
    </p:spTree>
    <p:extLst>
      <p:ext uri="{BB962C8B-B14F-4D97-AF65-F5344CB8AC3E}">
        <p14:creationId xmlns:p14="http://schemas.microsoft.com/office/powerpoint/2010/main" val="189554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7935" cy="4142481"/>
          </a:xfrm>
        </p:spPr>
        <p:txBody>
          <a:bodyPr/>
          <a:lstStyle/>
          <a:p>
            <a:pPr algn="ctr"/>
            <a:r>
              <a:rPr lang="fi-FI" dirty="0" err="1" smtClean="0"/>
              <a:t>Important</a:t>
            </a:r>
            <a:r>
              <a:rPr lang="fi-FI" dirty="0" smtClean="0"/>
              <a:t> European </a:t>
            </a:r>
            <a:r>
              <a:rPr lang="fi-FI" dirty="0" err="1" smtClean="0"/>
              <a:t>Cities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Art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6th </a:t>
            </a:r>
            <a:r>
              <a:rPr lang="fi-FI" dirty="0" err="1" smtClean="0"/>
              <a:t>grade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7141" y="4649273"/>
            <a:ext cx="9014138" cy="1785266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learned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 European </a:t>
            </a:r>
            <a:r>
              <a:rPr lang="fi-FI" dirty="0" err="1" smtClean="0"/>
              <a:t>cities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art</a:t>
            </a:r>
            <a:r>
              <a:rPr lang="fi-FI" dirty="0" smtClean="0"/>
              <a:t> </a:t>
            </a:r>
            <a:r>
              <a:rPr lang="fi-FI" dirty="0" err="1" smtClean="0"/>
              <a:t>lessons</a:t>
            </a:r>
            <a:r>
              <a:rPr lang="fi-FI" dirty="0" smtClean="0"/>
              <a:t>. </a:t>
            </a:r>
            <a:r>
              <a:rPr lang="fi-FI" dirty="0" err="1" smtClean="0"/>
              <a:t>They</a:t>
            </a:r>
            <a:r>
              <a:rPr lang="fi-FI" dirty="0"/>
              <a:t> </a:t>
            </a:r>
            <a:r>
              <a:rPr lang="fi-FI" dirty="0" err="1" smtClean="0"/>
              <a:t>searched</a:t>
            </a:r>
            <a:r>
              <a:rPr lang="fi-FI" dirty="0" smtClean="0"/>
              <a:t> for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cities</a:t>
            </a:r>
            <a:r>
              <a:rPr lang="fi-FI" dirty="0" smtClean="0"/>
              <a:t> and </a:t>
            </a:r>
            <a:r>
              <a:rPr lang="fi-FI" dirty="0" err="1" smtClean="0"/>
              <a:t>drew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</a:t>
            </a:r>
            <a:r>
              <a:rPr lang="fi-FI" dirty="0" err="1" smtClean="0"/>
              <a:t>versions</a:t>
            </a:r>
            <a:r>
              <a:rPr lang="fi-FI" dirty="0" smtClean="0"/>
              <a:t> of </a:t>
            </a:r>
            <a:r>
              <a:rPr lang="fi-FI" dirty="0" err="1" smtClean="0"/>
              <a:t>buildings</a:t>
            </a:r>
            <a:r>
              <a:rPr lang="fi-FI" dirty="0" smtClean="0"/>
              <a:t>, </a:t>
            </a:r>
            <a:r>
              <a:rPr lang="fi-FI" dirty="0" err="1" smtClean="0"/>
              <a:t>statues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monuments</a:t>
            </a:r>
            <a:r>
              <a:rPr lang="fi-FI" dirty="0" smtClean="0"/>
              <a:t>. As </a:t>
            </a:r>
            <a:r>
              <a:rPr lang="fi-FI" dirty="0" err="1" smtClean="0"/>
              <a:t>technique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dry</a:t>
            </a:r>
            <a:r>
              <a:rPr lang="fi-FI" dirty="0" smtClean="0"/>
              <a:t> </a:t>
            </a:r>
            <a:r>
              <a:rPr lang="fi-FI" dirty="0" err="1" smtClean="0"/>
              <a:t>pastel</a:t>
            </a:r>
            <a:r>
              <a:rPr lang="fi-FI" dirty="0" smtClean="0"/>
              <a:t> </a:t>
            </a:r>
            <a:r>
              <a:rPr lang="fi-FI" dirty="0" err="1" smtClean="0"/>
              <a:t>colours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62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fi-FI" dirty="0" err="1" smtClean="0"/>
              <a:t>Warsaw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12730" r="38384" b="19285"/>
          <a:stretch/>
        </p:blipFill>
        <p:spPr>
          <a:xfrm rot="5400000">
            <a:off x="3777175" y="2032782"/>
            <a:ext cx="4417255" cy="4515728"/>
          </a:xfrm>
        </p:spPr>
      </p:pic>
    </p:spTree>
    <p:extLst>
      <p:ext uri="{BB962C8B-B14F-4D97-AF65-F5344CB8AC3E}">
        <p14:creationId xmlns:p14="http://schemas.microsoft.com/office/powerpoint/2010/main" val="4197346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i-FI" dirty="0" smtClean="0"/>
              <a:t>Paris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11382" r="46280" b="1648"/>
          <a:stretch/>
        </p:blipFill>
        <p:spPr>
          <a:xfrm rot="5400000">
            <a:off x="1603696" y="1058991"/>
            <a:ext cx="2993521" cy="5664349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5" t="23571"/>
          <a:stretch/>
        </p:blipFill>
        <p:spPr>
          <a:xfrm rot="5400000">
            <a:off x="7484538" y="2213153"/>
            <a:ext cx="3618231" cy="4312565"/>
          </a:xfrm>
        </p:spPr>
      </p:pic>
    </p:spTree>
    <p:extLst>
      <p:ext uri="{BB962C8B-B14F-4D97-AF65-F5344CB8AC3E}">
        <p14:creationId xmlns:p14="http://schemas.microsoft.com/office/powerpoint/2010/main" val="89305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25000" r="60701" b="12924"/>
          <a:stretch/>
        </p:blipFill>
        <p:spPr>
          <a:xfrm>
            <a:off x="618978" y="1913206"/>
            <a:ext cx="3277774" cy="412183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54359" r="37641"/>
          <a:stretch/>
        </p:blipFill>
        <p:spPr>
          <a:xfrm>
            <a:off x="4459458" y="1814731"/>
            <a:ext cx="2166425" cy="313006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7" t="54545" r="6135" b="13381"/>
          <a:stretch/>
        </p:blipFill>
        <p:spPr>
          <a:xfrm>
            <a:off x="6893170" y="2363373"/>
            <a:ext cx="4354713" cy="3165231"/>
          </a:xfrm>
          <a:prstGeom prst="rect">
            <a:avLst/>
          </a:prstGeom>
        </p:spPr>
      </p:pic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84730"/>
              </p:ext>
            </p:extLst>
          </p:nvPr>
        </p:nvGraphicFramePr>
        <p:xfrm>
          <a:off x="2032000" y="719666"/>
          <a:ext cx="8128000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4800" dirty="0" smtClean="0"/>
                        <a:t>London</a:t>
                      </a:r>
                      <a:endParaRPr lang="fi-FI" sz="4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47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fi-FI" dirty="0" smtClean="0"/>
              <a:t>Madrid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24907" r="10125" b="15043"/>
          <a:stretch/>
        </p:blipFill>
        <p:spPr>
          <a:xfrm>
            <a:off x="2489982" y="2318530"/>
            <a:ext cx="6836897" cy="3702441"/>
          </a:xfrm>
        </p:spPr>
      </p:pic>
    </p:spTree>
    <p:extLst>
      <p:ext uri="{BB962C8B-B14F-4D97-AF65-F5344CB8AC3E}">
        <p14:creationId xmlns:p14="http://schemas.microsoft.com/office/powerpoint/2010/main" val="196838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848360" y="568325"/>
            <a:ext cx="10515600" cy="4359275"/>
          </a:xfrm>
        </p:spPr>
        <p:txBody>
          <a:bodyPr>
            <a:normAutofit/>
          </a:bodyPr>
          <a:lstStyle/>
          <a:p>
            <a:pPr algn="ctr"/>
            <a:r>
              <a:rPr lang="fi-FI" sz="6000" dirty="0" err="1" smtClean="0"/>
              <a:t>Career</a:t>
            </a:r>
            <a:r>
              <a:rPr lang="fi-FI" sz="6000" dirty="0" smtClean="0"/>
              <a:t> </a:t>
            </a:r>
            <a:r>
              <a:rPr lang="fi-FI" sz="6000" dirty="0" err="1"/>
              <a:t>P</a:t>
            </a:r>
            <a:r>
              <a:rPr lang="fi-FI" sz="6000" dirty="0" err="1" smtClean="0"/>
              <a:t>lans</a:t>
            </a:r>
            <a:r>
              <a:rPr lang="fi-FI" sz="6000" dirty="0"/>
              <a:t/>
            </a:r>
            <a:br>
              <a:rPr lang="fi-FI" sz="6000" dirty="0"/>
            </a:br>
            <a:r>
              <a:rPr lang="fi-FI" sz="6000" dirty="0" err="1" smtClean="0"/>
              <a:t>by</a:t>
            </a:r>
            <a:r>
              <a:rPr lang="fi-FI" sz="6000" dirty="0" smtClean="0"/>
              <a:t> 8th </a:t>
            </a:r>
            <a:r>
              <a:rPr lang="fi-FI" sz="6000" dirty="0" err="1"/>
              <a:t>g</a:t>
            </a:r>
            <a:r>
              <a:rPr lang="fi-FI" sz="6000" dirty="0" err="1" smtClean="0"/>
              <a:t>raders</a:t>
            </a: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36411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83" y="1700239"/>
            <a:ext cx="4971217" cy="45857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kstiruutu 4"/>
          <p:cNvSpPr txBox="1"/>
          <p:nvPr/>
        </p:nvSpPr>
        <p:spPr>
          <a:xfrm>
            <a:off x="1391920" y="2235200"/>
            <a:ext cx="215417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4000" dirty="0" err="1" smtClean="0"/>
              <a:t>Gardener</a:t>
            </a:r>
            <a:endParaRPr lang="fi-FI" sz="4000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64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27" y="1509756"/>
            <a:ext cx="6893593" cy="40627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kstiruutu 2"/>
          <p:cNvSpPr txBox="1"/>
          <p:nvPr/>
        </p:nvSpPr>
        <p:spPr>
          <a:xfrm>
            <a:off x="1178560" y="2438400"/>
            <a:ext cx="246157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4000" dirty="0" err="1" smtClean="0"/>
              <a:t>Fire</a:t>
            </a:r>
            <a:r>
              <a:rPr lang="fi-FI" sz="4000" dirty="0" smtClean="0"/>
              <a:t> </a:t>
            </a:r>
            <a:r>
              <a:rPr lang="fi-FI" sz="4000" dirty="0" err="1" smtClean="0"/>
              <a:t>fighter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341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81" y="394570"/>
            <a:ext cx="5512999" cy="61484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kstiruutu 4"/>
          <p:cNvSpPr txBox="1"/>
          <p:nvPr/>
        </p:nvSpPr>
        <p:spPr>
          <a:xfrm>
            <a:off x="1727200" y="2032000"/>
            <a:ext cx="87453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4000" dirty="0" err="1" smtClean="0"/>
              <a:t>Vet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8360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96" y="1215200"/>
            <a:ext cx="4315444" cy="4514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kstiruutu 2"/>
          <p:cNvSpPr txBox="1"/>
          <p:nvPr/>
        </p:nvSpPr>
        <p:spPr>
          <a:xfrm>
            <a:off x="2519680" y="2021840"/>
            <a:ext cx="141513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4000" dirty="0" smtClean="0"/>
              <a:t>Police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2849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1657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i-FI" sz="4800" dirty="0" smtClean="0"/>
              <a:t>A </a:t>
            </a:r>
            <a:r>
              <a:rPr lang="fi-FI" sz="4800" dirty="0" err="1" smtClean="0"/>
              <a:t>project</a:t>
            </a:r>
            <a:r>
              <a:rPr lang="fi-FI" sz="4800" dirty="0"/>
              <a:t> </a:t>
            </a:r>
            <a:r>
              <a:rPr lang="fi-FI" sz="4800" dirty="0" smtClean="0"/>
              <a:t>on </a:t>
            </a:r>
            <a:r>
              <a:rPr lang="fi-FI" sz="4800" dirty="0" err="1" smtClean="0"/>
              <a:t>cultural</a:t>
            </a:r>
            <a:r>
              <a:rPr lang="fi-FI" sz="4800" dirty="0" smtClean="0"/>
              <a:t> </a:t>
            </a:r>
            <a:r>
              <a:rPr lang="fi-FI" sz="4800" dirty="0" err="1" smtClean="0"/>
              <a:t>inheritance</a:t>
            </a:r>
            <a:r>
              <a:rPr lang="fi-FI" sz="4800" dirty="0" smtClean="0"/>
              <a:t> of Anttola </a:t>
            </a:r>
            <a:r>
              <a:rPr lang="fi-FI" sz="4800" dirty="0" err="1" smtClean="0"/>
              <a:t>village</a:t>
            </a: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> </a:t>
            </a:r>
            <a:r>
              <a:rPr lang="fi-FI" sz="4800" dirty="0" err="1" smtClean="0"/>
              <a:t>by</a:t>
            </a:r>
            <a:r>
              <a:rPr lang="fi-FI" sz="4800" dirty="0" smtClean="0"/>
              <a:t> 9th </a:t>
            </a:r>
            <a:r>
              <a:rPr lang="fi-FI" sz="4800" dirty="0" err="1" smtClean="0"/>
              <a:t>grade</a:t>
            </a:r>
            <a:r>
              <a:rPr lang="fi-FI" sz="4800" dirty="0" smtClean="0"/>
              <a:t> </a:t>
            </a:r>
            <a:r>
              <a:rPr lang="fi-FI" sz="4800" dirty="0" err="1" smtClean="0"/>
              <a:t>students</a:t>
            </a:r>
            <a:endParaRPr lang="fi-FI" sz="4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767753"/>
            <a:ext cx="1300089" cy="745587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816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91" y="802640"/>
            <a:ext cx="3902680" cy="52624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kstiruutu 2"/>
          <p:cNvSpPr txBox="1"/>
          <p:nvPr/>
        </p:nvSpPr>
        <p:spPr>
          <a:xfrm>
            <a:off x="1950720" y="1290320"/>
            <a:ext cx="23391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4000" dirty="0" err="1" smtClean="0"/>
              <a:t>Electrician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3547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37" y="487680"/>
            <a:ext cx="4289526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kstiruutu 2"/>
          <p:cNvSpPr txBox="1"/>
          <p:nvPr/>
        </p:nvSpPr>
        <p:spPr>
          <a:xfrm>
            <a:off x="2275840" y="1270000"/>
            <a:ext cx="135915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4000" dirty="0" smtClean="0"/>
              <a:t>Baker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4845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70" y="764381"/>
            <a:ext cx="4818170" cy="52380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kstiruutu 2"/>
          <p:cNvSpPr txBox="1"/>
          <p:nvPr/>
        </p:nvSpPr>
        <p:spPr>
          <a:xfrm>
            <a:off x="2143760" y="2011680"/>
            <a:ext cx="141897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4000" dirty="0" smtClean="0"/>
              <a:t>Guide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4001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history</a:t>
            </a:r>
            <a:r>
              <a:rPr lang="fi-FI" dirty="0" smtClean="0"/>
              <a:t> of </a:t>
            </a:r>
            <a:r>
              <a:rPr lang="fi-FI" dirty="0" err="1" smtClean="0"/>
              <a:t>sports</a:t>
            </a:r>
            <a:r>
              <a:rPr lang="fi-FI" dirty="0" smtClean="0"/>
              <a:t> </a:t>
            </a:r>
            <a:r>
              <a:rPr lang="fi-FI" dirty="0" err="1" smtClean="0"/>
              <a:t>clubs</a:t>
            </a:r>
            <a:r>
              <a:rPr lang="fi-FI" dirty="0" smtClean="0"/>
              <a:t> in Anttola</a:t>
            </a:r>
            <a:br>
              <a:rPr lang="fi-FI" dirty="0" smtClean="0"/>
            </a:br>
            <a:r>
              <a:rPr lang="fi-FI" sz="3200" dirty="0" err="1" smtClean="0"/>
              <a:t>by</a:t>
            </a:r>
            <a:r>
              <a:rPr lang="fi-FI" sz="3200" dirty="0" smtClean="0"/>
              <a:t> Miia, </a:t>
            </a:r>
            <a:r>
              <a:rPr lang="fi-FI" sz="3200" dirty="0" err="1" smtClean="0"/>
              <a:t>Santra</a:t>
            </a:r>
            <a:r>
              <a:rPr lang="fi-FI" sz="3200" dirty="0" smtClean="0"/>
              <a:t> and Riikka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9" y="1922507"/>
            <a:ext cx="6176419" cy="4632314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21" y="2132526"/>
            <a:ext cx="3853645" cy="28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595" y="463599"/>
            <a:ext cx="10598834" cy="1660623"/>
          </a:xfrm>
        </p:spPr>
        <p:txBody>
          <a:bodyPr/>
          <a:lstStyle/>
          <a:p>
            <a:pPr algn="ctr"/>
            <a:r>
              <a:rPr lang="fi-FI" dirty="0" err="1" smtClean="0"/>
              <a:t>Anttola’s</a:t>
            </a:r>
            <a:r>
              <a:rPr lang="fi-FI" dirty="0" smtClean="0"/>
              <a:t> </a:t>
            </a:r>
            <a:r>
              <a:rPr lang="fi-FI" dirty="0" err="1" smtClean="0"/>
              <a:t>war</a:t>
            </a:r>
            <a:r>
              <a:rPr lang="fi-FI" dirty="0" smtClean="0"/>
              <a:t> </a:t>
            </a:r>
            <a:r>
              <a:rPr lang="fi-FI" dirty="0" err="1" smtClean="0"/>
              <a:t>heroes</a:t>
            </a:r>
            <a:r>
              <a:rPr lang="fi-FI" dirty="0"/>
              <a:t/>
            </a:r>
            <a:br>
              <a:rPr lang="fi-FI" dirty="0"/>
            </a:br>
            <a:r>
              <a:rPr lang="fi-FI" sz="3200" dirty="0" err="1" smtClean="0"/>
              <a:t>by</a:t>
            </a:r>
            <a:r>
              <a:rPr lang="fi-FI" sz="3200" dirty="0" smtClean="0"/>
              <a:t> </a:t>
            </a:r>
            <a:r>
              <a:rPr lang="fi-FI" sz="3200" dirty="0" err="1" smtClean="0"/>
              <a:t>Jonttu</a:t>
            </a:r>
            <a:r>
              <a:rPr lang="fi-FI" sz="3200" dirty="0" smtClean="0"/>
              <a:t>, Eeli and Oskari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7"/>
          <a:stretch/>
        </p:blipFill>
        <p:spPr>
          <a:xfrm>
            <a:off x="1199871" y="2419642"/>
            <a:ext cx="9644283" cy="33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7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5707" y="1574946"/>
            <a:ext cx="3183420" cy="2757903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err="1" smtClean="0"/>
              <a:t>Anttola’s</a:t>
            </a:r>
            <a:r>
              <a:rPr lang="fi-FI" dirty="0" smtClean="0"/>
              <a:t> </a:t>
            </a:r>
            <a:r>
              <a:rPr lang="fi-FI" dirty="0" err="1" smtClean="0"/>
              <a:t>war</a:t>
            </a:r>
            <a:r>
              <a:rPr lang="fi-FI" dirty="0" smtClean="0"/>
              <a:t> </a:t>
            </a:r>
            <a:r>
              <a:rPr lang="fi-FI" dirty="0" err="1" smtClean="0"/>
              <a:t>heroes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Jonttu</a:t>
            </a:r>
            <a:r>
              <a:rPr lang="fi-FI" dirty="0" smtClean="0"/>
              <a:t>, Eeli and Oskari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91" y="618015"/>
            <a:ext cx="7637015" cy="5727761"/>
          </a:xfrm>
        </p:spPr>
      </p:pic>
    </p:spTree>
    <p:extLst>
      <p:ext uri="{BB962C8B-B14F-4D97-AF65-F5344CB8AC3E}">
        <p14:creationId xmlns:p14="http://schemas.microsoft.com/office/powerpoint/2010/main" val="3249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6846" y="1814097"/>
            <a:ext cx="5323449" cy="1941977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Eero Kolehmainen, a </a:t>
            </a:r>
            <a:r>
              <a:rPr lang="fi-FI" dirty="0" err="1" smtClean="0"/>
              <a:t>famous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cross-country </a:t>
            </a:r>
            <a:r>
              <a:rPr lang="fi-FI" dirty="0" err="1" smtClean="0"/>
              <a:t>skier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 err="1" smtClean="0"/>
              <a:t>by</a:t>
            </a:r>
            <a:r>
              <a:rPr lang="fi-FI" sz="3200" dirty="0" smtClean="0"/>
              <a:t> Annu, Reija and Milla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2" y="415591"/>
            <a:ext cx="4543866" cy="6058490"/>
          </a:xfrm>
        </p:spPr>
      </p:pic>
    </p:spTree>
    <p:extLst>
      <p:ext uri="{BB962C8B-B14F-4D97-AF65-F5344CB8AC3E}">
        <p14:creationId xmlns:p14="http://schemas.microsoft.com/office/powerpoint/2010/main" val="202998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0404" y="575746"/>
            <a:ext cx="4817012" cy="22092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Eero Kolehmainen, a </a:t>
            </a:r>
            <a:r>
              <a:rPr lang="fi-FI" dirty="0" err="1" smtClean="0"/>
              <a:t>famous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cross-country </a:t>
            </a:r>
            <a:r>
              <a:rPr lang="fi-FI" dirty="0" err="1" smtClean="0"/>
              <a:t>skier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 err="1" smtClean="0"/>
              <a:t>by</a:t>
            </a:r>
            <a:r>
              <a:rPr lang="fi-FI" sz="3200" dirty="0" smtClean="0"/>
              <a:t> Annu, Reija and Milla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3334" y="1273049"/>
            <a:ext cx="5853195" cy="4458590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4" y="3249643"/>
            <a:ext cx="2099599" cy="27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7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history</a:t>
            </a:r>
            <a:r>
              <a:rPr lang="fi-FI" dirty="0" smtClean="0"/>
              <a:t> of Anttola </a:t>
            </a:r>
            <a:r>
              <a:rPr lang="fi-FI" dirty="0" err="1" smtClean="0"/>
              <a:t>school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 err="1" smtClean="0"/>
              <a:t>by</a:t>
            </a:r>
            <a:r>
              <a:rPr lang="fi-FI" sz="3200" dirty="0" smtClean="0"/>
              <a:t> Karri, Jani and Aatu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0" t="12020" r="3850" b="52564"/>
          <a:stretch/>
        </p:blipFill>
        <p:spPr>
          <a:xfrm>
            <a:off x="1294227" y="1871005"/>
            <a:ext cx="9354487" cy="4417255"/>
          </a:xfrm>
        </p:spPr>
      </p:pic>
    </p:spTree>
    <p:extLst>
      <p:ext uri="{BB962C8B-B14F-4D97-AF65-F5344CB8AC3E}">
        <p14:creationId xmlns:p14="http://schemas.microsoft.com/office/powerpoint/2010/main" val="39142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Anttola’s</a:t>
            </a:r>
            <a:r>
              <a:rPr lang="fi-FI" dirty="0" smtClean="0"/>
              <a:t> </a:t>
            </a:r>
            <a:r>
              <a:rPr lang="fi-FI" dirty="0" err="1" smtClean="0"/>
              <a:t>old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building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8" t="42425" r="3448" b="-970"/>
          <a:stretch/>
        </p:blipFill>
        <p:spPr>
          <a:xfrm>
            <a:off x="2844739" y="1451865"/>
            <a:ext cx="6303849" cy="4920799"/>
          </a:xfrm>
        </p:spPr>
      </p:pic>
    </p:spTree>
    <p:extLst>
      <p:ext uri="{BB962C8B-B14F-4D97-AF65-F5344CB8AC3E}">
        <p14:creationId xmlns:p14="http://schemas.microsoft.com/office/powerpoint/2010/main" val="186728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110</Words>
  <Application>Microsoft Office PowerPoint</Application>
  <PresentationFormat>Laajakuva</PresentationFormat>
  <Paragraphs>25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Office-teema</vt:lpstr>
      <vt:lpstr>Comenius  Skills based learning</vt:lpstr>
      <vt:lpstr>A project on cultural inheritance of Anttola village  by 9th grade students</vt:lpstr>
      <vt:lpstr>The history of sports clubs in Anttola by Miia, Santra and Riikka</vt:lpstr>
      <vt:lpstr>Anttola’s war heroes by Jonttu, Eeli and Oskari</vt:lpstr>
      <vt:lpstr>Anttola’s war heroes by Jonttu, Eeli and Oskari</vt:lpstr>
      <vt:lpstr>Eero Kolehmainen, a famous Finnish  cross-country skier by Annu, Reija and Milla</vt:lpstr>
      <vt:lpstr>Eero Kolehmainen, a famous Finnish  cross-country skier by Annu, Reija and Milla</vt:lpstr>
      <vt:lpstr>The history of Anttola school by Karri, Jani and Aatu</vt:lpstr>
      <vt:lpstr>Anttola’s old school building</vt:lpstr>
      <vt:lpstr>Important European Cities  Art project by 6th grade students</vt:lpstr>
      <vt:lpstr>Warsaw</vt:lpstr>
      <vt:lpstr>Paris</vt:lpstr>
      <vt:lpstr>PowerPoint-esitys</vt:lpstr>
      <vt:lpstr>Madrid</vt:lpstr>
      <vt:lpstr>Career Plans by 8th graders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Kuntien Tiera Oy, Mikkelin toimipiste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Project</dc:title>
  <dc:creator>Kerosuo Saara Maria</dc:creator>
  <cp:lastModifiedBy>Kerosuo Saara Maria</cp:lastModifiedBy>
  <cp:revision>17</cp:revision>
  <dcterms:created xsi:type="dcterms:W3CDTF">2015-03-10T12:56:30Z</dcterms:created>
  <dcterms:modified xsi:type="dcterms:W3CDTF">2015-06-11T09:54:09Z</dcterms:modified>
</cp:coreProperties>
</file>