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4"/>
    <p:sldMasterId id="2147483671" r:id="rId5"/>
  </p:sldMasterIdLst>
  <p:notesMasterIdLst>
    <p:notesMasterId r:id="rId16"/>
  </p:notesMasterIdLst>
  <p:sldIdLst>
    <p:sldId id="271" r:id="rId6"/>
    <p:sldId id="272" r:id="rId7"/>
    <p:sldId id="283" r:id="rId8"/>
    <p:sldId id="284" r:id="rId9"/>
    <p:sldId id="285" r:id="rId10"/>
    <p:sldId id="275" r:id="rId11"/>
    <p:sldId id="287" r:id="rId12"/>
    <p:sldId id="288" r:id="rId13"/>
    <p:sldId id="289" r:id="rId14"/>
    <p:sldId id="290" r:id="rId15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94FDA7-2643-47B1-AF2D-E20C1F16A54C}" v="270" dt="2020-06-16T13:56:53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160" d="100"/>
          <a:sy n="160" d="100"/>
        </p:scale>
        <p:origin x="29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inen Henri" userId="fd3b207c-c6a3-466a-abfa-4fc86693bee5" providerId="ADAL" clId="{59E75A08-00D1-4359-B136-4AEFA171B694}"/>
    <pc:docChg chg="undo addSld delSld modSld sldOrd">
      <pc:chgData name="Harinen Henri" userId="fd3b207c-c6a3-466a-abfa-4fc86693bee5" providerId="ADAL" clId="{59E75A08-00D1-4359-B136-4AEFA171B694}" dt="2020-03-26T14:40:23.606" v="71" actId="2696"/>
      <pc:docMkLst>
        <pc:docMk/>
      </pc:docMkLst>
      <pc:sldChg chg="del">
        <pc:chgData name="Harinen Henri" userId="fd3b207c-c6a3-466a-abfa-4fc86693bee5" providerId="ADAL" clId="{59E75A08-00D1-4359-B136-4AEFA171B694}" dt="2020-03-26T14:40:17.164" v="64" actId="2696"/>
        <pc:sldMkLst>
          <pc:docMk/>
          <pc:sldMk cId="0" sldId="274"/>
        </pc:sldMkLst>
      </pc:sldChg>
      <pc:sldChg chg="modSp ord modAnim">
        <pc:chgData name="Harinen Henri" userId="fd3b207c-c6a3-466a-abfa-4fc86693bee5" providerId="ADAL" clId="{59E75A08-00D1-4359-B136-4AEFA171B694}" dt="2020-03-26T14:18:51.854" v="15" actId="255"/>
        <pc:sldMkLst>
          <pc:docMk/>
          <pc:sldMk cId="0" sldId="275"/>
        </pc:sldMkLst>
        <pc:spChg chg="mod">
          <ac:chgData name="Harinen Henri" userId="fd3b207c-c6a3-466a-abfa-4fc86693bee5" providerId="ADAL" clId="{59E75A08-00D1-4359-B136-4AEFA171B694}" dt="2020-03-26T14:15:50.310" v="9" actId="14100"/>
          <ac:spMkLst>
            <pc:docMk/>
            <pc:sldMk cId="0" sldId="275"/>
            <ac:spMk id="3" creationId="{ED3B41C6-E20E-421D-859F-4D1D3185FC75}"/>
          </ac:spMkLst>
        </pc:spChg>
        <pc:spChg chg="mod">
          <ac:chgData name="Harinen Henri" userId="fd3b207c-c6a3-466a-abfa-4fc86693bee5" providerId="ADAL" clId="{59E75A08-00D1-4359-B136-4AEFA171B694}" dt="2020-03-26T14:16:07.091" v="10" actId="14100"/>
          <ac:spMkLst>
            <pc:docMk/>
            <pc:sldMk cId="0" sldId="275"/>
            <ac:spMk id="4" creationId="{7F2ACB9C-D5F5-4A09-A011-D8944C8ED2B0}"/>
          </ac:spMkLst>
        </pc:spChg>
        <pc:spChg chg="mod">
          <ac:chgData name="Harinen Henri" userId="fd3b207c-c6a3-466a-abfa-4fc86693bee5" providerId="ADAL" clId="{59E75A08-00D1-4359-B136-4AEFA171B694}" dt="2020-03-26T14:18:51.854" v="15" actId="255"/>
          <ac:spMkLst>
            <pc:docMk/>
            <pc:sldMk cId="0" sldId="275"/>
            <ac:spMk id="9218" creationId="{B354E79A-9448-4811-ABD7-496CD9F5D926}"/>
          </ac:spMkLst>
        </pc:spChg>
      </pc:sldChg>
      <pc:sldChg chg="del">
        <pc:chgData name="Harinen Henri" userId="fd3b207c-c6a3-466a-abfa-4fc86693bee5" providerId="ADAL" clId="{59E75A08-00D1-4359-B136-4AEFA171B694}" dt="2020-03-26T14:40:18.164" v="65" actId="2696"/>
        <pc:sldMkLst>
          <pc:docMk/>
          <pc:sldMk cId="0" sldId="276"/>
        </pc:sldMkLst>
      </pc:sldChg>
      <pc:sldChg chg="del">
        <pc:chgData name="Harinen Henri" userId="fd3b207c-c6a3-466a-abfa-4fc86693bee5" providerId="ADAL" clId="{59E75A08-00D1-4359-B136-4AEFA171B694}" dt="2020-03-26T14:40:19.007" v="66" actId="2696"/>
        <pc:sldMkLst>
          <pc:docMk/>
          <pc:sldMk cId="0" sldId="277"/>
        </pc:sldMkLst>
      </pc:sldChg>
      <pc:sldChg chg="del">
        <pc:chgData name="Harinen Henri" userId="fd3b207c-c6a3-466a-abfa-4fc86693bee5" providerId="ADAL" clId="{59E75A08-00D1-4359-B136-4AEFA171B694}" dt="2020-03-26T14:40:19.967" v="67" actId="2696"/>
        <pc:sldMkLst>
          <pc:docMk/>
          <pc:sldMk cId="0" sldId="278"/>
        </pc:sldMkLst>
      </pc:sldChg>
      <pc:sldChg chg="del">
        <pc:chgData name="Harinen Henri" userId="fd3b207c-c6a3-466a-abfa-4fc86693bee5" providerId="ADAL" clId="{59E75A08-00D1-4359-B136-4AEFA171B694}" dt="2020-03-26T14:40:21.013" v="68" actId="2696"/>
        <pc:sldMkLst>
          <pc:docMk/>
          <pc:sldMk cId="0" sldId="279"/>
        </pc:sldMkLst>
      </pc:sldChg>
      <pc:sldChg chg="del">
        <pc:chgData name="Harinen Henri" userId="fd3b207c-c6a3-466a-abfa-4fc86693bee5" providerId="ADAL" clId="{59E75A08-00D1-4359-B136-4AEFA171B694}" dt="2020-03-26T14:40:21.681" v="69" actId="2696"/>
        <pc:sldMkLst>
          <pc:docMk/>
          <pc:sldMk cId="0" sldId="280"/>
        </pc:sldMkLst>
      </pc:sldChg>
      <pc:sldChg chg="del">
        <pc:chgData name="Harinen Henri" userId="fd3b207c-c6a3-466a-abfa-4fc86693bee5" providerId="ADAL" clId="{59E75A08-00D1-4359-B136-4AEFA171B694}" dt="2020-03-26T14:40:22.658" v="70" actId="2696"/>
        <pc:sldMkLst>
          <pc:docMk/>
          <pc:sldMk cId="0" sldId="281"/>
        </pc:sldMkLst>
      </pc:sldChg>
      <pc:sldChg chg="del">
        <pc:chgData name="Harinen Henri" userId="fd3b207c-c6a3-466a-abfa-4fc86693bee5" providerId="ADAL" clId="{59E75A08-00D1-4359-B136-4AEFA171B694}" dt="2020-03-26T14:40:23.606" v="71" actId="2696"/>
        <pc:sldMkLst>
          <pc:docMk/>
          <pc:sldMk cId="0" sldId="282"/>
        </pc:sldMkLst>
      </pc:sldChg>
      <pc:sldChg chg="modSp add del modAnim">
        <pc:chgData name="Harinen Henri" userId="fd3b207c-c6a3-466a-abfa-4fc86693bee5" providerId="ADAL" clId="{59E75A08-00D1-4359-B136-4AEFA171B694}" dt="2020-03-26T14:40:09.851" v="63" actId="2696"/>
        <pc:sldMkLst>
          <pc:docMk/>
          <pc:sldMk cId="1770225789" sldId="286"/>
        </pc:sldMkLst>
        <pc:spChg chg="mod">
          <ac:chgData name="Harinen Henri" userId="fd3b207c-c6a3-466a-abfa-4fc86693bee5" providerId="ADAL" clId="{59E75A08-00D1-4359-B136-4AEFA171B694}" dt="2020-03-26T14:26:02.961" v="26"/>
          <ac:spMkLst>
            <pc:docMk/>
            <pc:sldMk cId="1770225789" sldId="286"/>
            <ac:spMk id="3" creationId="{ED3B41C6-E20E-421D-859F-4D1D3185FC75}"/>
          </ac:spMkLst>
        </pc:spChg>
      </pc:sldChg>
      <pc:sldChg chg="modSp add modAnim">
        <pc:chgData name="Harinen Henri" userId="fd3b207c-c6a3-466a-abfa-4fc86693bee5" providerId="ADAL" clId="{59E75A08-00D1-4359-B136-4AEFA171B694}" dt="2020-03-26T14:19:50.148" v="17"/>
        <pc:sldMkLst>
          <pc:docMk/>
          <pc:sldMk cId="197482475" sldId="287"/>
        </pc:sldMkLst>
        <pc:spChg chg="mod">
          <ac:chgData name="Harinen Henri" userId="fd3b207c-c6a3-466a-abfa-4fc86693bee5" providerId="ADAL" clId="{59E75A08-00D1-4359-B136-4AEFA171B694}" dt="2020-03-26T14:19:35.185" v="16"/>
          <ac:spMkLst>
            <pc:docMk/>
            <pc:sldMk cId="197482475" sldId="287"/>
            <ac:spMk id="3" creationId="{ED3B41C6-E20E-421D-859F-4D1D3185FC75}"/>
          </ac:spMkLst>
        </pc:spChg>
        <pc:spChg chg="mod">
          <ac:chgData name="Harinen Henri" userId="fd3b207c-c6a3-466a-abfa-4fc86693bee5" providerId="ADAL" clId="{59E75A08-00D1-4359-B136-4AEFA171B694}" dt="2020-03-26T14:19:50.148" v="17"/>
          <ac:spMkLst>
            <pc:docMk/>
            <pc:sldMk cId="197482475" sldId="287"/>
            <ac:spMk id="4" creationId="{7F2ACB9C-D5F5-4A09-A011-D8944C8ED2B0}"/>
          </ac:spMkLst>
        </pc:spChg>
        <pc:spChg chg="mod">
          <ac:chgData name="Harinen Henri" userId="fd3b207c-c6a3-466a-abfa-4fc86693bee5" providerId="ADAL" clId="{59E75A08-00D1-4359-B136-4AEFA171B694}" dt="2020-03-26T14:18:43.381" v="14" actId="255"/>
          <ac:spMkLst>
            <pc:docMk/>
            <pc:sldMk cId="197482475" sldId="287"/>
            <ac:spMk id="9218" creationId="{B354E79A-9448-4811-ABD7-496CD9F5D926}"/>
          </ac:spMkLst>
        </pc:spChg>
      </pc:sldChg>
      <pc:sldChg chg="modSp add del modAnim">
        <pc:chgData name="Harinen Henri" userId="fd3b207c-c6a3-466a-abfa-4fc86693bee5" providerId="ADAL" clId="{59E75A08-00D1-4359-B136-4AEFA171B694}" dt="2020-03-26T14:31:30.265" v="41" actId="20577"/>
        <pc:sldMkLst>
          <pc:docMk/>
          <pc:sldMk cId="858413216" sldId="288"/>
        </pc:sldMkLst>
        <pc:spChg chg="mod">
          <ac:chgData name="Harinen Henri" userId="fd3b207c-c6a3-466a-abfa-4fc86693bee5" providerId="ADAL" clId="{59E75A08-00D1-4359-B136-4AEFA171B694}" dt="2020-03-26T14:22:42.466" v="21" actId="20577"/>
          <ac:spMkLst>
            <pc:docMk/>
            <pc:sldMk cId="858413216" sldId="288"/>
            <ac:spMk id="3" creationId="{ED3B41C6-E20E-421D-859F-4D1D3185FC75}"/>
          </ac:spMkLst>
        </pc:spChg>
        <pc:spChg chg="mod">
          <ac:chgData name="Harinen Henri" userId="fd3b207c-c6a3-466a-abfa-4fc86693bee5" providerId="ADAL" clId="{59E75A08-00D1-4359-B136-4AEFA171B694}" dt="2020-03-26T14:31:30.265" v="41" actId="20577"/>
          <ac:spMkLst>
            <pc:docMk/>
            <pc:sldMk cId="858413216" sldId="288"/>
            <ac:spMk id="4" creationId="{7F2ACB9C-D5F5-4A09-A011-D8944C8ED2B0}"/>
          </ac:spMkLst>
        </pc:spChg>
      </pc:sldChg>
      <pc:sldChg chg="modSp add modAnim">
        <pc:chgData name="Harinen Henri" userId="fd3b207c-c6a3-466a-abfa-4fc86693bee5" providerId="ADAL" clId="{59E75A08-00D1-4359-B136-4AEFA171B694}" dt="2020-03-26T14:36:25.520" v="49" actId="255"/>
        <pc:sldMkLst>
          <pc:docMk/>
          <pc:sldMk cId="3039166127" sldId="289"/>
        </pc:sldMkLst>
        <pc:spChg chg="mod">
          <ac:chgData name="Harinen Henri" userId="fd3b207c-c6a3-466a-abfa-4fc86693bee5" providerId="ADAL" clId="{59E75A08-00D1-4359-B136-4AEFA171B694}" dt="2020-03-26T14:36:25.520" v="49" actId="255"/>
          <ac:spMkLst>
            <pc:docMk/>
            <pc:sldMk cId="3039166127" sldId="289"/>
            <ac:spMk id="3" creationId="{ED3B41C6-E20E-421D-859F-4D1D3185FC75}"/>
          </ac:spMkLst>
        </pc:spChg>
        <pc:spChg chg="mod">
          <ac:chgData name="Harinen Henri" userId="fd3b207c-c6a3-466a-abfa-4fc86693bee5" providerId="ADAL" clId="{59E75A08-00D1-4359-B136-4AEFA171B694}" dt="2020-03-26T14:29:28.899" v="39" actId="255"/>
          <ac:spMkLst>
            <pc:docMk/>
            <pc:sldMk cId="3039166127" sldId="289"/>
            <ac:spMk id="4" creationId="{7F2ACB9C-D5F5-4A09-A011-D8944C8ED2B0}"/>
          </ac:spMkLst>
        </pc:spChg>
        <pc:spChg chg="mod">
          <ac:chgData name="Harinen Henri" userId="fd3b207c-c6a3-466a-abfa-4fc86693bee5" providerId="ADAL" clId="{59E75A08-00D1-4359-B136-4AEFA171B694}" dt="2020-03-26T14:25:31.440" v="25"/>
          <ac:spMkLst>
            <pc:docMk/>
            <pc:sldMk cId="3039166127" sldId="289"/>
            <ac:spMk id="9218" creationId="{B354E79A-9448-4811-ABD7-496CD9F5D926}"/>
          </ac:spMkLst>
        </pc:spChg>
      </pc:sldChg>
      <pc:sldChg chg="modSp add modAnim">
        <pc:chgData name="Harinen Henri" userId="fd3b207c-c6a3-466a-abfa-4fc86693bee5" providerId="ADAL" clId="{59E75A08-00D1-4359-B136-4AEFA171B694}" dt="2020-03-26T14:39:13.493" v="62" actId="14100"/>
        <pc:sldMkLst>
          <pc:docMk/>
          <pc:sldMk cId="3786531491" sldId="290"/>
        </pc:sldMkLst>
        <pc:spChg chg="mod">
          <ac:chgData name="Harinen Henri" userId="fd3b207c-c6a3-466a-abfa-4fc86693bee5" providerId="ADAL" clId="{59E75A08-00D1-4359-B136-4AEFA171B694}" dt="2020-03-26T14:39:13.493" v="62" actId="14100"/>
          <ac:spMkLst>
            <pc:docMk/>
            <pc:sldMk cId="3786531491" sldId="290"/>
            <ac:spMk id="3" creationId="{ED3B41C6-E20E-421D-859F-4D1D3185FC75}"/>
          </ac:spMkLst>
        </pc:spChg>
        <pc:spChg chg="mod">
          <ac:chgData name="Harinen Henri" userId="fd3b207c-c6a3-466a-abfa-4fc86693bee5" providerId="ADAL" clId="{59E75A08-00D1-4359-B136-4AEFA171B694}" dt="2020-03-26T14:38:43.073" v="60" actId="20577"/>
          <ac:spMkLst>
            <pc:docMk/>
            <pc:sldMk cId="3786531491" sldId="290"/>
            <ac:spMk id="4" creationId="{7F2ACB9C-D5F5-4A09-A011-D8944C8ED2B0}"/>
          </ac:spMkLst>
        </pc:spChg>
      </pc:sldChg>
    </pc:docChg>
  </pc:docChgLst>
  <pc:docChgLst>
    <pc:chgData name="Harinen Henri" userId="fd3b207c-c6a3-466a-abfa-4fc86693bee5" providerId="ADAL" clId="{3B94FDA7-2643-47B1-AF2D-E20C1F16A54C}"/>
    <pc:docChg chg="modSld">
      <pc:chgData name="Harinen Henri" userId="fd3b207c-c6a3-466a-abfa-4fc86693bee5" providerId="ADAL" clId="{3B94FDA7-2643-47B1-AF2D-E20C1F16A54C}" dt="2020-06-16T13:56:53.326" v="262" actId="14100"/>
      <pc:docMkLst>
        <pc:docMk/>
      </pc:docMkLst>
      <pc:sldChg chg="modSp modTransition">
        <pc:chgData name="Harinen Henri" userId="fd3b207c-c6a3-466a-abfa-4fc86693bee5" providerId="ADAL" clId="{3B94FDA7-2643-47B1-AF2D-E20C1F16A54C}" dt="2020-06-16T13:27:45.855" v="5"/>
        <pc:sldMkLst>
          <pc:docMk/>
          <pc:sldMk cId="0" sldId="271"/>
        </pc:sldMkLst>
        <pc:spChg chg="mod">
          <ac:chgData name="Harinen Henri" userId="fd3b207c-c6a3-466a-abfa-4fc86693bee5" providerId="ADAL" clId="{3B94FDA7-2643-47B1-AF2D-E20C1F16A54C}" dt="2020-06-16T13:27:34.827" v="4" actId="14100"/>
          <ac:spMkLst>
            <pc:docMk/>
            <pc:sldMk cId="0" sldId="271"/>
            <ac:spMk id="4099" creationId="{09EDB95B-A0B5-4A15-98DD-F0F85FF67CE3}"/>
          </ac:spMkLst>
        </pc:spChg>
      </pc:sldChg>
      <pc:sldChg chg="modSp modAnim">
        <pc:chgData name="Harinen Henri" userId="fd3b207c-c6a3-466a-abfa-4fc86693bee5" providerId="ADAL" clId="{3B94FDA7-2643-47B1-AF2D-E20C1F16A54C}" dt="2020-06-16T13:53:28.941" v="254"/>
        <pc:sldMkLst>
          <pc:docMk/>
          <pc:sldMk cId="0" sldId="275"/>
        </pc:sldMkLst>
        <pc:spChg chg="mod">
          <ac:chgData name="Harinen Henri" userId="fd3b207c-c6a3-466a-abfa-4fc86693bee5" providerId="ADAL" clId="{3B94FDA7-2643-47B1-AF2D-E20C1F16A54C}" dt="2020-06-16T13:38:20.460" v="176" actId="20577"/>
          <ac:spMkLst>
            <pc:docMk/>
            <pc:sldMk cId="0" sldId="275"/>
            <ac:spMk id="3" creationId="{ED3B41C6-E20E-421D-859F-4D1D3185FC75}"/>
          </ac:spMkLst>
        </pc:spChg>
        <pc:spChg chg="mod">
          <ac:chgData name="Harinen Henri" userId="fd3b207c-c6a3-466a-abfa-4fc86693bee5" providerId="ADAL" clId="{3B94FDA7-2643-47B1-AF2D-E20C1F16A54C}" dt="2020-06-16T13:37:06.317" v="79" actId="14100"/>
          <ac:spMkLst>
            <pc:docMk/>
            <pc:sldMk cId="0" sldId="275"/>
            <ac:spMk id="4" creationId="{7F2ACB9C-D5F5-4A09-A011-D8944C8ED2B0}"/>
          </ac:spMkLst>
        </pc:spChg>
        <pc:spChg chg="mod">
          <ac:chgData name="Harinen Henri" userId="fd3b207c-c6a3-466a-abfa-4fc86693bee5" providerId="ADAL" clId="{3B94FDA7-2643-47B1-AF2D-E20C1F16A54C}" dt="2020-06-16T13:32:54.860" v="61" actId="14100"/>
          <ac:spMkLst>
            <pc:docMk/>
            <pc:sldMk cId="0" sldId="275"/>
            <ac:spMk id="9218" creationId="{B354E79A-9448-4811-ABD7-496CD9F5D926}"/>
          </ac:spMkLst>
        </pc:spChg>
      </pc:sldChg>
      <pc:sldChg chg="modSp">
        <pc:chgData name="Harinen Henri" userId="fd3b207c-c6a3-466a-abfa-4fc86693bee5" providerId="ADAL" clId="{3B94FDA7-2643-47B1-AF2D-E20C1F16A54C}" dt="2020-06-16T13:28:43.319" v="8" actId="255"/>
        <pc:sldMkLst>
          <pc:docMk/>
          <pc:sldMk cId="2761197353" sldId="283"/>
        </pc:sldMkLst>
        <pc:spChg chg="mod">
          <ac:chgData name="Harinen Henri" userId="fd3b207c-c6a3-466a-abfa-4fc86693bee5" providerId="ADAL" clId="{3B94FDA7-2643-47B1-AF2D-E20C1F16A54C}" dt="2020-06-16T13:28:43.319" v="8" actId="255"/>
          <ac:spMkLst>
            <pc:docMk/>
            <pc:sldMk cId="2761197353" sldId="283"/>
            <ac:spMk id="170" creationId="{A2D5B4F4-10BF-4ABC-840F-35BE639D4074}"/>
          </ac:spMkLst>
        </pc:spChg>
      </pc:sldChg>
      <pc:sldChg chg="modSp">
        <pc:chgData name="Harinen Henri" userId="fd3b207c-c6a3-466a-abfa-4fc86693bee5" providerId="ADAL" clId="{3B94FDA7-2643-47B1-AF2D-E20C1F16A54C}" dt="2020-06-16T13:29:12.983" v="13" actId="255"/>
        <pc:sldMkLst>
          <pc:docMk/>
          <pc:sldMk cId="518502482" sldId="284"/>
        </pc:sldMkLst>
        <pc:spChg chg="mod">
          <ac:chgData name="Harinen Henri" userId="fd3b207c-c6a3-466a-abfa-4fc86693bee5" providerId="ADAL" clId="{3B94FDA7-2643-47B1-AF2D-E20C1F16A54C}" dt="2020-06-16T13:29:12.983" v="13" actId="255"/>
          <ac:spMkLst>
            <pc:docMk/>
            <pc:sldMk cId="518502482" sldId="284"/>
            <ac:spMk id="170" creationId="{A2D5B4F4-10BF-4ABC-840F-35BE639D4074}"/>
          </ac:spMkLst>
        </pc:spChg>
      </pc:sldChg>
      <pc:sldChg chg="modSp">
        <pc:chgData name="Harinen Henri" userId="fd3b207c-c6a3-466a-abfa-4fc86693bee5" providerId="ADAL" clId="{3B94FDA7-2643-47B1-AF2D-E20C1F16A54C}" dt="2020-06-16T13:29:35.440" v="18" actId="255"/>
        <pc:sldMkLst>
          <pc:docMk/>
          <pc:sldMk cId="3429704609" sldId="285"/>
        </pc:sldMkLst>
        <pc:spChg chg="mod">
          <ac:chgData name="Harinen Henri" userId="fd3b207c-c6a3-466a-abfa-4fc86693bee5" providerId="ADAL" clId="{3B94FDA7-2643-47B1-AF2D-E20C1F16A54C}" dt="2020-06-16T13:29:35.440" v="18" actId="255"/>
          <ac:spMkLst>
            <pc:docMk/>
            <pc:sldMk cId="3429704609" sldId="285"/>
            <ac:spMk id="170" creationId="{A2D5B4F4-10BF-4ABC-840F-35BE639D4074}"/>
          </ac:spMkLst>
        </pc:spChg>
      </pc:sldChg>
      <pc:sldChg chg="modSp modAnim">
        <pc:chgData name="Harinen Henri" userId="fd3b207c-c6a3-466a-abfa-4fc86693bee5" providerId="ADAL" clId="{3B94FDA7-2643-47B1-AF2D-E20C1F16A54C}" dt="2020-06-16T13:54:01.352" v="255"/>
        <pc:sldMkLst>
          <pc:docMk/>
          <pc:sldMk cId="197482475" sldId="287"/>
        </pc:sldMkLst>
        <pc:spChg chg="mod">
          <ac:chgData name="Harinen Henri" userId="fd3b207c-c6a3-466a-abfa-4fc86693bee5" providerId="ADAL" clId="{3B94FDA7-2643-47B1-AF2D-E20C1F16A54C}" dt="2020-06-16T13:39:15.470" v="182" actId="14100"/>
          <ac:spMkLst>
            <pc:docMk/>
            <pc:sldMk cId="197482475" sldId="287"/>
            <ac:spMk id="3" creationId="{ED3B41C6-E20E-421D-859F-4D1D3185FC75}"/>
          </ac:spMkLst>
        </pc:spChg>
        <pc:spChg chg="mod">
          <ac:chgData name="Harinen Henri" userId="fd3b207c-c6a3-466a-abfa-4fc86693bee5" providerId="ADAL" clId="{3B94FDA7-2643-47B1-AF2D-E20C1F16A54C}" dt="2020-06-16T13:40:56.785" v="205" actId="14100"/>
          <ac:spMkLst>
            <pc:docMk/>
            <pc:sldMk cId="197482475" sldId="287"/>
            <ac:spMk id="4" creationId="{7F2ACB9C-D5F5-4A09-A011-D8944C8ED2B0}"/>
          </ac:spMkLst>
        </pc:spChg>
        <pc:spChg chg="mod">
          <ac:chgData name="Harinen Henri" userId="fd3b207c-c6a3-466a-abfa-4fc86693bee5" providerId="ADAL" clId="{3B94FDA7-2643-47B1-AF2D-E20C1F16A54C}" dt="2020-06-16T13:38:42.830" v="177" actId="255"/>
          <ac:spMkLst>
            <pc:docMk/>
            <pc:sldMk cId="197482475" sldId="287"/>
            <ac:spMk id="9218" creationId="{B354E79A-9448-4811-ABD7-496CD9F5D926}"/>
          </ac:spMkLst>
        </pc:spChg>
      </pc:sldChg>
      <pc:sldChg chg="modSp modAnim">
        <pc:chgData name="Harinen Henri" userId="fd3b207c-c6a3-466a-abfa-4fc86693bee5" providerId="ADAL" clId="{3B94FDA7-2643-47B1-AF2D-E20C1F16A54C}" dt="2020-06-16T13:54:06.047" v="256"/>
        <pc:sldMkLst>
          <pc:docMk/>
          <pc:sldMk cId="858413216" sldId="288"/>
        </pc:sldMkLst>
        <pc:spChg chg="mod">
          <ac:chgData name="Harinen Henri" userId="fd3b207c-c6a3-466a-abfa-4fc86693bee5" providerId="ADAL" clId="{3B94FDA7-2643-47B1-AF2D-E20C1F16A54C}" dt="2020-06-16T13:40:36.606" v="203" actId="20577"/>
          <ac:spMkLst>
            <pc:docMk/>
            <pc:sldMk cId="858413216" sldId="288"/>
            <ac:spMk id="3" creationId="{ED3B41C6-E20E-421D-859F-4D1D3185FC75}"/>
          </ac:spMkLst>
        </pc:spChg>
        <pc:spChg chg="mod">
          <ac:chgData name="Harinen Henri" userId="fd3b207c-c6a3-466a-abfa-4fc86693bee5" providerId="ADAL" clId="{3B94FDA7-2643-47B1-AF2D-E20C1F16A54C}" dt="2020-06-16T13:40:42.870" v="204" actId="14100"/>
          <ac:spMkLst>
            <pc:docMk/>
            <pc:sldMk cId="858413216" sldId="288"/>
            <ac:spMk id="4" creationId="{7F2ACB9C-D5F5-4A09-A011-D8944C8ED2B0}"/>
          </ac:spMkLst>
        </pc:spChg>
        <pc:spChg chg="mod">
          <ac:chgData name="Harinen Henri" userId="fd3b207c-c6a3-466a-abfa-4fc86693bee5" providerId="ADAL" clId="{3B94FDA7-2643-47B1-AF2D-E20C1F16A54C}" dt="2020-06-16T13:41:30.958" v="206" actId="255"/>
          <ac:spMkLst>
            <pc:docMk/>
            <pc:sldMk cId="858413216" sldId="288"/>
            <ac:spMk id="9218" creationId="{B354E79A-9448-4811-ABD7-496CD9F5D926}"/>
          </ac:spMkLst>
        </pc:spChg>
      </pc:sldChg>
      <pc:sldChg chg="modSp modAnim">
        <pc:chgData name="Harinen Henri" userId="fd3b207c-c6a3-466a-abfa-4fc86693bee5" providerId="ADAL" clId="{3B94FDA7-2643-47B1-AF2D-E20C1F16A54C}" dt="2020-06-16T13:54:26.209" v="257"/>
        <pc:sldMkLst>
          <pc:docMk/>
          <pc:sldMk cId="3039166127" sldId="289"/>
        </pc:sldMkLst>
        <pc:spChg chg="mod">
          <ac:chgData name="Harinen Henri" userId="fd3b207c-c6a3-466a-abfa-4fc86693bee5" providerId="ADAL" clId="{3B94FDA7-2643-47B1-AF2D-E20C1F16A54C}" dt="2020-06-16T13:48:33.571" v="223" actId="255"/>
          <ac:spMkLst>
            <pc:docMk/>
            <pc:sldMk cId="3039166127" sldId="289"/>
            <ac:spMk id="3" creationId="{ED3B41C6-E20E-421D-859F-4D1D3185FC75}"/>
          </ac:spMkLst>
        </pc:spChg>
        <pc:spChg chg="mod">
          <ac:chgData name="Harinen Henri" userId="fd3b207c-c6a3-466a-abfa-4fc86693bee5" providerId="ADAL" clId="{3B94FDA7-2643-47B1-AF2D-E20C1F16A54C}" dt="2020-06-16T13:51:13.091" v="235" actId="255"/>
          <ac:spMkLst>
            <pc:docMk/>
            <pc:sldMk cId="3039166127" sldId="289"/>
            <ac:spMk id="4" creationId="{7F2ACB9C-D5F5-4A09-A011-D8944C8ED2B0}"/>
          </ac:spMkLst>
        </pc:spChg>
        <pc:spChg chg="mod">
          <ac:chgData name="Harinen Henri" userId="fd3b207c-c6a3-466a-abfa-4fc86693bee5" providerId="ADAL" clId="{3B94FDA7-2643-47B1-AF2D-E20C1F16A54C}" dt="2020-06-16T13:44:22.513" v="207" actId="255"/>
          <ac:spMkLst>
            <pc:docMk/>
            <pc:sldMk cId="3039166127" sldId="289"/>
            <ac:spMk id="9218" creationId="{B354E79A-9448-4811-ABD7-496CD9F5D926}"/>
          </ac:spMkLst>
        </pc:spChg>
      </pc:sldChg>
      <pc:sldChg chg="modSp modAnim">
        <pc:chgData name="Harinen Henri" userId="fd3b207c-c6a3-466a-abfa-4fc86693bee5" providerId="ADAL" clId="{3B94FDA7-2643-47B1-AF2D-E20C1F16A54C}" dt="2020-06-16T13:56:53.326" v="262" actId="14100"/>
        <pc:sldMkLst>
          <pc:docMk/>
          <pc:sldMk cId="3786531491" sldId="290"/>
        </pc:sldMkLst>
        <pc:spChg chg="mod">
          <ac:chgData name="Harinen Henri" userId="fd3b207c-c6a3-466a-abfa-4fc86693bee5" providerId="ADAL" clId="{3B94FDA7-2643-47B1-AF2D-E20C1F16A54C}" dt="2020-06-16T13:56:43.238" v="259" actId="20577"/>
          <ac:spMkLst>
            <pc:docMk/>
            <pc:sldMk cId="3786531491" sldId="290"/>
            <ac:spMk id="3" creationId="{ED3B41C6-E20E-421D-859F-4D1D3185FC75}"/>
          </ac:spMkLst>
        </pc:spChg>
        <pc:spChg chg="mod">
          <ac:chgData name="Harinen Henri" userId="fd3b207c-c6a3-466a-abfa-4fc86693bee5" providerId="ADAL" clId="{3B94FDA7-2643-47B1-AF2D-E20C1F16A54C}" dt="2020-06-16T13:56:53.326" v="262" actId="14100"/>
          <ac:spMkLst>
            <pc:docMk/>
            <pc:sldMk cId="3786531491" sldId="290"/>
            <ac:spMk id="4" creationId="{7F2ACB9C-D5F5-4A09-A011-D8944C8ED2B0}"/>
          </ac:spMkLst>
        </pc:spChg>
        <pc:spChg chg="mod">
          <ac:chgData name="Harinen Henri" userId="fd3b207c-c6a3-466a-abfa-4fc86693bee5" providerId="ADAL" clId="{3B94FDA7-2643-47B1-AF2D-E20C1F16A54C}" dt="2020-06-16T13:51:41.301" v="236" actId="255"/>
          <ac:spMkLst>
            <pc:docMk/>
            <pc:sldMk cId="3786531491" sldId="290"/>
            <ac:spMk id="9218" creationId="{B354E79A-9448-4811-ABD7-496CD9F5D92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3">
            <a:extLst>
              <a:ext uri="{FF2B5EF4-FFF2-40B4-BE49-F238E27FC236}">
                <a16:creationId xmlns:a16="http://schemas.microsoft.com/office/drawing/2014/main" id="{F41B7E93-45D1-4C18-9EA6-92B3162B4942}"/>
              </a:ext>
            </a:extLst>
          </p:cNvPr>
          <p:cNvSpPr txBox="1">
            <a:spLocks noGrp="1"/>
          </p:cNvSpPr>
          <p:nvPr>
            <p:ph type="hdr" idx="2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Calibri" panose="020F050202020403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3075" name="Shape 4">
            <a:extLst>
              <a:ext uri="{FF2B5EF4-FFF2-40B4-BE49-F238E27FC236}">
                <a16:creationId xmlns:a16="http://schemas.microsoft.com/office/drawing/2014/main" id="{E5445EE6-922D-43AA-AABB-9C81DA1AF620}"/>
              </a:ext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Calibri" panose="020F050202020403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3076" name="Shape 5">
            <a:extLst>
              <a:ext uri="{FF2B5EF4-FFF2-40B4-BE49-F238E27FC236}">
                <a16:creationId xmlns:a16="http://schemas.microsoft.com/office/drawing/2014/main" id="{EC644E51-390D-48A2-B8E4-877D84C913A4}"/>
              </a:ext>
            </a:extLst>
          </p:cNvPr>
          <p:cNvSpPr>
            <a:spLocks noGrp="1" noRot="1" noChangeAspect="1"/>
          </p:cNvSpPr>
          <p:nvPr>
            <p:ph type="sldImg" idx="3"/>
          </p:nvPr>
        </p:nvSpPr>
        <p:spPr bwMode="auto">
          <a:xfrm>
            <a:off x="685800" y="1143000"/>
            <a:ext cx="5486400" cy="3086100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" name="Shape 6">
            <a:extLst>
              <a:ext uri="{FF2B5EF4-FFF2-40B4-BE49-F238E27FC236}">
                <a16:creationId xmlns:a16="http://schemas.microsoft.com/office/drawing/2014/main" id="{544BFCF0-280D-4F9D-9CD0-7BD55F623A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762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762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762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762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762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762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762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762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762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3078" name="Shape 7">
            <a:extLst>
              <a:ext uri="{FF2B5EF4-FFF2-40B4-BE49-F238E27FC236}">
                <a16:creationId xmlns:a16="http://schemas.microsoft.com/office/drawing/2014/main" id="{4A578EE2-E984-4969-BC3B-70E1107D93DC}"/>
              </a:ext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Calibri" panose="020F050202020403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3079" name="Shape 8">
            <a:extLst>
              <a:ext uri="{FF2B5EF4-FFF2-40B4-BE49-F238E27FC236}">
                <a16:creationId xmlns:a16="http://schemas.microsoft.com/office/drawing/2014/main" id="{D4753D5E-FD3D-475B-86DE-29A4D382DE4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25000"/>
              <a:buFont typeface="Calibri" panose="020F050202020403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E6776987-E8D5-49A3-A782-CB3DFEA59B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indent="76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indent="76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indent="76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indent="76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indent="76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hape 160">
            <a:extLst>
              <a:ext uri="{FF2B5EF4-FFF2-40B4-BE49-F238E27FC236}">
                <a16:creationId xmlns:a16="http://schemas.microsoft.com/office/drawing/2014/main" id="{46F23C0D-D21A-48D9-BA1E-D45EC60F091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tIns="45700" bIns="45700" numCol="1" anchor="ctr" compatLnSpc="1">
            <a:prstTxWarp prst="textNoShape">
              <a:avLst/>
            </a:prstTxWarp>
          </a:bodyPr>
          <a:lstStyle/>
          <a:p>
            <a:pPr indent="0" eaLnBrk="1" hangingPunct="1">
              <a:spcBef>
                <a:spcPct val="0"/>
              </a:spcBef>
              <a:buClr>
                <a:srgbClr val="000000"/>
              </a:buClr>
              <a:buSzPct val="25000"/>
              <a:buFont typeface="Calibri" panose="020F0502020204030204" pitchFamily="34" charset="0"/>
              <a:buNone/>
            </a:pPr>
            <a:endParaRPr lang="fi-FI" altLang="fi-FI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5123" name="Shape 161">
            <a:extLst>
              <a:ext uri="{FF2B5EF4-FFF2-40B4-BE49-F238E27FC236}">
                <a16:creationId xmlns:a16="http://schemas.microsoft.com/office/drawing/2014/main" id="{46FC6F14-7BE5-460C-880D-B84D8369144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 166">
            <a:extLst>
              <a:ext uri="{FF2B5EF4-FFF2-40B4-BE49-F238E27FC236}">
                <a16:creationId xmlns:a16="http://schemas.microsoft.com/office/drawing/2014/main" id="{E8D156FB-4A9A-486A-98D3-4752ADE76C8D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</a:bodyPr>
          <a:lstStyle/>
          <a:p>
            <a:pPr indent="0" eaLnBrk="1" hangingPunct="1">
              <a:spcBef>
                <a:spcPct val="0"/>
              </a:spcBef>
              <a:buClr>
                <a:srgbClr val="000000"/>
              </a:buClr>
              <a:buSzPct val="25000"/>
              <a:buFont typeface="Calibri" panose="020F0502020204030204" pitchFamily="34" charset="0"/>
              <a:buNone/>
            </a:pPr>
            <a:endParaRPr lang="fi-FI" altLang="fi-FI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171" name="Shape 167">
            <a:extLst>
              <a:ext uri="{FF2B5EF4-FFF2-40B4-BE49-F238E27FC236}">
                <a16:creationId xmlns:a16="http://schemas.microsoft.com/office/drawing/2014/main" id="{9A8E5BC5-7524-4265-83D8-A54C7CAF41E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 166">
            <a:extLst>
              <a:ext uri="{FF2B5EF4-FFF2-40B4-BE49-F238E27FC236}">
                <a16:creationId xmlns:a16="http://schemas.microsoft.com/office/drawing/2014/main" id="{E8D156FB-4A9A-486A-98D3-4752ADE76C8D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</a:bodyPr>
          <a:lstStyle/>
          <a:p>
            <a:pPr indent="0" eaLnBrk="1" hangingPunct="1">
              <a:spcBef>
                <a:spcPct val="0"/>
              </a:spcBef>
              <a:buClr>
                <a:srgbClr val="000000"/>
              </a:buClr>
              <a:buSzPct val="25000"/>
              <a:buFont typeface="Calibri" panose="020F0502020204030204" pitchFamily="34" charset="0"/>
              <a:buNone/>
            </a:pPr>
            <a:endParaRPr lang="fi-FI" altLang="fi-FI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171" name="Shape 167">
            <a:extLst>
              <a:ext uri="{FF2B5EF4-FFF2-40B4-BE49-F238E27FC236}">
                <a16:creationId xmlns:a16="http://schemas.microsoft.com/office/drawing/2014/main" id="{9A8E5BC5-7524-4265-83D8-A54C7CAF41E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59509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 166">
            <a:extLst>
              <a:ext uri="{FF2B5EF4-FFF2-40B4-BE49-F238E27FC236}">
                <a16:creationId xmlns:a16="http://schemas.microsoft.com/office/drawing/2014/main" id="{E8D156FB-4A9A-486A-98D3-4752ADE76C8D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</a:bodyPr>
          <a:lstStyle/>
          <a:p>
            <a:pPr indent="0" eaLnBrk="1" hangingPunct="1">
              <a:spcBef>
                <a:spcPct val="0"/>
              </a:spcBef>
              <a:buClr>
                <a:srgbClr val="000000"/>
              </a:buClr>
              <a:buSzPct val="25000"/>
              <a:buFont typeface="Calibri" panose="020F0502020204030204" pitchFamily="34" charset="0"/>
              <a:buNone/>
            </a:pPr>
            <a:endParaRPr lang="fi-FI" altLang="fi-FI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171" name="Shape 167">
            <a:extLst>
              <a:ext uri="{FF2B5EF4-FFF2-40B4-BE49-F238E27FC236}">
                <a16:creationId xmlns:a16="http://schemas.microsoft.com/office/drawing/2014/main" id="{9A8E5BC5-7524-4265-83D8-A54C7CAF41E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53754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 166">
            <a:extLst>
              <a:ext uri="{FF2B5EF4-FFF2-40B4-BE49-F238E27FC236}">
                <a16:creationId xmlns:a16="http://schemas.microsoft.com/office/drawing/2014/main" id="{E8D156FB-4A9A-486A-98D3-4752ADE76C8D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compatLnSpc="1">
            <a:prstTxWarp prst="textNoShape">
              <a:avLst/>
            </a:prstTxWarp>
          </a:bodyPr>
          <a:lstStyle/>
          <a:p>
            <a:pPr indent="0" eaLnBrk="1" hangingPunct="1">
              <a:spcBef>
                <a:spcPct val="0"/>
              </a:spcBef>
              <a:buClr>
                <a:srgbClr val="000000"/>
              </a:buClr>
              <a:buSzPct val="25000"/>
              <a:buFont typeface="Calibri" panose="020F0502020204030204" pitchFamily="34" charset="0"/>
              <a:buNone/>
            </a:pPr>
            <a:endParaRPr lang="fi-FI" altLang="fi-FI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171" name="Shape 167">
            <a:extLst>
              <a:ext uri="{FF2B5EF4-FFF2-40B4-BE49-F238E27FC236}">
                <a16:creationId xmlns:a16="http://schemas.microsoft.com/office/drawing/2014/main" id="{9A8E5BC5-7524-4265-83D8-A54C7CAF41E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62324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25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12">
            <a:extLst>
              <a:ext uri="{FF2B5EF4-FFF2-40B4-BE49-F238E27FC236}">
                <a16:creationId xmlns:a16="http://schemas.microsoft.com/office/drawing/2014/main" id="{ECAA5058-0DD9-45D8-A6E4-A1155CA63FA8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13">
            <a:extLst>
              <a:ext uri="{FF2B5EF4-FFF2-40B4-BE49-F238E27FC236}">
                <a16:creationId xmlns:a16="http://schemas.microsoft.com/office/drawing/2014/main" id="{8B5B91B5-8943-4D78-8049-CCCDEB97EF47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14">
            <a:extLst>
              <a:ext uri="{FF2B5EF4-FFF2-40B4-BE49-F238E27FC236}">
                <a16:creationId xmlns:a16="http://schemas.microsoft.com/office/drawing/2014/main" id="{8B4350DB-8C6D-498D-A579-418C2E6809B1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7F4C9-2D7F-4F5E-B52E-805C3E441A8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0097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7133430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1799430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25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12">
            <a:extLst>
              <a:ext uri="{FF2B5EF4-FFF2-40B4-BE49-F238E27FC236}">
                <a16:creationId xmlns:a16="http://schemas.microsoft.com/office/drawing/2014/main" id="{D33616D9-35F2-4E98-AC2F-EC40B7B1CD3B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13">
            <a:extLst>
              <a:ext uri="{FF2B5EF4-FFF2-40B4-BE49-F238E27FC236}">
                <a16:creationId xmlns:a16="http://schemas.microsoft.com/office/drawing/2014/main" id="{19634A20-6939-4ED4-823D-A301374B3551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14">
            <a:extLst>
              <a:ext uri="{FF2B5EF4-FFF2-40B4-BE49-F238E27FC236}">
                <a16:creationId xmlns:a16="http://schemas.microsoft.com/office/drawing/2014/main" id="{3D8A2FEC-FAD9-4604-B0CD-F65141102732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15047-AC64-4A62-BD5E-F3306403FF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80352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7">
            <a:extLst>
              <a:ext uri="{FF2B5EF4-FFF2-40B4-BE49-F238E27FC236}">
                <a16:creationId xmlns:a16="http://schemas.microsoft.com/office/drawing/2014/main" id="{E398CFE1-3F36-4ADD-941B-5BDF0FB658C2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88">
            <a:extLst>
              <a:ext uri="{FF2B5EF4-FFF2-40B4-BE49-F238E27FC236}">
                <a16:creationId xmlns:a16="http://schemas.microsoft.com/office/drawing/2014/main" id="{08AC00BB-352B-4AF5-8A97-6530ADEF319E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89">
            <a:extLst>
              <a:ext uri="{FF2B5EF4-FFF2-40B4-BE49-F238E27FC236}">
                <a16:creationId xmlns:a16="http://schemas.microsoft.com/office/drawing/2014/main" id="{7C88AD4B-974B-4D42-8C79-0DB08A78CEE4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306F8-32E9-40D8-946D-2235E2658D5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0642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87">
            <a:extLst>
              <a:ext uri="{FF2B5EF4-FFF2-40B4-BE49-F238E27FC236}">
                <a16:creationId xmlns:a16="http://schemas.microsoft.com/office/drawing/2014/main" id="{3255D2DD-45F8-4B75-8E53-D9D57886A69C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88">
            <a:extLst>
              <a:ext uri="{FF2B5EF4-FFF2-40B4-BE49-F238E27FC236}">
                <a16:creationId xmlns:a16="http://schemas.microsoft.com/office/drawing/2014/main" id="{C3A5B167-5D53-4120-8E4B-5C347FB96987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hape 89">
            <a:extLst>
              <a:ext uri="{FF2B5EF4-FFF2-40B4-BE49-F238E27FC236}">
                <a16:creationId xmlns:a16="http://schemas.microsoft.com/office/drawing/2014/main" id="{FDB3B63B-414E-4349-BCB4-D937359F8867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13576-5746-43C3-B8C6-BA4759639F7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14593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7">
            <a:extLst>
              <a:ext uri="{FF2B5EF4-FFF2-40B4-BE49-F238E27FC236}">
                <a16:creationId xmlns:a16="http://schemas.microsoft.com/office/drawing/2014/main" id="{45755C7D-63F1-47A8-89DF-6FB38076DAD9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88">
            <a:extLst>
              <a:ext uri="{FF2B5EF4-FFF2-40B4-BE49-F238E27FC236}">
                <a16:creationId xmlns:a16="http://schemas.microsoft.com/office/drawing/2014/main" id="{D7C7788C-5E90-48B7-83AD-2614EB485C2E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89">
            <a:extLst>
              <a:ext uri="{FF2B5EF4-FFF2-40B4-BE49-F238E27FC236}">
                <a16:creationId xmlns:a16="http://schemas.microsoft.com/office/drawing/2014/main" id="{BEE557E8-0A12-41FF-A2E0-4D4ECA92BAE0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80B9B-1F0F-463F-833E-AC1DA1233AA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14738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152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Char char="●"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127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Char char="○"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Char char="■"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Char char="●"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Char char="○"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Char char="■"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Char char="●"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Char char="○"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Char char="■"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7">
            <a:extLst>
              <a:ext uri="{FF2B5EF4-FFF2-40B4-BE49-F238E27FC236}">
                <a16:creationId xmlns:a16="http://schemas.microsoft.com/office/drawing/2014/main" id="{9F7E88C6-4831-423D-9490-1195C5853E80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88">
            <a:extLst>
              <a:ext uri="{FF2B5EF4-FFF2-40B4-BE49-F238E27FC236}">
                <a16:creationId xmlns:a16="http://schemas.microsoft.com/office/drawing/2014/main" id="{8B9B429B-F8F2-4221-BCC7-354EFE3D912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89">
            <a:extLst>
              <a:ext uri="{FF2B5EF4-FFF2-40B4-BE49-F238E27FC236}">
                <a16:creationId xmlns:a16="http://schemas.microsoft.com/office/drawing/2014/main" id="{DED1F330-426E-428B-BE75-F4DA71872B23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B955F-C9AA-423E-BE2C-606E94CDDB0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16887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152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127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152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127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87">
            <a:extLst>
              <a:ext uri="{FF2B5EF4-FFF2-40B4-BE49-F238E27FC236}">
                <a16:creationId xmlns:a16="http://schemas.microsoft.com/office/drawing/2014/main" id="{483A57CB-38F0-4428-9715-62EAF4C8BF1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" name="Shape 88">
            <a:extLst>
              <a:ext uri="{FF2B5EF4-FFF2-40B4-BE49-F238E27FC236}">
                <a16:creationId xmlns:a16="http://schemas.microsoft.com/office/drawing/2014/main" id="{FEBC1873-86FA-4B9C-9B15-1E4009BBB8F4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" name="Shape 89">
            <a:extLst>
              <a:ext uri="{FF2B5EF4-FFF2-40B4-BE49-F238E27FC236}">
                <a16:creationId xmlns:a16="http://schemas.microsoft.com/office/drawing/2014/main" id="{81E53627-59DA-4777-AFB5-D8EE6A5FEFB7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BFCE7-46A6-4143-B810-3F1E9B13695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30457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" name="Shape 87">
            <a:extLst>
              <a:ext uri="{FF2B5EF4-FFF2-40B4-BE49-F238E27FC236}">
                <a16:creationId xmlns:a16="http://schemas.microsoft.com/office/drawing/2014/main" id="{11C1AF86-81B3-4F54-886A-28FA5B401443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Shape 88">
            <a:extLst>
              <a:ext uri="{FF2B5EF4-FFF2-40B4-BE49-F238E27FC236}">
                <a16:creationId xmlns:a16="http://schemas.microsoft.com/office/drawing/2014/main" id="{842E558B-C4AB-4F45-A5C5-D6C935DBB7FC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89">
            <a:extLst>
              <a:ext uri="{FF2B5EF4-FFF2-40B4-BE49-F238E27FC236}">
                <a16:creationId xmlns:a16="http://schemas.microsoft.com/office/drawing/2014/main" id="{5F45FA62-E96F-4E1E-B026-98B3816C085A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7BD5B-6012-4A3F-AF6B-083FBB5499D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40172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7">
            <a:extLst>
              <a:ext uri="{FF2B5EF4-FFF2-40B4-BE49-F238E27FC236}">
                <a16:creationId xmlns:a16="http://schemas.microsoft.com/office/drawing/2014/main" id="{42CCE8F6-F1E8-4D49-BCCB-AA15FFE6DF78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3" name="Shape 88">
            <a:extLst>
              <a:ext uri="{FF2B5EF4-FFF2-40B4-BE49-F238E27FC236}">
                <a16:creationId xmlns:a16="http://schemas.microsoft.com/office/drawing/2014/main" id="{0E56734F-EB66-4DC1-8431-2387BC6BECD9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Shape 89">
            <a:extLst>
              <a:ext uri="{FF2B5EF4-FFF2-40B4-BE49-F238E27FC236}">
                <a16:creationId xmlns:a16="http://schemas.microsoft.com/office/drawing/2014/main" id="{C5257C30-199D-4521-8C25-527DBD3E18B5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B55CE-D38B-48EA-8681-51648D6C10F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239419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88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87">
            <a:extLst>
              <a:ext uri="{FF2B5EF4-FFF2-40B4-BE49-F238E27FC236}">
                <a16:creationId xmlns:a16="http://schemas.microsoft.com/office/drawing/2014/main" id="{338DCA5F-9774-4F50-93F4-6BF2519AA8BD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88">
            <a:extLst>
              <a:ext uri="{FF2B5EF4-FFF2-40B4-BE49-F238E27FC236}">
                <a16:creationId xmlns:a16="http://schemas.microsoft.com/office/drawing/2014/main" id="{88DCD5BD-88F1-4490-AD9E-A751305CB201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hape 89">
            <a:extLst>
              <a:ext uri="{FF2B5EF4-FFF2-40B4-BE49-F238E27FC236}">
                <a16:creationId xmlns:a16="http://schemas.microsoft.com/office/drawing/2014/main" id="{0711D668-B243-40FC-9DB4-C488FF61A72E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A2761-7393-4593-91C9-F2800531A5D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948577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88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○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63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■"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87">
            <a:extLst>
              <a:ext uri="{FF2B5EF4-FFF2-40B4-BE49-F238E27FC236}">
                <a16:creationId xmlns:a16="http://schemas.microsoft.com/office/drawing/2014/main" id="{82A0DF50-3568-41A1-8F97-1FDA9BC06E8F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88">
            <a:extLst>
              <a:ext uri="{FF2B5EF4-FFF2-40B4-BE49-F238E27FC236}">
                <a16:creationId xmlns:a16="http://schemas.microsoft.com/office/drawing/2014/main" id="{28FFACCD-8D3A-41A6-8206-A6FADCBEA975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hape 89">
            <a:extLst>
              <a:ext uri="{FF2B5EF4-FFF2-40B4-BE49-F238E27FC236}">
                <a16:creationId xmlns:a16="http://schemas.microsoft.com/office/drawing/2014/main" id="{441832D2-9068-4EB2-A967-CB6EB1416735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4C44C-272D-4148-AED0-DF7F2499B80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850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12">
            <a:extLst>
              <a:ext uri="{FF2B5EF4-FFF2-40B4-BE49-F238E27FC236}">
                <a16:creationId xmlns:a16="http://schemas.microsoft.com/office/drawing/2014/main" id="{75F797AA-7D51-4943-B87B-BF5941B037B2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13">
            <a:extLst>
              <a:ext uri="{FF2B5EF4-FFF2-40B4-BE49-F238E27FC236}">
                <a16:creationId xmlns:a16="http://schemas.microsoft.com/office/drawing/2014/main" id="{4EAD8555-5D22-44B3-A6F9-59512FAA64D5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14">
            <a:extLst>
              <a:ext uri="{FF2B5EF4-FFF2-40B4-BE49-F238E27FC236}">
                <a16:creationId xmlns:a16="http://schemas.microsoft.com/office/drawing/2014/main" id="{1C3A3B76-8D09-4F84-9D3E-7C3E1146FB55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4EA65-C4E5-4165-89F2-5549C1E8B89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865372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7">
            <a:extLst>
              <a:ext uri="{FF2B5EF4-FFF2-40B4-BE49-F238E27FC236}">
                <a16:creationId xmlns:a16="http://schemas.microsoft.com/office/drawing/2014/main" id="{EFABF431-DFE8-4D3B-892B-EEE088F43FC6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88">
            <a:extLst>
              <a:ext uri="{FF2B5EF4-FFF2-40B4-BE49-F238E27FC236}">
                <a16:creationId xmlns:a16="http://schemas.microsoft.com/office/drawing/2014/main" id="{9BCA4755-D252-4AED-BDE6-20827B6C080D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89">
            <a:extLst>
              <a:ext uri="{FF2B5EF4-FFF2-40B4-BE49-F238E27FC236}">
                <a16:creationId xmlns:a16="http://schemas.microsoft.com/office/drawing/2014/main" id="{780947A3-B810-4160-847E-F4AB82D0ECD0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7D5BC-31CA-4CE8-AB87-0CDA374B647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121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7">
            <a:extLst>
              <a:ext uri="{FF2B5EF4-FFF2-40B4-BE49-F238E27FC236}">
                <a16:creationId xmlns:a16="http://schemas.microsoft.com/office/drawing/2014/main" id="{38730F37-2341-476F-89C5-4BD91888B3BB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88">
            <a:extLst>
              <a:ext uri="{FF2B5EF4-FFF2-40B4-BE49-F238E27FC236}">
                <a16:creationId xmlns:a16="http://schemas.microsoft.com/office/drawing/2014/main" id="{2172C960-9F51-4B7F-9F8B-2DB0F8284E9F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89">
            <a:extLst>
              <a:ext uri="{FF2B5EF4-FFF2-40B4-BE49-F238E27FC236}">
                <a16:creationId xmlns:a16="http://schemas.microsoft.com/office/drawing/2014/main" id="{F93A751D-49BB-4D67-BAEF-CC8A2BF852E7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F40F8-AA38-46A6-B214-27EAED53B3C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47330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Calibri"/>
              <a:buChar char="●"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Calibri"/>
              <a:buChar char="○"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Calibri"/>
              <a:buChar char="■"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Calibri"/>
              <a:buChar char="●"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Calibri"/>
              <a:buChar char="○"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Calibri"/>
              <a:buChar char="■"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Calibri"/>
              <a:buChar char="●"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Calibri"/>
              <a:buChar char="○"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Calibri"/>
              <a:buChar char="■"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12">
            <a:extLst>
              <a:ext uri="{FF2B5EF4-FFF2-40B4-BE49-F238E27FC236}">
                <a16:creationId xmlns:a16="http://schemas.microsoft.com/office/drawing/2014/main" id="{BC525A85-8BC2-4619-92C8-951E468A2DE3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13">
            <a:extLst>
              <a:ext uri="{FF2B5EF4-FFF2-40B4-BE49-F238E27FC236}">
                <a16:creationId xmlns:a16="http://schemas.microsoft.com/office/drawing/2014/main" id="{E747A0D3-1C40-4B53-AD40-287B5BA6D762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14">
            <a:extLst>
              <a:ext uri="{FF2B5EF4-FFF2-40B4-BE49-F238E27FC236}">
                <a16:creationId xmlns:a16="http://schemas.microsoft.com/office/drawing/2014/main" id="{3814FFA8-1AA4-4FB8-9F8D-F7891D7991C8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4879F-0F35-4DE6-AD0C-B6813335CEF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03934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25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6" cy="823912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6" cy="3684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25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12">
            <a:extLst>
              <a:ext uri="{FF2B5EF4-FFF2-40B4-BE49-F238E27FC236}">
                <a16:creationId xmlns:a16="http://schemas.microsoft.com/office/drawing/2014/main" id="{1C765513-4820-4D87-B706-F798509DAF30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" name="Shape 13">
            <a:extLst>
              <a:ext uri="{FF2B5EF4-FFF2-40B4-BE49-F238E27FC236}">
                <a16:creationId xmlns:a16="http://schemas.microsoft.com/office/drawing/2014/main" id="{02E6AD11-076A-4AD2-886E-0846836EBCF4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" name="Shape 14">
            <a:extLst>
              <a:ext uri="{FF2B5EF4-FFF2-40B4-BE49-F238E27FC236}">
                <a16:creationId xmlns:a16="http://schemas.microsoft.com/office/drawing/2014/main" id="{8B2105D6-92E3-4D18-AE78-0D5FD138C2F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C5859-8632-4A96-A590-4A44C41B0A1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28458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" name="Shape 12">
            <a:extLst>
              <a:ext uri="{FF2B5EF4-FFF2-40B4-BE49-F238E27FC236}">
                <a16:creationId xmlns:a16="http://schemas.microsoft.com/office/drawing/2014/main" id="{1F225060-CC94-4590-A3E5-20EF86DAAF73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Shape 13">
            <a:extLst>
              <a:ext uri="{FF2B5EF4-FFF2-40B4-BE49-F238E27FC236}">
                <a16:creationId xmlns:a16="http://schemas.microsoft.com/office/drawing/2014/main" id="{6BF37459-E522-4211-93A8-067BCDD1050E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14">
            <a:extLst>
              <a:ext uri="{FF2B5EF4-FFF2-40B4-BE49-F238E27FC236}">
                <a16:creationId xmlns:a16="http://schemas.microsoft.com/office/drawing/2014/main" id="{F7157D08-2D1F-4B74-9F75-48A5D242347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61C08-B131-4F17-82DF-099DC13D63E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40799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2">
            <a:extLst>
              <a:ext uri="{FF2B5EF4-FFF2-40B4-BE49-F238E27FC236}">
                <a16:creationId xmlns:a16="http://schemas.microsoft.com/office/drawing/2014/main" id="{8CACC839-8338-4551-88C1-81D5A0BD1A52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3" name="Shape 13">
            <a:extLst>
              <a:ext uri="{FF2B5EF4-FFF2-40B4-BE49-F238E27FC236}">
                <a16:creationId xmlns:a16="http://schemas.microsoft.com/office/drawing/2014/main" id="{AD67913C-C10E-489E-B84F-46423ADCACD2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Shape 14">
            <a:extLst>
              <a:ext uri="{FF2B5EF4-FFF2-40B4-BE49-F238E27FC236}">
                <a16:creationId xmlns:a16="http://schemas.microsoft.com/office/drawing/2014/main" id="{23A92727-161F-4B70-AB0F-61DCEB1997EA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91986-FAC8-4C8E-BA16-3FAEDA12F0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7065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■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■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12">
            <a:extLst>
              <a:ext uri="{FF2B5EF4-FFF2-40B4-BE49-F238E27FC236}">
                <a16:creationId xmlns:a16="http://schemas.microsoft.com/office/drawing/2014/main" id="{45D134C8-6D5F-42BF-86F7-593D07FA0B6A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13">
            <a:extLst>
              <a:ext uri="{FF2B5EF4-FFF2-40B4-BE49-F238E27FC236}">
                <a16:creationId xmlns:a16="http://schemas.microsoft.com/office/drawing/2014/main" id="{4AF5B4C0-FE04-45C5-BDCE-7D4349E39C3E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hape 14">
            <a:extLst>
              <a:ext uri="{FF2B5EF4-FFF2-40B4-BE49-F238E27FC236}">
                <a16:creationId xmlns:a16="http://schemas.microsoft.com/office/drawing/2014/main" id="{191FEE4E-2C85-4E14-B1B8-C9711E2EFDD8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5C888-51CB-4E85-A764-394782E6A8F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53868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endParaRPr noProof="0">
              <a:sym typeface="Arial"/>
            </a:endParaRPr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●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■"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12">
            <a:extLst>
              <a:ext uri="{FF2B5EF4-FFF2-40B4-BE49-F238E27FC236}">
                <a16:creationId xmlns:a16="http://schemas.microsoft.com/office/drawing/2014/main" id="{F28882BE-E6D7-4771-93B9-4704AD557E31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13">
            <a:extLst>
              <a:ext uri="{FF2B5EF4-FFF2-40B4-BE49-F238E27FC236}">
                <a16:creationId xmlns:a16="http://schemas.microsoft.com/office/drawing/2014/main" id="{F9D25547-CAA3-46BF-82E7-B4C700022321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hape 14">
            <a:extLst>
              <a:ext uri="{FF2B5EF4-FFF2-40B4-BE49-F238E27FC236}">
                <a16:creationId xmlns:a16="http://schemas.microsoft.com/office/drawing/2014/main" id="{9A6B3798-481D-4612-8F12-70826E60DAAD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11C27-0C20-496A-AFD4-A5B64F9612B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5105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3920330" y="-1256504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marR="0" lvl="0" indent="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25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12">
            <a:extLst>
              <a:ext uri="{FF2B5EF4-FFF2-40B4-BE49-F238E27FC236}">
                <a16:creationId xmlns:a16="http://schemas.microsoft.com/office/drawing/2014/main" id="{334EBC4C-BBC5-4EED-B7D9-61B2F9048A18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13">
            <a:extLst>
              <a:ext uri="{FF2B5EF4-FFF2-40B4-BE49-F238E27FC236}">
                <a16:creationId xmlns:a16="http://schemas.microsoft.com/office/drawing/2014/main" id="{88203282-7C06-41E9-BC03-3E4ED656B858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14">
            <a:extLst>
              <a:ext uri="{FF2B5EF4-FFF2-40B4-BE49-F238E27FC236}">
                <a16:creationId xmlns:a16="http://schemas.microsoft.com/office/drawing/2014/main" id="{548C93FD-CBE5-4F28-B88C-C5397BC8B25C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8202E-66B8-4973-9C76-1BC37864DA4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56986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10">
            <a:extLst>
              <a:ext uri="{FF2B5EF4-FFF2-40B4-BE49-F238E27FC236}">
                <a16:creationId xmlns:a16="http://schemas.microsoft.com/office/drawing/2014/main" id="{88077295-7BDC-47D9-B8A6-F835E3F9DADE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7" name="Shape 11">
            <a:extLst>
              <a:ext uri="{FF2B5EF4-FFF2-40B4-BE49-F238E27FC236}">
                <a16:creationId xmlns:a16="http://schemas.microsoft.com/office/drawing/2014/main" id="{96E0F6FD-40F9-49EF-BEFE-ACE3082464F9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8" name="Shape 12">
            <a:extLst>
              <a:ext uri="{FF2B5EF4-FFF2-40B4-BE49-F238E27FC236}">
                <a16:creationId xmlns:a16="http://schemas.microsoft.com/office/drawing/2014/main" id="{27DFAB79-32EC-4822-B8DA-4D87A4935085}"/>
              </a:ext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888888"/>
              </a:buClr>
              <a:buFont typeface="Calibri" panose="020F050202020403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029" name="Shape 13">
            <a:extLst>
              <a:ext uri="{FF2B5EF4-FFF2-40B4-BE49-F238E27FC236}">
                <a16:creationId xmlns:a16="http://schemas.microsoft.com/office/drawing/2014/main" id="{68DF3721-E998-4479-BD07-434985FF6E4A}"/>
              </a:ext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888888"/>
              </a:buClr>
              <a:buFont typeface="Calibri" panose="020F050202020403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030" name="Shape 14">
            <a:extLst>
              <a:ext uri="{FF2B5EF4-FFF2-40B4-BE49-F238E27FC236}">
                <a16:creationId xmlns:a16="http://schemas.microsoft.com/office/drawing/2014/main" id="{35B2B28D-C2A6-468A-820B-C7B9C2D90EB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888888"/>
              </a:buClr>
              <a:buSzPct val="25000"/>
              <a:buFont typeface="Calibri" panose="020F050202020403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471D166A-D766-426D-A618-6D4A6F2B8B5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85">
            <a:extLst>
              <a:ext uri="{FF2B5EF4-FFF2-40B4-BE49-F238E27FC236}">
                <a16:creationId xmlns:a16="http://schemas.microsoft.com/office/drawing/2014/main" id="{D14D3222-02F1-4A17-94B2-D31CAFAFD48D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2051" name="Shape 86">
            <a:extLst>
              <a:ext uri="{FF2B5EF4-FFF2-40B4-BE49-F238E27FC236}">
                <a16:creationId xmlns:a16="http://schemas.microsoft.com/office/drawing/2014/main" id="{BD8CE179-89A5-4E87-827E-D13A93F4AAF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2052" name="Shape 87">
            <a:extLst>
              <a:ext uri="{FF2B5EF4-FFF2-40B4-BE49-F238E27FC236}">
                <a16:creationId xmlns:a16="http://schemas.microsoft.com/office/drawing/2014/main" id="{9FF0B16B-47C7-47CB-9B30-4442E7ACFB72}"/>
              </a:ext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888888"/>
              </a:buClr>
              <a:buFont typeface="Calibri" panose="020F050202020403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2053" name="Shape 88">
            <a:extLst>
              <a:ext uri="{FF2B5EF4-FFF2-40B4-BE49-F238E27FC236}">
                <a16:creationId xmlns:a16="http://schemas.microsoft.com/office/drawing/2014/main" id="{5830B173-4E1F-4FD8-9B45-A4BE7AF4F348}"/>
              </a:ext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888888"/>
              </a:buClr>
              <a:buFont typeface="Calibri" panose="020F050202020403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2054" name="Shape 89">
            <a:extLst>
              <a:ext uri="{FF2B5EF4-FFF2-40B4-BE49-F238E27FC236}">
                <a16:creationId xmlns:a16="http://schemas.microsoft.com/office/drawing/2014/main" id="{6AC894FD-0634-45DD-A48B-7344B151F0D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888888"/>
              </a:buClr>
              <a:buSzPct val="25000"/>
              <a:buFont typeface="Calibri" panose="020F050202020403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DC9943DB-2A94-467F-B9EE-EC528149F5A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163">
            <a:extLst>
              <a:ext uri="{FF2B5EF4-FFF2-40B4-BE49-F238E27FC236}">
                <a16:creationId xmlns:a16="http://schemas.microsoft.com/office/drawing/2014/main" id="{0D2F0FF3-BB31-4B2E-A71B-8D06D2B5B9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  <a:buFont typeface="Calibri" panose="020F0502020204030204" pitchFamily="34" charset="0"/>
              <a:buNone/>
            </a:pPr>
            <a:br>
              <a:rPr lang="fi-FI" altLang="fi-FI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</a:br>
            <a:endParaRPr lang="fi-FI" altLang="fi-FI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099" name="Shape 164">
            <a:extLst>
              <a:ext uri="{FF2B5EF4-FFF2-40B4-BE49-F238E27FC236}">
                <a16:creationId xmlns:a16="http://schemas.microsoft.com/office/drawing/2014/main" id="{09EDB95B-A0B5-4A15-98DD-F0F85FF67C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2524125"/>
            <a:ext cx="9568262" cy="3703638"/>
          </a:xfrm>
        </p:spPr>
        <p:txBody>
          <a:bodyPr tIns="45700" bIns="45700"/>
          <a:lstStyle/>
          <a:p>
            <a:pPr marL="0" indent="0" algn="ctr"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  <a:buFontTx/>
              <a:buNone/>
            </a:pPr>
            <a:r>
              <a:rPr lang="fi-FI" altLang="fi-FI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Partisiipin perfekti       </a:t>
            </a:r>
          </a:p>
        </p:txBody>
      </p:sp>
      <p:sp>
        <p:nvSpPr>
          <p:cNvPr id="4100" name="Tekstiruutu 1">
            <a:extLst>
              <a:ext uri="{FF2B5EF4-FFF2-40B4-BE49-F238E27FC236}">
                <a16:creationId xmlns:a16="http://schemas.microsoft.com/office/drawing/2014/main" id="{5D7D61C4-7CB0-44FF-9A04-0DC3E19E7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4375" y="1338263"/>
            <a:ext cx="5176838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buClr>
                <a:srgbClr val="000000"/>
              </a:buClr>
              <a:buSzPct val="25000"/>
            </a:pPr>
            <a:r>
              <a:rPr lang="fi-FI" altLang="fi-FI" sz="10600" dirty="0">
                <a:latin typeface="MS Gothic" panose="020B0609070205080204" pitchFamily="49" charset="-128"/>
                <a:ea typeface="MS Gothic" panose="020B0609070205080204" pitchFamily="49" charset="-128"/>
                <a:sym typeface="Calibri" panose="020F0502020204030204" pitchFamily="34" charset="0"/>
              </a:rPr>
              <a:t>FOKUS</a:t>
            </a:r>
          </a:p>
          <a:p>
            <a:pPr algn="ctr" eaLnBrk="1" hangingPunct="1">
              <a:lnSpc>
                <a:spcPct val="50000"/>
              </a:lnSpc>
              <a:buClr>
                <a:srgbClr val="000000"/>
              </a:buClr>
              <a:buSzPct val="25000"/>
            </a:pPr>
            <a:r>
              <a:rPr lang="fi-FI" altLang="fi-FI" sz="5400" i="1" dirty="0" err="1">
                <a:latin typeface="Calibri" panose="020F0502020204030204" pitchFamily="34" charset="0"/>
                <a:sym typeface="Calibri" panose="020F0502020204030204" pitchFamily="34" charset="0"/>
              </a:rPr>
              <a:t>grammatik</a:t>
            </a:r>
            <a:endParaRPr lang="fi-FI" altLang="fi-FI" sz="5400" i="1" dirty="0">
              <a:latin typeface="Calibri" panose="020F0502020204030204" pitchFamily="34" charset="0"/>
              <a:sym typeface="Calibri" panose="020F0502020204030204" pitchFamily="34" charset="0"/>
            </a:endParaRPr>
          </a:p>
          <a:p>
            <a:pPr eaLnBrk="1" hangingPunct="1"/>
            <a:endParaRPr lang="fi-FI" alt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>
            <a:extLst>
              <a:ext uri="{FF2B5EF4-FFF2-40B4-BE49-F238E27FC236}">
                <a16:creationId xmlns:a16="http://schemas.microsoft.com/office/drawing/2014/main" id="{B354E79A-9448-4811-ABD7-496CD9F5D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fi-FI" altLang="fi-FI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Täydennä.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D3B41C6-E20E-421D-859F-4D1D3185FC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09204"/>
            <a:ext cx="4624528" cy="4667759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fi-FI" sz="2400" dirty="0"/>
              <a:t>Vi </a:t>
            </a:r>
            <a:r>
              <a:rPr lang="fi-FI" sz="2400" dirty="0" err="1"/>
              <a:t>måste</a:t>
            </a:r>
            <a:r>
              <a:rPr lang="fi-FI" sz="2400" dirty="0"/>
              <a:t> </a:t>
            </a:r>
            <a:r>
              <a:rPr lang="fi-FI" sz="2400" dirty="0" err="1"/>
              <a:t>köpa</a:t>
            </a:r>
            <a:r>
              <a:rPr lang="fi-FI" sz="2400" dirty="0"/>
              <a:t> </a:t>
            </a:r>
            <a:r>
              <a:rPr lang="fi-FI" sz="2400" dirty="0" err="1"/>
              <a:t>ekologiskt</a:t>
            </a:r>
            <a:r>
              <a:rPr lang="fi-FI" sz="2400" dirty="0"/>
              <a:t>  </a:t>
            </a:r>
            <a:r>
              <a:rPr lang="fi-FI" sz="2400" dirty="0" err="1"/>
              <a:t>och</a:t>
            </a:r>
            <a:r>
              <a:rPr lang="fi-FI" sz="2400" dirty="0"/>
              <a:t> </a:t>
            </a:r>
            <a:r>
              <a:rPr lang="fi-FI" sz="2400" dirty="0" err="1"/>
              <a:t>etiskt</a:t>
            </a:r>
            <a:r>
              <a:rPr lang="fi-FI" sz="2400" dirty="0"/>
              <a:t> </a:t>
            </a:r>
            <a:r>
              <a:rPr lang="fi-FI" sz="2400" i="1" dirty="0"/>
              <a:t>(valmistettu)</a:t>
            </a:r>
            <a:r>
              <a:rPr lang="fi-FI" sz="2400" dirty="0"/>
              <a:t> </a:t>
            </a:r>
            <a:r>
              <a:rPr lang="fi-FI" sz="2400" dirty="0" err="1"/>
              <a:t>produkter</a:t>
            </a:r>
            <a:r>
              <a:rPr lang="fi-FI" sz="2400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fi-FI" sz="2400" dirty="0" err="1"/>
              <a:t>Blir</a:t>
            </a:r>
            <a:r>
              <a:rPr lang="fi-FI" sz="2400" dirty="0"/>
              <a:t> alla </a:t>
            </a:r>
            <a:r>
              <a:rPr lang="fi-FI" sz="2400" dirty="0" err="1"/>
              <a:t>våra</a:t>
            </a:r>
            <a:r>
              <a:rPr lang="fi-FI" sz="2400" dirty="0"/>
              <a:t> </a:t>
            </a:r>
            <a:r>
              <a:rPr lang="fi-FI" sz="2400" dirty="0" err="1"/>
              <a:t>regnskogar</a:t>
            </a:r>
            <a:r>
              <a:rPr lang="fi-FI" sz="2400" dirty="0"/>
              <a:t> </a:t>
            </a:r>
            <a:r>
              <a:rPr lang="fi-FI" sz="2400" i="1" dirty="0"/>
              <a:t>(tuhottu) </a:t>
            </a:r>
            <a:r>
              <a:rPr lang="fi-FI" sz="2400" dirty="0"/>
              <a:t>av </a:t>
            </a:r>
            <a:r>
              <a:rPr lang="fi-FI" sz="2400" dirty="0" err="1"/>
              <a:t>människor</a:t>
            </a:r>
            <a:r>
              <a:rPr lang="fi-FI" sz="2400" dirty="0"/>
              <a:t>?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fi-FI" sz="2400" dirty="0" err="1"/>
              <a:t>Miljöaktivister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i="1" dirty="0"/>
              <a:t>(huolestunut) </a:t>
            </a:r>
            <a:r>
              <a:rPr lang="fi-FI" sz="2400" dirty="0"/>
              <a:t>för </a:t>
            </a:r>
            <a:r>
              <a:rPr lang="fi-FI" sz="2400" dirty="0" err="1"/>
              <a:t>jordens</a:t>
            </a:r>
            <a:r>
              <a:rPr lang="fi-FI" sz="2400" dirty="0"/>
              <a:t> </a:t>
            </a:r>
            <a:r>
              <a:rPr lang="fi-FI" sz="2400" dirty="0" err="1"/>
              <a:t>framtid</a:t>
            </a:r>
            <a:r>
              <a:rPr lang="fi-FI" sz="2400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fi-FI" sz="2400" dirty="0"/>
              <a:t>Greta </a:t>
            </a:r>
            <a:r>
              <a:rPr lang="fi-FI" sz="2400" dirty="0" err="1"/>
              <a:t>Thunberg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en </a:t>
            </a:r>
            <a:r>
              <a:rPr lang="fi-FI" sz="2400" i="1" dirty="0"/>
              <a:t>(tunnettu) </a:t>
            </a:r>
            <a:r>
              <a:rPr lang="fi-FI" sz="2400" dirty="0" err="1"/>
              <a:t>miljökämpe</a:t>
            </a:r>
            <a:r>
              <a:rPr lang="fi-FI" sz="2400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fi-FI" sz="2400" dirty="0" err="1"/>
              <a:t>Hon</a:t>
            </a:r>
            <a:r>
              <a:rPr lang="fi-FI" sz="2400" dirty="0"/>
              <a:t>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dirty="0" err="1"/>
              <a:t>blivit</a:t>
            </a:r>
            <a:r>
              <a:rPr lang="fi-FI" sz="2400" dirty="0"/>
              <a:t> </a:t>
            </a:r>
            <a:r>
              <a:rPr lang="fi-FI" sz="2400" i="1" dirty="0"/>
              <a:t>(kutsuttu) </a:t>
            </a:r>
            <a:r>
              <a:rPr lang="fi-FI" sz="2400" dirty="0" err="1"/>
              <a:t>till</a:t>
            </a:r>
            <a:r>
              <a:rPr lang="fi-FI" sz="2400" dirty="0"/>
              <a:t> </a:t>
            </a:r>
            <a:r>
              <a:rPr lang="fi-FI" sz="2400" dirty="0" err="1"/>
              <a:t>miljökonferenser</a:t>
            </a:r>
            <a:r>
              <a:rPr lang="fi-FI" sz="2400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fi-FI" sz="2400" dirty="0" err="1"/>
              <a:t>Hon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dock</a:t>
            </a:r>
            <a:r>
              <a:rPr lang="fi-FI" sz="2400" dirty="0"/>
              <a:t> </a:t>
            </a:r>
            <a:r>
              <a:rPr lang="fi-FI" sz="2400" dirty="0" err="1"/>
              <a:t>inte</a:t>
            </a:r>
            <a:r>
              <a:rPr lang="fi-FI" sz="2400" dirty="0"/>
              <a:t> </a:t>
            </a:r>
            <a:r>
              <a:rPr lang="fi-FI" sz="2400" i="1" dirty="0"/>
              <a:t>(pidetty) </a:t>
            </a:r>
            <a:r>
              <a:rPr lang="fi-FI" sz="2400" dirty="0"/>
              <a:t>av alla.</a:t>
            </a:r>
          </a:p>
          <a:p>
            <a:pPr marL="0" indent="0">
              <a:spcAft>
                <a:spcPct val="0"/>
              </a:spcAft>
              <a:buClr>
                <a:srgbClr val="000000"/>
              </a:buClr>
              <a:buFont typeface="Calibri" panose="020F0502020204030204" pitchFamily="34" charset="0"/>
              <a:buNone/>
            </a:pPr>
            <a:endParaRPr lang="fi-FI" altLang="fi-FI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F2ACB9C-D5F5-4A09-A011-D8944C8ED2B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269318" y="1509204"/>
            <a:ext cx="5084482" cy="4667759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Vi </a:t>
            </a:r>
            <a:r>
              <a:rPr lang="fi-FI" sz="2400" dirty="0" err="1"/>
              <a:t>måste</a:t>
            </a:r>
            <a:r>
              <a:rPr lang="fi-FI" sz="2400" dirty="0"/>
              <a:t> </a:t>
            </a:r>
            <a:r>
              <a:rPr lang="fi-FI" sz="2400" dirty="0" err="1"/>
              <a:t>köpa</a:t>
            </a:r>
            <a:r>
              <a:rPr lang="fi-FI" sz="2400" dirty="0"/>
              <a:t> </a:t>
            </a:r>
            <a:r>
              <a:rPr lang="fi-FI" sz="2400" dirty="0" err="1"/>
              <a:t>ekologiskt</a:t>
            </a:r>
            <a:r>
              <a:rPr lang="fi-FI" sz="2400" dirty="0"/>
              <a:t> </a:t>
            </a:r>
            <a:r>
              <a:rPr lang="fi-FI" sz="2400" dirty="0" err="1"/>
              <a:t>och</a:t>
            </a:r>
            <a:r>
              <a:rPr lang="fi-FI" sz="2400" dirty="0"/>
              <a:t> </a:t>
            </a:r>
            <a:r>
              <a:rPr lang="fi-FI" sz="2400" dirty="0" err="1"/>
              <a:t>etiskt</a:t>
            </a:r>
            <a:r>
              <a:rPr lang="fi-FI" sz="2400" dirty="0"/>
              <a:t> </a:t>
            </a:r>
            <a:r>
              <a:rPr lang="fi-FI" sz="2400" b="1" dirty="0" err="1"/>
              <a:t>tillverkade</a:t>
            </a:r>
            <a:r>
              <a:rPr lang="fi-FI" sz="2400" dirty="0"/>
              <a:t> </a:t>
            </a:r>
            <a:r>
              <a:rPr lang="fi-FI" sz="2400" dirty="0" err="1"/>
              <a:t>produkter</a:t>
            </a:r>
            <a:r>
              <a:rPr lang="fi-FI" sz="2400" i="1" dirty="0"/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 err="1"/>
              <a:t>Blir</a:t>
            </a:r>
            <a:r>
              <a:rPr lang="fi-FI" sz="2400" dirty="0"/>
              <a:t> alla </a:t>
            </a:r>
            <a:r>
              <a:rPr lang="fi-FI" sz="2400" dirty="0" err="1"/>
              <a:t>våra</a:t>
            </a:r>
            <a:r>
              <a:rPr lang="fi-FI" sz="2400" dirty="0"/>
              <a:t> </a:t>
            </a:r>
            <a:r>
              <a:rPr lang="fi-FI" sz="2400" dirty="0" err="1"/>
              <a:t>regnskogar</a:t>
            </a:r>
            <a:r>
              <a:rPr lang="fi-FI" sz="2400" dirty="0"/>
              <a:t> </a:t>
            </a:r>
            <a:r>
              <a:rPr lang="fi-FI" sz="2400" b="1" dirty="0" err="1"/>
              <a:t>förstörda</a:t>
            </a:r>
            <a:r>
              <a:rPr lang="fi-FI" sz="2400" i="1" dirty="0"/>
              <a:t> </a:t>
            </a:r>
            <a:r>
              <a:rPr lang="fi-FI" sz="2400" dirty="0"/>
              <a:t>av </a:t>
            </a:r>
            <a:r>
              <a:rPr lang="fi-FI" sz="2400" dirty="0" err="1"/>
              <a:t>människor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 err="1"/>
              <a:t>Miljöaktivister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b="1" dirty="0" err="1"/>
              <a:t>oroade</a:t>
            </a:r>
            <a:r>
              <a:rPr lang="fi-FI" sz="2400" i="1" dirty="0"/>
              <a:t> </a:t>
            </a:r>
            <a:r>
              <a:rPr lang="fi-FI" sz="2400" dirty="0"/>
              <a:t>för </a:t>
            </a:r>
            <a:r>
              <a:rPr lang="fi-FI" sz="2400" dirty="0" err="1"/>
              <a:t>jordens</a:t>
            </a:r>
            <a:r>
              <a:rPr lang="fi-FI" sz="2400" dirty="0"/>
              <a:t> </a:t>
            </a:r>
            <a:r>
              <a:rPr lang="fi-FI" sz="2400" dirty="0" err="1"/>
              <a:t>framtid</a:t>
            </a:r>
            <a:r>
              <a:rPr lang="fi-FI" sz="24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Greta </a:t>
            </a:r>
            <a:r>
              <a:rPr lang="fi-FI" sz="2400" dirty="0" err="1"/>
              <a:t>Thunberg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en </a:t>
            </a:r>
            <a:r>
              <a:rPr lang="fi-FI" sz="2400" b="1" dirty="0" err="1"/>
              <a:t>känd</a:t>
            </a:r>
            <a:r>
              <a:rPr lang="fi-FI" sz="2400" dirty="0"/>
              <a:t> </a:t>
            </a:r>
            <a:r>
              <a:rPr lang="fi-FI" sz="2400" dirty="0" err="1"/>
              <a:t>miljökämpe</a:t>
            </a:r>
            <a:r>
              <a:rPr lang="fi-FI" sz="24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 err="1"/>
              <a:t>Hon</a:t>
            </a:r>
            <a:r>
              <a:rPr lang="fi-FI" sz="2400" dirty="0"/>
              <a:t>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dirty="0" err="1"/>
              <a:t>blivit</a:t>
            </a:r>
            <a:r>
              <a:rPr lang="fi-FI" sz="2400" dirty="0"/>
              <a:t> </a:t>
            </a:r>
            <a:r>
              <a:rPr lang="fi-FI" sz="2400" b="1" dirty="0" err="1"/>
              <a:t>inbjuden</a:t>
            </a:r>
            <a:r>
              <a:rPr lang="fi-FI" sz="2400" i="1" dirty="0"/>
              <a:t> </a:t>
            </a:r>
            <a:r>
              <a:rPr lang="fi-FI" sz="2400" dirty="0" err="1"/>
              <a:t>till</a:t>
            </a:r>
            <a:r>
              <a:rPr lang="fi-FI" sz="2400" dirty="0"/>
              <a:t> </a:t>
            </a:r>
            <a:r>
              <a:rPr lang="fi-FI" sz="2400" dirty="0" err="1"/>
              <a:t>miljökonferenser</a:t>
            </a:r>
            <a:r>
              <a:rPr lang="fi-FI" sz="24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 err="1"/>
              <a:t>Hon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dock</a:t>
            </a:r>
            <a:r>
              <a:rPr lang="fi-FI" sz="2400" dirty="0"/>
              <a:t> </a:t>
            </a:r>
            <a:r>
              <a:rPr lang="fi-FI" sz="2400" dirty="0" err="1"/>
              <a:t>inte</a:t>
            </a:r>
            <a:r>
              <a:rPr lang="fi-FI" sz="2400" dirty="0"/>
              <a:t> </a:t>
            </a:r>
            <a:r>
              <a:rPr lang="fi-FI" sz="2400" b="1" dirty="0" err="1"/>
              <a:t>omtyckt</a:t>
            </a:r>
            <a:r>
              <a:rPr lang="fi-FI" sz="2400" i="1" dirty="0"/>
              <a:t> </a:t>
            </a:r>
            <a:r>
              <a:rPr lang="fi-FI" sz="2400" dirty="0"/>
              <a:t>av alla.</a:t>
            </a:r>
          </a:p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653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169">
            <a:extLst>
              <a:ext uri="{FF2B5EF4-FFF2-40B4-BE49-F238E27FC236}">
                <a16:creationId xmlns:a16="http://schemas.microsoft.com/office/drawing/2014/main" id="{A830F820-D495-40AD-BC26-727C37FE50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</a:pPr>
            <a:r>
              <a:rPr lang="fi-FI" altLang="fi-FI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Partisiipin perfekti</a:t>
            </a:r>
          </a:p>
        </p:txBody>
      </p:sp>
      <p:sp>
        <p:nvSpPr>
          <p:cNvPr id="170" name="Shape 170">
            <a:extLst>
              <a:ext uri="{FF2B5EF4-FFF2-40B4-BE49-F238E27FC236}">
                <a16:creationId xmlns:a16="http://schemas.microsoft.com/office/drawing/2014/main" id="{A2D5B4F4-10BF-4ABC-840F-35BE639D40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65188" y="1690688"/>
            <a:ext cx="10169756" cy="4351337"/>
          </a:xfrm>
        </p:spPr>
        <p:txBody>
          <a:bodyPr tIns="45700" bIns="45700"/>
          <a:lstStyle/>
          <a:p>
            <a:pPr marL="0" indent="0"/>
            <a:r>
              <a:rPr lang="fi-FI" sz="2400" b="1" dirty="0"/>
              <a:t>Partisiipin perfektimuodot ovat verbistä muodostettuja adjektiiveja.</a:t>
            </a:r>
          </a:p>
          <a:p>
            <a:pPr marL="0" indent="0"/>
            <a:endParaRPr lang="fi-FI" sz="2400" b="1" dirty="0"/>
          </a:p>
          <a:p>
            <a:pPr marL="0" indent="0"/>
            <a:r>
              <a:rPr lang="fi-FI" sz="2400" dirty="0" err="1"/>
              <a:t>förälsk</a:t>
            </a:r>
            <a:r>
              <a:rPr lang="fi-FI" sz="2400" b="1" dirty="0" err="1"/>
              <a:t>ad</a:t>
            </a:r>
            <a:r>
              <a:rPr lang="fi-FI" sz="2400" dirty="0"/>
              <a:t>, </a:t>
            </a:r>
            <a:r>
              <a:rPr lang="fi-FI" sz="2400" dirty="0" err="1"/>
              <a:t>förälsk</a:t>
            </a:r>
            <a:r>
              <a:rPr lang="fi-FI" sz="2400" b="1" dirty="0" err="1"/>
              <a:t>at</a:t>
            </a:r>
            <a:r>
              <a:rPr lang="fi-FI" sz="2400" dirty="0"/>
              <a:t>, </a:t>
            </a:r>
            <a:r>
              <a:rPr lang="fi-FI" sz="2400" dirty="0" err="1"/>
              <a:t>förälsk</a:t>
            </a:r>
            <a:r>
              <a:rPr lang="fi-FI" sz="2400" b="1" dirty="0" err="1"/>
              <a:t>ade</a:t>
            </a:r>
            <a:r>
              <a:rPr lang="fi-FI" sz="2400" dirty="0"/>
              <a:t>		</a:t>
            </a:r>
            <a:r>
              <a:rPr lang="fi-FI" sz="2400" i="1" dirty="0"/>
              <a:t>rakastunut</a:t>
            </a:r>
          </a:p>
          <a:p>
            <a:pPr marL="0" indent="0"/>
            <a:r>
              <a:rPr lang="fi-FI" sz="2400" dirty="0" err="1"/>
              <a:t>kän</a:t>
            </a:r>
            <a:r>
              <a:rPr lang="fi-FI" sz="2400" b="1" dirty="0" err="1"/>
              <a:t>d</a:t>
            </a:r>
            <a:r>
              <a:rPr lang="fi-FI" sz="2400" dirty="0"/>
              <a:t>, </a:t>
            </a:r>
            <a:r>
              <a:rPr lang="fi-FI" sz="2400" dirty="0" err="1"/>
              <a:t>kän</a:t>
            </a:r>
            <a:r>
              <a:rPr lang="fi-FI" sz="2400" b="1" dirty="0" err="1"/>
              <a:t>t</a:t>
            </a:r>
            <a:r>
              <a:rPr lang="fi-FI" sz="2400" dirty="0"/>
              <a:t>, </a:t>
            </a:r>
            <a:r>
              <a:rPr lang="fi-FI" sz="2400" dirty="0" err="1"/>
              <a:t>kän</a:t>
            </a:r>
            <a:r>
              <a:rPr lang="fi-FI" sz="2400" b="1" dirty="0" err="1"/>
              <a:t>da</a:t>
            </a:r>
            <a:r>
              <a:rPr lang="fi-FI" sz="2400" dirty="0"/>
              <a:t>				</a:t>
            </a:r>
            <a:r>
              <a:rPr lang="fi-FI" sz="2400" i="1" dirty="0"/>
              <a:t>tunnettu</a:t>
            </a:r>
          </a:p>
          <a:p>
            <a:pPr marL="0" indent="0"/>
            <a:r>
              <a:rPr lang="fi-FI" sz="2400" dirty="0" err="1"/>
              <a:t>omtyck</a:t>
            </a:r>
            <a:r>
              <a:rPr lang="fi-FI" sz="2400" b="1" dirty="0" err="1"/>
              <a:t>t</a:t>
            </a:r>
            <a:r>
              <a:rPr lang="fi-FI" sz="2400" dirty="0"/>
              <a:t>, </a:t>
            </a:r>
            <a:r>
              <a:rPr lang="fi-FI" sz="2400" dirty="0" err="1"/>
              <a:t>omtyck</a:t>
            </a:r>
            <a:r>
              <a:rPr lang="fi-FI" sz="2400" b="1" dirty="0" err="1"/>
              <a:t>t</a:t>
            </a:r>
            <a:r>
              <a:rPr lang="fi-FI" sz="2400" dirty="0"/>
              <a:t>, </a:t>
            </a:r>
            <a:r>
              <a:rPr lang="fi-FI" sz="2400" dirty="0" err="1"/>
              <a:t>omtyck</a:t>
            </a:r>
            <a:r>
              <a:rPr lang="fi-FI" sz="2400" b="1" dirty="0" err="1"/>
              <a:t>ta</a:t>
            </a:r>
            <a:r>
              <a:rPr lang="fi-FI" sz="2400" dirty="0"/>
              <a:t>			</a:t>
            </a:r>
            <a:r>
              <a:rPr lang="fi-FI" sz="2400" i="1" dirty="0"/>
              <a:t>pidetty</a:t>
            </a:r>
          </a:p>
          <a:p>
            <a:pPr marL="0" indent="0"/>
            <a:r>
              <a:rPr lang="fi-FI" sz="2400" dirty="0" err="1"/>
              <a:t>välklä</a:t>
            </a:r>
            <a:r>
              <a:rPr lang="fi-FI" sz="2400" b="1" dirty="0" err="1"/>
              <a:t>dd</a:t>
            </a:r>
            <a:r>
              <a:rPr lang="fi-FI" sz="2400" dirty="0"/>
              <a:t>, </a:t>
            </a:r>
            <a:r>
              <a:rPr lang="fi-FI" sz="2400" dirty="0" err="1"/>
              <a:t>välklä</a:t>
            </a:r>
            <a:r>
              <a:rPr lang="fi-FI" sz="2400" b="1" dirty="0" err="1"/>
              <a:t>tt</a:t>
            </a:r>
            <a:r>
              <a:rPr lang="fi-FI" sz="2400" dirty="0"/>
              <a:t>, </a:t>
            </a:r>
            <a:r>
              <a:rPr lang="fi-FI" sz="2400" dirty="0" err="1"/>
              <a:t>välklä</a:t>
            </a:r>
            <a:r>
              <a:rPr lang="fi-FI" sz="2400" b="1" dirty="0" err="1"/>
              <a:t>dda</a:t>
            </a:r>
            <a:r>
              <a:rPr lang="fi-FI" sz="2400" dirty="0"/>
              <a:t>			</a:t>
            </a:r>
            <a:r>
              <a:rPr lang="fi-FI" sz="2400" i="1" dirty="0"/>
              <a:t>hyvin pukeutunut</a:t>
            </a:r>
          </a:p>
          <a:p>
            <a:pPr marL="0" indent="0"/>
            <a:r>
              <a:rPr lang="fi-FI" sz="2400" dirty="0" err="1"/>
              <a:t>försvunn</a:t>
            </a:r>
            <a:r>
              <a:rPr lang="fi-FI" sz="2400" b="1" dirty="0" err="1"/>
              <a:t>en</a:t>
            </a:r>
            <a:r>
              <a:rPr lang="fi-FI" sz="2400" dirty="0"/>
              <a:t>, </a:t>
            </a:r>
            <a:r>
              <a:rPr lang="fi-FI" sz="2400" dirty="0" err="1"/>
              <a:t>försvunn</a:t>
            </a:r>
            <a:r>
              <a:rPr lang="fi-FI" sz="2400" b="1" dirty="0" err="1"/>
              <a:t>et</a:t>
            </a:r>
            <a:r>
              <a:rPr lang="fi-FI" sz="2400" dirty="0"/>
              <a:t>, </a:t>
            </a:r>
            <a:r>
              <a:rPr lang="fi-FI" sz="2400" dirty="0" err="1"/>
              <a:t>försvun</a:t>
            </a:r>
            <a:r>
              <a:rPr lang="fi-FI" sz="2400" b="1" dirty="0" err="1"/>
              <a:t>na</a:t>
            </a:r>
            <a:r>
              <a:rPr lang="fi-FI" sz="2400" dirty="0"/>
              <a:t>		</a:t>
            </a:r>
            <a:r>
              <a:rPr lang="fi-FI" sz="2400" i="1" dirty="0"/>
              <a:t>kadonnut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169">
            <a:extLst>
              <a:ext uri="{FF2B5EF4-FFF2-40B4-BE49-F238E27FC236}">
                <a16:creationId xmlns:a16="http://schemas.microsoft.com/office/drawing/2014/main" id="{A830F820-D495-40AD-BC26-727C37FE50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</a:pPr>
            <a:r>
              <a:rPr lang="fi-FI" altLang="fi-FI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Partisiipin perfekti</a:t>
            </a:r>
          </a:p>
        </p:txBody>
      </p:sp>
      <p:sp>
        <p:nvSpPr>
          <p:cNvPr id="170" name="Shape 170">
            <a:extLst>
              <a:ext uri="{FF2B5EF4-FFF2-40B4-BE49-F238E27FC236}">
                <a16:creationId xmlns:a16="http://schemas.microsoft.com/office/drawing/2014/main" id="{A2D5B4F4-10BF-4ABC-840F-35BE639D40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65188" y="1690688"/>
            <a:ext cx="10196389" cy="4351337"/>
          </a:xfrm>
        </p:spPr>
        <p:txBody>
          <a:bodyPr tIns="45700" bIns="45700"/>
          <a:lstStyle/>
          <a:p>
            <a:pPr marL="0" indent="0"/>
            <a:r>
              <a:rPr lang="fi-FI" sz="2400" b="1" dirty="0"/>
              <a:t>Partisiipin perfekti ilmaisee toiminnan lopputulosta ja olotilaa.</a:t>
            </a:r>
          </a:p>
          <a:p>
            <a:pPr marL="0" indent="0"/>
            <a:endParaRPr lang="fi-FI" sz="800" b="1" dirty="0"/>
          </a:p>
          <a:p>
            <a:pPr marL="0" indent="0"/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dirty="0" err="1"/>
              <a:t>städat</a:t>
            </a:r>
            <a:r>
              <a:rPr lang="fi-FI" sz="2400" dirty="0"/>
              <a:t> </a:t>
            </a:r>
            <a:r>
              <a:rPr lang="fi-FI" sz="2400" dirty="0" err="1"/>
              <a:t>hallen</a:t>
            </a:r>
            <a:r>
              <a:rPr lang="fi-FI" sz="2400" dirty="0"/>
              <a:t>.			</a:t>
            </a:r>
            <a:r>
              <a:rPr lang="fi-FI" sz="2400" dirty="0" err="1"/>
              <a:t>Nu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den</a:t>
            </a:r>
            <a:r>
              <a:rPr lang="fi-FI" sz="2400" dirty="0"/>
              <a:t> </a:t>
            </a:r>
            <a:r>
              <a:rPr lang="fi-FI" sz="2400" b="1" dirty="0" err="1"/>
              <a:t>städad</a:t>
            </a:r>
            <a:r>
              <a:rPr lang="fi-FI" sz="2400" dirty="0"/>
              <a:t>.</a:t>
            </a:r>
          </a:p>
          <a:p>
            <a:pPr marL="0" indent="0"/>
            <a:r>
              <a:rPr lang="fi-FI" sz="2000" i="1" dirty="0"/>
              <a:t>Olen siivonnut eteisen.			Nyt se on </a:t>
            </a:r>
            <a:r>
              <a:rPr lang="fi-FI" sz="2000" b="1" i="1" dirty="0"/>
              <a:t>siivottu</a:t>
            </a:r>
            <a:r>
              <a:rPr lang="fi-FI" sz="2000" i="1" dirty="0"/>
              <a:t>.</a:t>
            </a:r>
          </a:p>
          <a:p>
            <a:pPr marL="0" indent="0"/>
            <a:endParaRPr lang="fi-FI" sz="800" dirty="0"/>
          </a:p>
          <a:p>
            <a:pPr marL="0" indent="0"/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dirty="0" err="1"/>
              <a:t>städat</a:t>
            </a:r>
            <a:r>
              <a:rPr lang="fi-FI" sz="2400" dirty="0"/>
              <a:t> </a:t>
            </a:r>
            <a:r>
              <a:rPr lang="fi-FI" sz="2400" dirty="0" err="1"/>
              <a:t>köket</a:t>
            </a:r>
            <a:r>
              <a:rPr lang="fi-FI" sz="2400" dirty="0"/>
              <a:t>.			</a:t>
            </a:r>
            <a:r>
              <a:rPr lang="fi-FI" sz="2400" dirty="0" err="1"/>
              <a:t>Nu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det</a:t>
            </a:r>
            <a:r>
              <a:rPr lang="fi-FI" sz="2400" dirty="0"/>
              <a:t> </a:t>
            </a:r>
            <a:r>
              <a:rPr lang="fi-FI" sz="2400" b="1" dirty="0" err="1"/>
              <a:t>städat</a:t>
            </a:r>
            <a:r>
              <a:rPr lang="fi-FI" sz="2400" dirty="0"/>
              <a:t>.</a:t>
            </a:r>
          </a:p>
          <a:p>
            <a:pPr marL="0" indent="0"/>
            <a:r>
              <a:rPr lang="fi-FI" sz="2000" i="1" dirty="0"/>
              <a:t>Olen siivonnut keittiön.			Nyt se on </a:t>
            </a:r>
            <a:r>
              <a:rPr lang="fi-FI" sz="2000" b="1" i="1" dirty="0"/>
              <a:t>siivottu</a:t>
            </a:r>
            <a:r>
              <a:rPr lang="fi-FI" sz="2000" i="1" dirty="0"/>
              <a:t>.</a:t>
            </a:r>
          </a:p>
          <a:p>
            <a:pPr marL="0" indent="0"/>
            <a:endParaRPr lang="fi-FI" sz="800" dirty="0"/>
          </a:p>
          <a:p>
            <a:pPr marL="0" indent="0"/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dirty="0" err="1"/>
              <a:t>städat</a:t>
            </a:r>
            <a:r>
              <a:rPr lang="fi-FI" sz="2400" dirty="0"/>
              <a:t> </a:t>
            </a:r>
            <a:r>
              <a:rPr lang="fi-FI" sz="2400" dirty="0" err="1"/>
              <a:t>sovrummen</a:t>
            </a:r>
            <a:r>
              <a:rPr lang="fi-FI" sz="2400" dirty="0"/>
              <a:t>.		</a:t>
            </a:r>
            <a:r>
              <a:rPr lang="fi-FI" sz="2400" dirty="0" err="1"/>
              <a:t>Nu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de </a:t>
            </a:r>
            <a:r>
              <a:rPr lang="fi-FI" sz="2400" b="1" dirty="0" err="1"/>
              <a:t>städade</a:t>
            </a:r>
            <a:r>
              <a:rPr lang="fi-FI" sz="2400" dirty="0"/>
              <a:t>.</a:t>
            </a:r>
          </a:p>
          <a:p>
            <a:pPr marL="0" indent="0"/>
            <a:r>
              <a:rPr lang="fi-FI" sz="2000" i="1" dirty="0"/>
              <a:t>Olen siivonnut makuuhuoneet.		Nyt ne ovat </a:t>
            </a:r>
            <a:r>
              <a:rPr lang="fi-FI" sz="2000" b="1" i="1" dirty="0"/>
              <a:t>siivotut</a:t>
            </a:r>
            <a:r>
              <a:rPr lang="fi-FI" sz="20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119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169">
            <a:extLst>
              <a:ext uri="{FF2B5EF4-FFF2-40B4-BE49-F238E27FC236}">
                <a16:creationId xmlns:a16="http://schemas.microsoft.com/office/drawing/2014/main" id="{A830F820-D495-40AD-BC26-727C37FE50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</a:pPr>
            <a:r>
              <a:rPr lang="fi-FI" altLang="fi-FI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Partisiipin perfekti</a:t>
            </a:r>
          </a:p>
        </p:txBody>
      </p:sp>
      <p:sp>
        <p:nvSpPr>
          <p:cNvPr id="170" name="Shape 170">
            <a:extLst>
              <a:ext uri="{FF2B5EF4-FFF2-40B4-BE49-F238E27FC236}">
                <a16:creationId xmlns:a16="http://schemas.microsoft.com/office/drawing/2014/main" id="{A2D5B4F4-10BF-4ABC-840F-35BE639D40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65187" y="1690688"/>
            <a:ext cx="10187511" cy="4351337"/>
          </a:xfrm>
        </p:spPr>
        <p:txBody>
          <a:bodyPr tIns="45700" bIns="45700"/>
          <a:lstStyle/>
          <a:p>
            <a:pPr marL="0" indent="0"/>
            <a:r>
              <a:rPr lang="fi-FI" sz="2400" b="1" dirty="0"/>
              <a:t>Partisiipin perfekti muodostetaan verbin imperfekti- tai supiinimuodosta. </a:t>
            </a:r>
          </a:p>
          <a:p>
            <a:pPr marL="0" indent="0"/>
            <a:endParaRPr lang="fi-FI" sz="800" b="1" dirty="0"/>
          </a:p>
          <a:p>
            <a:pPr marL="0" indent="0"/>
            <a:r>
              <a:rPr lang="fi-FI" sz="2400" dirty="0" err="1"/>
              <a:t>tvättad</a:t>
            </a:r>
            <a:r>
              <a:rPr lang="fi-FI" sz="2400" strike="sngStrike" dirty="0" err="1"/>
              <a:t>e</a:t>
            </a:r>
            <a:r>
              <a:rPr lang="fi-FI" sz="2400" dirty="0"/>
              <a:t>		</a:t>
            </a:r>
            <a:r>
              <a:rPr lang="fi-FI" sz="2400" dirty="0" err="1"/>
              <a:t>tvätt</a:t>
            </a:r>
            <a:r>
              <a:rPr lang="fi-FI" sz="2400" b="1" dirty="0" err="1"/>
              <a:t>ad</a:t>
            </a:r>
            <a:r>
              <a:rPr lang="fi-FI" sz="2400" dirty="0"/>
              <a:t>, </a:t>
            </a:r>
            <a:r>
              <a:rPr lang="fi-FI" sz="2400" dirty="0" err="1"/>
              <a:t>tvätt</a:t>
            </a:r>
            <a:r>
              <a:rPr lang="fi-FI" sz="2400" b="1" dirty="0" err="1"/>
              <a:t>at</a:t>
            </a:r>
            <a:r>
              <a:rPr lang="fi-FI" sz="2400" dirty="0"/>
              <a:t>, </a:t>
            </a:r>
            <a:r>
              <a:rPr lang="fi-FI" sz="2400" dirty="0" err="1"/>
              <a:t>tvätt</a:t>
            </a:r>
            <a:r>
              <a:rPr lang="fi-FI" sz="2400" b="1" dirty="0" err="1"/>
              <a:t>ade</a:t>
            </a:r>
            <a:r>
              <a:rPr lang="fi-FI" sz="2400" dirty="0"/>
              <a:t>		</a:t>
            </a:r>
            <a:r>
              <a:rPr lang="fi-FI" sz="2400" i="1" dirty="0"/>
              <a:t>pesty</a:t>
            </a:r>
            <a:endParaRPr lang="fi-FI" sz="2400" strike="sngStrike" dirty="0"/>
          </a:p>
          <a:p>
            <a:pPr marL="0" indent="0"/>
            <a:r>
              <a:rPr lang="fi-FI" sz="2400" dirty="0" err="1"/>
              <a:t>stängd</a:t>
            </a:r>
            <a:r>
              <a:rPr lang="fi-FI" sz="2400" strike="sngStrike" dirty="0" err="1"/>
              <a:t>e</a:t>
            </a:r>
            <a:r>
              <a:rPr lang="fi-FI" sz="2400" dirty="0"/>
              <a:t>		</a:t>
            </a:r>
            <a:r>
              <a:rPr lang="fi-FI" sz="2400" dirty="0" err="1"/>
              <a:t>stäng</a:t>
            </a:r>
            <a:r>
              <a:rPr lang="fi-FI" sz="2400" b="1" dirty="0" err="1"/>
              <a:t>d</a:t>
            </a:r>
            <a:r>
              <a:rPr lang="fi-FI" sz="2400" dirty="0"/>
              <a:t>, </a:t>
            </a:r>
            <a:r>
              <a:rPr lang="fi-FI" sz="2400" dirty="0" err="1"/>
              <a:t>stäng</a:t>
            </a:r>
            <a:r>
              <a:rPr lang="fi-FI" sz="2400" b="1" dirty="0" err="1"/>
              <a:t>t</a:t>
            </a:r>
            <a:r>
              <a:rPr lang="fi-FI" sz="2400" dirty="0"/>
              <a:t>, </a:t>
            </a:r>
            <a:r>
              <a:rPr lang="fi-FI" sz="2400" dirty="0" err="1"/>
              <a:t>stäng</a:t>
            </a:r>
            <a:r>
              <a:rPr lang="fi-FI" sz="2400" b="1" dirty="0" err="1"/>
              <a:t>da</a:t>
            </a:r>
            <a:r>
              <a:rPr lang="fi-FI" sz="2400" dirty="0"/>
              <a:t>		</a:t>
            </a:r>
            <a:r>
              <a:rPr lang="fi-FI" sz="2400" i="1" dirty="0"/>
              <a:t>suljettu</a:t>
            </a:r>
            <a:endParaRPr lang="fi-FI" sz="2400" i="1" strike="sngStrike" dirty="0"/>
          </a:p>
          <a:p>
            <a:pPr marL="0" indent="0"/>
            <a:r>
              <a:rPr lang="fi-FI" sz="2400" dirty="0" err="1"/>
              <a:t>låst</a:t>
            </a:r>
            <a:r>
              <a:rPr lang="fi-FI" sz="2400" strike="sngStrike" dirty="0" err="1"/>
              <a:t>e</a:t>
            </a:r>
            <a:r>
              <a:rPr lang="fi-FI" sz="2400" dirty="0"/>
              <a:t>			</a:t>
            </a:r>
            <a:r>
              <a:rPr lang="fi-FI" sz="2400" dirty="0" err="1"/>
              <a:t>lås</a:t>
            </a:r>
            <a:r>
              <a:rPr lang="fi-FI" sz="2400" b="1" dirty="0" err="1"/>
              <a:t>t</a:t>
            </a:r>
            <a:r>
              <a:rPr lang="fi-FI" sz="2400" dirty="0"/>
              <a:t>, </a:t>
            </a:r>
            <a:r>
              <a:rPr lang="fi-FI" sz="2400" dirty="0" err="1"/>
              <a:t>lås</a:t>
            </a:r>
            <a:r>
              <a:rPr lang="fi-FI" sz="2400" b="1" dirty="0" err="1"/>
              <a:t>t</a:t>
            </a:r>
            <a:r>
              <a:rPr lang="fi-FI" sz="2400" dirty="0"/>
              <a:t>, </a:t>
            </a:r>
            <a:r>
              <a:rPr lang="fi-FI" sz="2400" dirty="0" err="1"/>
              <a:t>lås</a:t>
            </a:r>
            <a:r>
              <a:rPr lang="fi-FI" sz="2400" b="1" dirty="0" err="1"/>
              <a:t>ta</a:t>
            </a:r>
            <a:r>
              <a:rPr lang="fi-FI" sz="2400" dirty="0"/>
              <a:t>				</a:t>
            </a:r>
            <a:r>
              <a:rPr lang="fi-FI" sz="2400" i="1" dirty="0"/>
              <a:t>lukittu</a:t>
            </a:r>
            <a:endParaRPr lang="fi-FI" sz="2400" i="1" strike="sngStrike" dirty="0"/>
          </a:p>
          <a:p>
            <a:pPr marL="0" indent="0"/>
            <a:r>
              <a:rPr lang="fi-FI" sz="2400" dirty="0" err="1"/>
              <a:t>klädd</a:t>
            </a:r>
            <a:r>
              <a:rPr lang="fi-FI" sz="2400" strike="sngStrike" dirty="0" err="1"/>
              <a:t>e</a:t>
            </a:r>
            <a:r>
              <a:rPr lang="fi-FI" sz="2400" strike="sngStrike" dirty="0"/>
              <a:t> </a:t>
            </a:r>
            <a:r>
              <a:rPr lang="fi-FI" sz="2400" strike="sngStrike" dirty="0" err="1"/>
              <a:t>sig</a:t>
            </a:r>
            <a:r>
              <a:rPr lang="fi-FI" sz="2400" dirty="0"/>
              <a:t>		</a:t>
            </a:r>
            <a:r>
              <a:rPr lang="fi-FI" sz="2400" dirty="0" err="1"/>
              <a:t>klä</a:t>
            </a:r>
            <a:r>
              <a:rPr lang="fi-FI" sz="2400" b="1" dirty="0" err="1"/>
              <a:t>dd</a:t>
            </a:r>
            <a:r>
              <a:rPr lang="fi-FI" sz="2400" dirty="0"/>
              <a:t>, </a:t>
            </a:r>
            <a:r>
              <a:rPr lang="fi-FI" sz="2400" dirty="0" err="1"/>
              <a:t>klä</a:t>
            </a:r>
            <a:r>
              <a:rPr lang="fi-FI" sz="2400" b="1" dirty="0" err="1"/>
              <a:t>tt</a:t>
            </a:r>
            <a:r>
              <a:rPr lang="fi-FI" sz="2400" dirty="0"/>
              <a:t>, </a:t>
            </a:r>
            <a:r>
              <a:rPr lang="fi-FI" sz="2400" dirty="0" err="1"/>
              <a:t>klä</a:t>
            </a:r>
            <a:r>
              <a:rPr lang="fi-FI" sz="2400" b="1" dirty="0" err="1"/>
              <a:t>dda</a:t>
            </a:r>
            <a:r>
              <a:rPr lang="fi-FI" sz="2400" dirty="0"/>
              <a:t>			</a:t>
            </a:r>
            <a:r>
              <a:rPr lang="fi-FI" sz="2400" i="1" dirty="0"/>
              <a:t>pukeutunut</a:t>
            </a:r>
            <a:endParaRPr lang="fi-FI" sz="2400" i="1" strike="sngStrike" dirty="0"/>
          </a:p>
          <a:p>
            <a:pPr marL="0" indent="0"/>
            <a:r>
              <a:rPr lang="fi-FI" sz="2400" dirty="0" err="1"/>
              <a:t>såld</a:t>
            </a:r>
            <a:r>
              <a:rPr lang="fi-FI" sz="2400" strike="sngStrike" dirty="0" err="1"/>
              <a:t>e</a:t>
            </a:r>
            <a:r>
              <a:rPr lang="fi-FI" sz="2400" dirty="0"/>
              <a:t>			</a:t>
            </a:r>
            <a:r>
              <a:rPr lang="fi-FI" sz="2400" dirty="0" err="1"/>
              <a:t>sål</a:t>
            </a:r>
            <a:r>
              <a:rPr lang="fi-FI" sz="2400" b="1" dirty="0" err="1"/>
              <a:t>d</a:t>
            </a:r>
            <a:r>
              <a:rPr lang="fi-FI" sz="2400" dirty="0"/>
              <a:t>, </a:t>
            </a:r>
            <a:r>
              <a:rPr lang="fi-FI" sz="2400" dirty="0" err="1"/>
              <a:t>sål</a:t>
            </a:r>
            <a:r>
              <a:rPr lang="fi-FI" sz="2400" b="1" dirty="0" err="1"/>
              <a:t>t</a:t>
            </a:r>
            <a:r>
              <a:rPr lang="fi-FI" sz="2400" dirty="0"/>
              <a:t>, </a:t>
            </a:r>
            <a:r>
              <a:rPr lang="fi-FI" sz="2400" dirty="0" err="1"/>
              <a:t>sål</a:t>
            </a:r>
            <a:r>
              <a:rPr lang="fi-FI" sz="2400" b="1" dirty="0" err="1"/>
              <a:t>da</a:t>
            </a:r>
            <a:r>
              <a:rPr lang="fi-FI" sz="2400" dirty="0"/>
              <a:t>			</a:t>
            </a:r>
            <a:r>
              <a:rPr lang="fi-FI" sz="2400" i="1" dirty="0"/>
              <a:t>myyty</a:t>
            </a:r>
            <a:endParaRPr lang="fi-FI" sz="2400" i="1" strike="sngStrike" dirty="0"/>
          </a:p>
          <a:p>
            <a:pPr marL="0" indent="0"/>
            <a:endParaRPr lang="fi-FI" sz="800" dirty="0"/>
          </a:p>
          <a:p>
            <a:pPr marL="0" indent="0"/>
            <a:r>
              <a:rPr lang="fi-FI" sz="2400" dirty="0" err="1"/>
              <a:t>försvunn</a:t>
            </a:r>
            <a:r>
              <a:rPr lang="fi-FI" sz="2400" strike="sngStrike" dirty="0" err="1"/>
              <a:t>it</a:t>
            </a:r>
            <a:r>
              <a:rPr lang="fi-FI" sz="2400" dirty="0"/>
              <a:t>		</a:t>
            </a:r>
            <a:r>
              <a:rPr lang="fi-FI" sz="2400" dirty="0" err="1"/>
              <a:t>försvunn</a:t>
            </a:r>
            <a:r>
              <a:rPr lang="fi-FI" sz="2400" b="1" dirty="0" err="1"/>
              <a:t>en</a:t>
            </a:r>
            <a:r>
              <a:rPr lang="fi-FI" sz="2400" dirty="0"/>
              <a:t>, </a:t>
            </a:r>
            <a:r>
              <a:rPr lang="fi-FI" sz="2400" dirty="0" err="1"/>
              <a:t>försvunn</a:t>
            </a:r>
            <a:r>
              <a:rPr lang="fi-FI" sz="2400" b="1" dirty="0" err="1"/>
              <a:t>et</a:t>
            </a:r>
            <a:r>
              <a:rPr lang="fi-FI" sz="2400" dirty="0"/>
              <a:t>, </a:t>
            </a:r>
            <a:r>
              <a:rPr lang="fi-FI" sz="2400" dirty="0" err="1"/>
              <a:t>försvun</a:t>
            </a:r>
            <a:r>
              <a:rPr lang="fi-FI" sz="2400" b="1" dirty="0" err="1"/>
              <a:t>na</a:t>
            </a:r>
            <a:r>
              <a:rPr lang="fi-FI" sz="2400" dirty="0"/>
              <a:t>	</a:t>
            </a:r>
            <a:r>
              <a:rPr lang="fi-FI" sz="2400" i="1" dirty="0"/>
              <a:t>kadonnut</a:t>
            </a:r>
            <a:endParaRPr lang="fi-FI" sz="2400" i="1" strike="sngStrike" dirty="0"/>
          </a:p>
        </p:txBody>
      </p:sp>
    </p:spTree>
    <p:extLst>
      <p:ext uri="{BB962C8B-B14F-4D97-AF65-F5344CB8AC3E}">
        <p14:creationId xmlns:p14="http://schemas.microsoft.com/office/powerpoint/2010/main" val="51850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169">
            <a:extLst>
              <a:ext uri="{FF2B5EF4-FFF2-40B4-BE49-F238E27FC236}">
                <a16:creationId xmlns:a16="http://schemas.microsoft.com/office/drawing/2014/main" id="{A830F820-D495-40AD-BC26-727C37FE50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25000"/>
            </a:pPr>
            <a:r>
              <a:rPr lang="fi-FI" altLang="fi-FI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Partisiipin perfekti</a:t>
            </a:r>
          </a:p>
        </p:txBody>
      </p:sp>
      <p:sp>
        <p:nvSpPr>
          <p:cNvPr id="170" name="Shape 170">
            <a:extLst>
              <a:ext uri="{FF2B5EF4-FFF2-40B4-BE49-F238E27FC236}">
                <a16:creationId xmlns:a16="http://schemas.microsoft.com/office/drawing/2014/main" id="{A2D5B4F4-10BF-4ABC-840F-35BE639D40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65188" y="1690688"/>
            <a:ext cx="10205266" cy="4351337"/>
          </a:xfrm>
        </p:spPr>
        <p:txBody>
          <a:bodyPr tIns="45700" bIns="45700"/>
          <a:lstStyle/>
          <a:p>
            <a:pPr marL="0" indent="0"/>
            <a:r>
              <a:rPr lang="fi-FI" sz="2400" b="1" dirty="0"/>
              <a:t>Partisiipin perfektin voi päätellä myös supiinimuodon perusteella.</a:t>
            </a:r>
          </a:p>
          <a:p>
            <a:pPr marL="0" indent="0"/>
            <a:endParaRPr lang="fi-FI" sz="800" b="1" dirty="0"/>
          </a:p>
          <a:p>
            <a:pPr marL="0" indent="0"/>
            <a:r>
              <a:rPr lang="fi-FI" sz="2400" dirty="0" err="1"/>
              <a:t>tvättat</a:t>
            </a:r>
            <a:r>
              <a:rPr lang="fi-FI" sz="2400" dirty="0"/>
              <a:t>			</a:t>
            </a:r>
            <a:r>
              <a:rPr lang="fi-FI" sz="2400" dirty="0" err="1"/>
              <a:t>tvätt</a:t>
            </a:r>
            <a:r>
              <a:rPr lang="fi-FI" sz="2400" b="1" dirty="0" err="1"/>
              <a:t>ad</a:t>
            </a:r>
            <a:r>
              <a:rPr lang="fi-FI" sz="2400" dirty="0"/>
              <a:t>, </a:t>
            </a:r>
            <a:r>
              <a:rPr lang="fi-FI" sz="2400" u="sng" dirty="0" err="1"/>
              <a:t>tvätt</a:t>
            </a:r>
            <a:r>
              <a:rPr lang="fi-FI" sz="2400" b="1" u="sng" dirty="0" err="1"/>
              <a:t>at</a:t>
            </a:r>
            <a:r>
              <a:rPr lang="fi-FI" sz="2400" dirty="0"/>
              <a:t>, </a:t>
            </a:r>
            <a:r>
              <a:rPr lang="fi-FI" sz="2400" dirty="0" err="1"/>
              <a:t>tvätt</a:t>
            </a:r>
            <a:r>
              <a:rPr lang="fi-FI" sz="2400" b="1" dirty="0" err="1"/>
              <a:t>ade</a:t>
            </a:r>
            <a:r>
              <a:rPr lang="fi-FI" sz="2400" b="1" dirty="0"/>
              <a:t>		</a:t>
            </a:r>
            <a:r>
              <a:rPr lang="fi-FI" sz="2400" i="1" dirty="0"/>
              <a:t>pesty</a:t>
            </a:r>
            <a:endParaRPr lang="fi-FI" sz="2400" i="1" strike="sngStrike" dirty="0"/>
          </a:p>
          <a:p>
            <a:pPr marL="0" indent="0"/>
            <a:r>
              <a:rPr lang="fi-FI" sz="2400" dirty="0" err="1"/>
              <a:t>stängt</a:t>
            </a:r>
            <a:r>
              <a:rPr lang="fi-FI" sz="2400" dirty="0"/>
              <a:t>			</a:t>
            </a:r>
            <a:r>
              <a:rPr lang="fi-FI" sz="2400" dirty="0" err="1"/>
              <a:t>stäng</a:t>
            </a:r>
            <a:r>
              <a:rPr lang="fi-FI" sz="2400" b="1" dirty="0" err="1"/>
              <a:t>d</a:t>
            </a:r>
            <a:r>
              <a:rPr lang="fi-FI" sz="2400" dirty="0"/>
              <a:t>, </a:t>
            </a:r>
            <a:r>
              <a:rPr lang="fi-FI" sz="2400" u="sng" dirty="0" err="1"/>
              <a:t>stäng</a:t>
            </a:r>
            <a:r>
              <a:rPr lang="fi-FI" sz="2400" b="1" u="sng" dirty="0" err="1"/>
              <a:t>t</a:t>
            </a:r>
            <a:r>
              <a:rPr lang="fi-FI" sz="2400" dirty="0"/>
              <a:t>, </a:t>
            </a:r>
            <a:r>
              <a:rPr lang="fi-FI" sz="2400" dirty="0" err="1"/>
              <a:t>stäng</a:t>
            </a:r>
            <a:r>
              <a:rPr lang="fi-FI" sz="2400" b="1" dirty="0" err="1"/>
              <a:t>da</a:t>
            </a:r>
            <a:r>
              <a:rPr lang="fi-FI" sz="2400" b="1" dirty="0"/>
              <a:t>		</a:t>
            </a:r>
            <a:r>
              <a:rPr lang="fi-FI" sz="2400" i="1" dirty="0"/>
              <a:t>suljettu</a:t>
            </a:r>
            <a:endParaRPr lang="fi-FI" sz="2400" i="1" strike="sngStrike" dirty="0"/>
          </a:p>
          <a:p>
            <a:pPr marL="0" indent="0"/>
            <a:r>
              <a:rPr lang="fi-FI" sz="2400" dirty="0" err="1"/>
              <a:t>låst</a:t>
            </a:r>
            <a:r>
              <a:rPr lang="fi-FI" sz="2400" dirty="0"/>
              <a:t>			</a:t>
            </a:r>
            <a:r>
              <a:rPr lang="fi-FI" sz="2400" dirty="0" err="1"/>
              <a:t>lås</a:t>
            </a:r>
            <a:r>
              <a:rPr lang="fi-FI" sz="2400" b="1" dirty="0" err="1"/>
              <a:t>t</a:t>
            </a:r>
            <a:r>
              <a:rPr lang="fi-FI" sz="2400" dirty="0"/>
              <a:t>, </a:t>
            </a:r>
            <a:r>
              <a:rPr lang="fi-FI" sz="2400" u="sng" dirty="0" err="1"/>
              <a:t>lås</a:t>
            </a:r>
            <a:r>
              <a:rPr lang="fi-FI" sz="2400" b="1" u="sng" dirty="0" err="1"/>
              <a:t>t</a:t>
            </a:r>
            <a:r>
              <a:rPr lang="fi-FI" sz="2400" dirty="0"/>
              <a:t>, </a:t>
            </a:r>
            <a:r>
              <a:rPr lang="fi-FI" sz="2400" dirty="0" err="1"/>
              <a:t>lås</a:t>
            </a:r>
            <a:r>
              <a:rPr lang="fi-FI" sz="2400" b="1" dirty="0" err="1"/>
              <a:t>ta</a:t>
            </a:r>
            <a:r>
              <a:rPr lang="fi-FI" sz="2400" b="1" dirty="0"/>
              <a:t>				</a:t>
            </a:r>
            <a:r>
              <a:rPr lang="fi-FI" sz="2400" i="1" dirty="0"/>
              <a:t>lukittu</a:t>
            </a:r>
            <a:endParaRPr lang="fi-FI" sz="2400" i="1" strike="sngStrike" dirty="0"/>
          </a:p>
          <a:p>
            <a:pPr marL="0" indent="0"/>
            <a:r>
              <a:rPr lang="fi-FI" sz="2400" dirty="0" err="1"/>
              <a:t>klätt</a:t>
            </a:r>
            <a:r>
              <a:rPr lang="fi-FI" sz="2400" dirty="0"/>
              <a:t> </a:t>
            </a:r>
            <a:r>
              <a:rPr lang="fi-FI" sz="2400" strike="sngStrike" dirty="0" err="1"/>
              <a:t>sig</a:t>
            </a:r>
            <a:r>
              <a:rPr lang="fi-FI" sz="2400" dirty="0"/>
              <a:t>		</a:t>
            </a:r>
            <a:r>
              <a:rPr lang="fi-FI" sz="2400" dirty="0" err="1"/>
              <a:t>klä</a:t>
            </a:r>
            <a:r>
              <a:rPr lang="fi-FI" sz="2400" b="1" dirty="0" err="1"/>
              <a:t>dd</a:t>
            </a:r>
            <a:r>
              <a:rPr lang="fi-FI" sz="2400" dirty="0"/>
              <a:t>, </a:t>
            </a:r>
            <a:r>
              <a:rPr lang="fi-FI" sz="2400" u="sng" dirty="0" err="1"/>
              <a:t>klä</a:t>
            </a:r>
            <a:r>
              <a:rPr lang="fi-FI" sz="2400" b="1" u="sng" dirty="0" err="1"/>
              <a:t>tt</a:t>
            </a:r>
            <a:r>
              <a:rPr lang="fi-FI" sz="2400" dirty="0"/>
              <a:t>, </a:t>
            </a:r>
            <a:r>
              <a:rPr lang="fi-FI" sz="2400" dirty="0" err="1"/>
              <a:t>klä</a:t>
            </a:r>
            <a:r>
              <a:rPr lang="fi-FI" sz="2400" b="1" dirty="0" err="1"/>
              <a:t>dda</a:t>
            </a:r>
            <a:r>
              <a:rPr lang="fi-FI" sz="2400" b="1" dirty="0"/>
              <a:t>			</a:t>
            </a:r>
            <a:r>
              <a:rPr lang="fi-FI" sz="2400" i="1" dirty="0"/>
              <a:t>pukeutunut</a:t>
            </a:r>
            <a:endParaRPr lang="fi-FI" sz="2400" i="1" strike="sngStrike" dirty="0"/>
          </a:p>
          <a:p>
            <a:pPr marL="0" indent="0"/>
            <a:r>
              <a:rPr lang="fi-FI" sz="2400" dirty="0" err="1"/>
              <a:t>sålt</a:t>
            </a:r>
            <a:r>
              <a:rPr lang="fi-FI" sz="2400" dirty="0"/>
              <a:t>			</a:t>
            </a:r>
            <a:r>
              <a:rPr lang="fi-FI" sz="2400" dirty="0" err="1"/>
              <a:t>sål</a:t>
            </a:r>
            <a:r>
              <a:rPr lang="fi-FI" sz="2400" b="1" dirty="0" err="1"/>
              <a:t>d</a:t>
            </a:r>
            <a:r>
              <a:rPr lang="fi-FI" sz="2400" dirty="0"/>
              <a:t>, </a:t>
            </a:r>
            <a:r>
              <a:rPr lang="fi-FI" sz="2400" u="sng" dirty="0" err="1"/>
              <a:t>sål</a:t>
            </a:r>
            <a:r>
              <a:rPr lang="fi-FI" sz="2400" b="1" u="sng" dirty="0" err="1"/>
              <a:t>t</a:t>
            </a:r>
            <a:r>
              <a:rPr lang="fi-FI" sz="2400" dirty="0"/>
              <a:t>, </a:t>
            </a:r>
            <a:r>
              <a:rPr lang="fi-FI" sz="2400" dirty="0" err="1"/>
              <a:t>sål</a:t>
            </a:r>
            <a:r>
              <a:rPr lang="fi-FI" sz="2400" b="1" dirty="0" err="1"/>
              <a:t>da</a:t>
            </a:r>
            <a:r>
              <a:rPr lang="fi-FI" sz="2400" b="1" dirty="0"/>
              <a:t>			</a:t>
            </a:r>
            <a:r>
              <a:rPr lang="fi-FI" sz="2400" i="1" dirty="0"/>
              <a:t>myyty</a:t>
            </a:r>
            <a:endParaRPr lang="fi-FI" sz="2400" i="1" strike="sngStrike" dirty="0"/>
          </a:p>
          <a:p>
            <a:pPr marL="0" indent="0"/>
            <a:endParaRPr lang="fi-FI" sz="800" dirty="0"/>
          </a:p>
          <a:p>
            <a:pPr marL="0" indent="0"/>
            <a:r>
              <a:rPr lang="fi-FI" sz="2400" dirty="0" err="1"/>
              <a:t>försvunn</a:t>
            </a:r>
            <a:r>
              <a:rPr lang="fi-FI" sz="2400" strike="sngStrike" dirty="0" err="1"/>
              <a:t>it</a:t>
            </a:r>
            <a:r>
              <a:rPr lang="fi-FI" sz="2400" dirty="0"/>
              <a:t>		</a:t>
            </a:r>
            <a:r>
              <a:rPr lang="fi-FI" sz="2400" dirty="0" err="1"/>
              <a:t>försvunn</a:t>
            </a:r>
            <a:r>
              <a:rPr lang="fi-FI" sz="2400" b="1" dirty="0" err="1"/>
              <a:t>en</a:t>
            </a:r>
            <a:r>
              <a:rPr lang="fi-FI" sz="2400" dirty="0"/>
              <a:t>, </a:t>
            </a:r>
            <a:r>
              <a:rPr lang="fi-FI" sz="2400" dirty="0" err="1"/>
              <a:t>försvunn</a:t>
            </a:r>
            <a:r>
              <a:rPr lang="fi-FI" sz="2400" b="1" dirty="0" err="1"/>
              <a:t>et</a:t>
            </a:r>
            <a:r>
              <a:rPr lang="fi-FI" sz="2400" dirty="0"/>
              <a:t>, </a:t>
            </a:r>
            <a:r>
              <a:rPr lang="fi-FI" sz="2400" dirty="0" err="1"/>
              <a:t>försvun</a:t>
            </a:r>
            <a:r>
              <a:rPr lang="fi-FI" sz="2400" b="1" dirty="0" err="1"/>
              <a:t>na</a:t>
            </a:r>
            <a:r>
              <a:rPr lang="fi-FI" sz="2400" b="1" dirty="0"/>
              <a:t>	</a:t>
            </a:r>
            <a:r>
              <a:rPr lang="fi-FI" sz="2400" i="1" dirty="0"/>
              <a:t>kadonnut</a:t>
            </a:r>
            <a:endParaRPr lang="fi-FI" sz="2400" i="1" strike="sngStrike" dirty="0"/>
          </a:p>
        </p:txBody>
      </p:sp>
    </p:spTree>
    <p:extLst>
      <p:ext uri="{BB962C8B-B14F-4D97-AF65-F5344CB8AC3E}">
        <p14:creationId xmlns:p14="http://schemas.microsoft.com/office/powerpoint/2010/main" val="342970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>
            <a:extLst>
              <a:ext uri="{FF2B5EF4-FFF2-40B4-BE49-F238E27FC236}">
                <a16:creationId xmlns:a16="http://schemas.microsoft.com/office/drawing/2014/main" id="{B354E79A-9448-4811-ABD7-496CD9F5D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578772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fi-FI" altLang="fi-FI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Suomenna.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D3B41C6-E20E-421D-859F-4D1D3185FC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9572" y="1144476"/>
            <a:ext cx="5155109" cy="503248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1. </a:t>
            </a:r>
            <a:r>
              <a:rPr lang="fi-FI" sz="2400" dirty="0" err="1"/>
              <a:t>Vet</a:t>
            </a:r>
            <a:r>
              <a:rPr lang="fi-FI" sz="2400" dirty="0"/>
              <a:t> du </a:t>
            </a:r>
            <a:r>
              <a:rPr lang="fi-FI" sz="2400" dirty="0" err="1"/>
              <a:t>var</a:t>
            </a:r>
            <a:r>
              <a:rPr lang="fi-FI" sz="2400" dirty="0"/>
              <a:t> </a:t>
            </a:r>
            <a:r>
              <a:rPr lang="fi-FI" sz="2400" dirty="0" err="1"/>
              <a:t>och</a:t>
            </a:r>
            <a:r>
              <a:rPr lang="fi-FI" sz="2400" dirty="0"/>
              <a:t> </a:t>
            </a:r>
            <a:r>
              <a:rPr lang="fi-FI" sz="2400" dirty="0" err="1"/>
              <a:t>hur</a:t>
            </a:r>
            <a:r>
              <a:rPr lang="fi-FI" sz="2400" dirty="0"/>
              <a:t> </a:t>
            </a:r>
            <a:r>
              <a:rPr lang="fi-FI" sz="2400" dirty="0" err="1"/>
              <a:t>dina</a:t>
            </a:r>
            <a:r>
              <a:rPr lang="fi-FI" sz="2400" dirty="0"/>
              <a:t> </a:t>
            </a:r>
            <a:r>
              <a:rPr lang="fi-FI" sz="2400" dirty="0" err="1"/>
              <a:t>kläder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br>
              <a:rPr lang="fi-FI" sz="2400" dirty="0"/>
            </a:br>
            <a:r>
              <a:rPr lang="fi-FI" sz="2400" dirty="0"/>
              <a:t>     </a:t>
            </a:r>
            <a:r>
              <a:rPr lang="fi-FI" sz="2400" b="1" dirty="0" err="1"/>
              <a:t>tillverkade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2. </a:t>
            </a:r>
            <a:r>
              <a:rPr lang="fi-FI" sz="2400" dirty="0" err="1"/>
              <a:t>Vad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Finland </a:t>
            </a:r>
            <a:r>
              <a:rPr lang="fi-FI" sz="2400" b="1" dirty="0" err="1"/>
              <a:t>känt</a:t>
            </a:r>
            <a:r>
              <a:rPr lang="fi-FI" sz="2400" dirty="0"/>
              <a:t> för?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3. </a:t>
            </a:r>
            <a:r>
              <a:rPr lang="fi-FI" sz="2400" dirty="0" err="1"/>
              <a:t>Har</a:t>
            </a:r>
            <a:r>
              <a:rPr lang="fi-FI" sz="2400" dirty="0"/>
              <a:t> du </a:t>
            </a:r>
            <a:r>
              <a:rPr lang="fi-FI" sz="2400" dirty="0" err="1"/>
              <a:t>någonsin</a:t>
            </a:r>
            <a:r>
              <a:rPr lang="fi-FI" sz="2400" dirty="0"/>
              <a:t> </a:t>
            </a:r>
            <a:r>
              <a:rPr lang="fi-FI" sz="2400" dirty="0" err="1"/>
              <a:t>blivit</a:t>
            </a:r>
            <a:r>
              <a:rPr lang="fi-FI" sz="2400" dirty="0"/>
              <a:t> </a:t>
            </a:r>
            <a:r>
              <a:rPr lang="fi-FI" sz="2400" b="1" dirty="0" err="1"/>
              <a:t>missförstådd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4. </a:t>
            </a:r>
            <a:r>
              <a:rPr lang="fi-FI" sz="2400" dirty="0" err="1"/>
              <a:t>Har</a:t>
            </a:r>
            <a:r>
              <a:rPr lang="fi-FI" sz="2400" dirty="0"/>
              <a:t> du </a:t>
            </a:r>
            <a:r>
              <a:rPr lang="fi-FI" sz="2400" dirty="0" err="1"/>
              <a:t>någonsin</a:t>
            </a:r>
            <a:r>
              <a:rPr lang="fi-FI" sz="2400" dirty="0"/>
              <a:t> </a:t>
            </a:r>
            <a:r>
              <a:rPr lang="fi-FI" sz="2400" dirty="0" err="1"/>
              <a:t>känt</a:t>
            </a:r>
            <a:r>
              <a:rPr lang="fi-FI" sz="2400" dirty="0"/>
              <a:t> </a:t>
            </a:r>
            <a:r>
              <a:rPr lang="fi-FI" sz="2400" dirty="0" err="1"/>
              <a:t>dig</a:t>
            </a:r>
            <a:r>
              <a:rPr lang="fi-FI" sz="2400" dirty="0"/>
              <a:t> </a:t>
            </a:r>
            <a:r>
              <a:rPr lang="fi-FI" sz="2400" b="1" dirty="0" err="1"/>
              <a:t>misslyckad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5. </a:t>
            </a:r>
            <a:r>
              <a:rPr lang="fi-FI" sz="2400" dirty="0" err="1"/>
              <a:t>Hur</a:t>
            </a:r>
            <a:r>
              <a:rPr lang="fi-FI" sz="2400" dirty="0"/>
              <a:t> </a:t>
            </a:r>
            <a:r>
              <a:rPr lang="fi-FI" sz="2400" dirty="0" err="1"/>
              <a:t>ska</a:t>
            </a:r>
            <a:r>
              <a:rPr lang="fi-FI" sz="2400" dirty="0"/>
              <a:t> </a:t>
            </a:r>
            <a:r>
              <a:rPr lang="fi-FI" sz="2400" dirty="0" err="1"/>
              <a:t>man</a:t>
            </a:r>
            <a:r>
              <a:rPr lang="fi-FI" sz="2400" dirty="0"/>
              <a:t> vara </a:t>
            </a:r>
            <a:r>
              <a:rPr lang="fi-FI" sz="2400" b="1" dirty="0" err="1"/>
              <a:t>klädd</a:t>
            </a:r>
            <a:r>
              <a:rPr lang="fi-FI" sz="2400" dirty="0"/>
              <a:t> </a:t>
            </a:r>
            <a:r>
              <a:rPr lang="fi-FI" sz="2400" dirty="0" err="1"/>
              <a:t>på</a:t>
            </a:r>
            <a:r>
              <a:rPr lang="fi-FI" sz="2400" dirty="0"/>
              <a:t> en    </a:t>
            </a:r>
            <a:br>
              <a:rPr lang="fi-FI" sz="2400" dirty="0"/>
            </a:br>
            <a:r>
              <a:rPr lang="fi-FI" sz="2400" dirty="0"/>
              <a:t>     </a:t>
            </a:r>
            <a:r>
              <a:rPr lang="fi-FI" sz="2400" dirty="0" err="1"/>
              <a:t>jobbintervju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6. </a:t>
            </a:r>
            <a:r>
              <a:rPr lang="fi-FI" sz="2400" dirty="0" err="1"/>
              <a:t>Får</a:t>
            </a:r>
            <a:r>
              <a:rPr lang="fi-FI" sz="2400" dirty="0"/>
              <a:t> du </a:t>
            </a:r>
            <a:r>
              <a:rPr lang="fi-FI" sz="2400" dirty="0" err="1"/>
              <a:t>alltid</a:t>
            </a:r>
            <a:r>
              <a:rPr lang="fi-FI" sz="2400" dirty="0"/>
              <a:t> </a:t>
            </a:r>
            <a:r>
              <a:rPr lang="fi-FI" sz="2400" dirty="0" err="1"/>
              <a:t>dina</a:t>
            </a:r>
            <a:r>
              <a:rPr lang="fi-FI" sz="2400" dirty="0"/>
              <a:t> </a:t>
            </a:r>
            <a:r>
              <a:rPr lang="fi-FI" sz="2400" dirty="0" err="1"/>
              <a:t>skolarbeten</a:t>
            </a:r>
            <a:r>
              <a:rPr lang="fi-FI" sz="2400" dirty="0"/>
              <a:t> </a:t>
            </a:r>
            <a:r>
              <a:rPr lang="fi-FI" sz="2400" b="1" dirty="0" err="1"/>
              <a:t>gjorda</a:t>
            </a:r>
            <a:r>
              <a:rPr lang="fi-FI" sz="2400" dirty="0"/>
              <a:t> </a:t>
            </a:r>
            <a:br>
              <a:rPr lang="fi-FI" sz="2400" dirty="0"/>
            </a:br>
            <a:r>
              <a:rPr lang="fi-FI" sz="2400" dirty="0"/>
              <a:t>     i  </a:t>
            </a:r>
            <a:r>
              <a:rPr lang="fi-FI" sz="2400" dirty="0" err="1"/>
              <a:t>tid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7. </a:t>
            </a:r>
            <a:r>
              <a:rPr lang="fi-FI" sz="2400" dirty="0" err="1"/>
              <a:t>Vad</a:t>
            </a:r>
            <a:r>
              <a:rPr lang="fi-FI" sz="2400" dirty="0"/>
              <a:t> för </a:t>
            </a:r>
            <a:r>
              <a:rPr lang="fi-FI" sz="2400" dirty="0" err="1"/>
              <a:t>slags</a:t>
            </a:r>
            <a:r>
              <a:rPr lang="fi-FI" sz="2400" dirty="0"/>
              <a:t> </a:t>
            </a:r>
            <a:r>
              <a:rPr lang="fi-FI" sz="2400" dirty="0" err="1"/>
              <a:t>dataspel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b="1" dirty="0" err="1"/>
              <a:t>förbjudna</a:t>
            </a:r>
            <a:br>
              <a:rPr lang="fi-FI" sz="2400" dirty="0"/>
            </a:br>
            <a:r>
              <a:rPr lang="fi-FI" sz="2400" dirty="0"/>
              <a:t>     för </a:t>
            </a:r>
            <a:r>
              <a:rPr lang="fi-FI" sz="2400" dirty="0" err="1"/>
              <a:t>barn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8. </a:t>
            </a:r>
            <a:r>
              <a:rPr lang="fi-FI" sz="2400" dirty="0" err="1"/>
              <a:t>Borde</a:t>
            </a:r>
            <a:r>
              <a:rPr lang="fi-FI" sz="2400" dirty="0"/>
              <a:t> </a:t>
            </a:r>
            <a:r>
              <a:rPr lang="fi-FI" sz="2400" dirty="0" err="1"/>
              <a:t>det</a:t>
            </a:r>
            <a:r>
              <a:rPr lang="fi-FI" sz="2400" dirty="0"/>
              <a:t> vara </a:t>
            </a:r>
            <a:r>
              <a:rPr lang="fi-FI" sz="2400" b="1" dirty="0" err="1"/>
              <a:t>tillåtet</a:t>
            </a:r>
            <a:r>
              <a:rPr lang="fi-FI" sz="2400" dirty="0"/>
              <a:t> för 16-åringar</a:t>
            </a:r>
            <a:br>
              <a:rPr lang="fi-FI" sz="2400" dirty="0"/>
            </a:br>
            <a:r>
              <a:rPr lang="fi-FI" sz="2400" dirty="0"/>
              <a:t>     </a:t>
            </a:r>
            <a:r>
              <a:rPr lang="fi-FI" sz="2400" dirty="0" err="1"/>
              <a:t>att</a:t>
            </a:r>
            <a:r>
              <a:rPr lang="fi-FI" sz="2400" dirty="0"/>
              <a:t> </a:t>
            </a:r>
            <a:r>
              <a:rPr lang="fi-FI" sz="2400" dirty="0" err="1"/>
              <a:t>ta</a:t>
            </a:r>
            <a:r>
              <a:rPr lang="fi-FI" sz="2400" dirty="0"/>
              <a:t> </a:t>
            </a:r>
            <a:r>
              <a:rPr lang="fi-FI" sz="2400" dirty="0" err="1"/>
              <a:t>körkort</a:t>
            </a:r>
            <a:r>
              <a:rPr lang="fi-FI" sz="2400" dirty="0"/>
              <a:t>?</a:t>
            </a:r>
          </a:p>
          <a:p>
            <a:pPr marL="0" indent="0">
              <a:spcAft>
                <a:spcPct val="0"/>
              </a:spcAft>
              <a:buClr>
                <a:srgbClr val="000000"/>
              </a:buClr>
              <a:buFont typeface="Calibri" panose="020F0502020204030204" pitchFamily="34" charset="0"/>
              <a:buNone/>
            </a:pPr>
            <a:endParaRPr lang="fi-FI" altLang="fi-FI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F2ACB9C-D5F5-4A09-A011-D8944C8ED2B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576047" y="1144476"/>
            <a:ext cx="6547128" cy="503248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Tiedätkö, missä ja miten vaatteesi on </a:t>
            </a:r>
            <a:r>
              <a:rPr lang="fi-FI" sz="2400" b="1" dirty="0"/>
              <a:t>valmistettu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br>
              <a:rPr lang="fi-FI" sz="2400" dirty="0"/>
            </a:br>
            <a:r>
              <a:rPr lang="fi-FI" sz="2400" dirty="0"/>
              <a:t>Mistä Suomi on </a:t>
            </a:r>
            <a:r>
              <a:rPr lang="fi-FI" sz="2400" b="1" dirty="0"/>
              <a:t>tunnettu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Oletko koskaan tullut </a:t>
            </a:r>
            <a:r>
              <a:rPr lang="fi-FI" sz="2400" b="1" dirty="0"/>
              <a:t>väärinymmärretyksi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Oletko koskaan tuntenut itseäsi </a:t>
            </a:r>
            <a:r>
              <a:rPr lang="fi-FI" sz="2400" b="1" dirty="0"/>
              <a:t>epäonnistuneeksi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Miten pitää olla </a:t>
            </a:r>
            <a:r>
              <a:rPr lang="fi-FI" sz="2400" b="1" dirty="0"/>
              <a:t>pukeutunut</a:t>
            </a:r>
            <a:r>
              <a:rPr lang="fi-FI" sz="2400" dirty="0"/>
              <a:t> työhaastatteluun?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br>
              <a:rPr lang="fi-FI" sz="2400" dirty="0"/>
            </a:br>
            <a:r>
              <a:rPr lang="fi-FI" sz="2400" dirty="0"/>
              <a:t>Saatko aina koulutyösi </a:t>
            </a:r>
            <a:r>
              <a:rPr lang="fi-FI" sz="2400" b="1" dirty="0"/>
              <a:t>tehdyksi</a:t>
            </a:r>
            <a:r>
              <a:rPr lang="fi-FI" sz="2400" dirty="0"/>
              <a:t> ajoissa?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br>
              <a:rPr lang="fi-FI" sz="2400" dirty="0"/>
            </a:br>
            <a:r>
              <a:rPr lang="fi-FI" sz="2400" dirty="0"/>
              <a:t>Millaiset tietokonepelit ovat </a:t>
            </a:r>
            <a:r>
              <a:rPr lang="fi-FI" sz="2400" b="1" dirty="0"/>
              <a:t>kiellettyjä</a:t>
            </a:r>
            <a:r>
              <a:rPr lang="fi-FI" sz="2400" dirty="0"/>
              <a:t> lapsilta?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br>
              <a:rPr lang="fi-FI" sz="2400" dirty="0"/>
            </a:br>
            <a:r>
              <a:rPr lang="fi-FI" sz="2400" dirty="0"/>
              <a:t>Pitäisikö olla </a:t>
            </a:r>
            <a:r>
              <a:rPr lang="fi-FI" sz="2400" b="1" dirty="0"/>
              <a:t>sallittua</a:t>
            </a:r>
            <a:r>
              <a:rPr lang="fi-FI" sz="2400" dirty="0"/>
              <a:t> 16-vuotiaille suorittaa ajokortti?</a:t>
            </a:r>
          </a:p>
          <a:p>
            <a:pPr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>
            <a:extLst>
              <a:ext uri="{FF2B5EF4-FFF2-40B4-BE49-F238E27FC236}">
                <a16:creationId xmlns:a16="http://schemas.microsoft.com/office/drawing/2014/main" id="{B354E79A-9448-4811-ABD7-496CD9F5D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fi-FI" altLang="fi-FI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Muodosta verbistä partisiipin perfekti.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D3B41C6-E20E-421D-859F-4D1D3185FC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199" y="1690688"/>
            <a:ext cx="4988511" cy="448627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tillverka</a:t>
            </a:r>
            <a:r>
              <a:rPr lang="fi-FI" sz="2400" dirty="0"/>
              <a:t> I 		</a:t>
            </a:r>
            <a:r>
              <a:rPr lang="fi-FI" sz="2400" i="1" dirty="0"/>
              <a:t>(valmistettu)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renovera</a:t>
            </a:r>
            <a:r>
              <a:rPr lang="fi-FI" sz="2400" dirty="0"/>
              <a:t> I 		</a:t>
            </a:r>
            <a:r>
              <a:rPr lang="fi-FI" sz="2400" i="1" dirty="0"/>
              <a:t>(remontoitu)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oroa</a:t>
            </a:r>
            <a:r>
              <a:rPr lang="fi-FI" sz="2400" dirty="0"/>
              <a:t> I </a:t>
            </a:r>
            <a:r>
              <a:rPr lang="fi-FI" sz="2400" dirty="0" err="1"/>
              <a:t>sig</a:t>
            </a:r>
            <a:r>
              <a:rPr lang="fi-FI" sz="2400" i="1" dirty="0"/>
              <a:t>		(huolestunut)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stänga</a:t>
            </a:r>
            <a:r>
              <a:rPr lang="fi-FI" sz="2400" dirty="0"/>
              <a:t> II av	</a:t>
            </a:r>
            <a:r>
              <a:rPr lang="fi-FI" sz="2400" i="1" dirty="0"/>
              <a:t>(suljettu)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känna</a:t>
            </a:r>
            <a:r>
              <a:rPr lang="fi-FI" sz="2400" dirty="0"/>
              <a:t> II 	 	</a:t>
            </a:r>
            <a:r>
              <a:rPr lang="fi-FI" sz="2400" i="1" dirty="0"/>
              <a:t>(tunnettu)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förstöra</a:t>
            </a:r>
            <a:r>
              <a:rPr lang="fi-FI" sz="2400" dirty="0"/>
              <a:t> II 		</a:t>
            </a:r>
            <a:r>
              <a:rPr lang="fi-FI" sz="2400" i="1" dirty="0"/>
              <a:t>(tuhoutunut)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tycka</a:t>
            </a:r>
            <a:r>
              <a:rPr lang="fi-FI" sz="2400" dirty="0"/>
              <a:t> II </a:t>
            </a:r>
            <a:r>
              <a:rPr lang="fi-FI" sz="2400" dirty="0" err="1"/>
              <a:t>om</a:t>
            </a:r>
            <a:r>
              <a:rPr lang="fi-FI" sz="2400" dirty="0"/>
              <a:t> 	</a:t>
            </a:r>
            <a:r>
              <a:rPr lang="fi-FI" sz="2400" i="1" dirty="0"/>
              <a:t>(pidetty)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uppnå</a:t>
            </a:r>
            <a:r>
              <a:rPr lang="fi-FI" sz="2400" dirty="0"/>
              <a:t> III		</a:t>
            </a:r>
            <a:r>
              <a:rPr lang="fi-FI" sz="2400" i="1" dirty="0"/>
              <a:t>(saavutettu)</a:t>
            </a:r>
            <a:endParaRPr lang="fi-FI" sz="2400" dirty="0"/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bebo</a:t>
            </a:r>
            <a:r>
              <a:rPr lang="fi-FI" sz="2400" dirty="0"/>
              <a:t> III 		</a:t>
            </a:r>
            <a:r>
              <a:rPr lang="fi-FI" sz="2400" i="1" dirty="0"/>
              <a:t>(asutettu)</a:t>
            </a:r>
          </a:p>
          <a:p>
            <a:pPr marL="0" indent="0">
              <a:spcAft>
                <a:spcPct val="0"/>
              </a:spcAft>
              <a:buClr>
                <a:srgbClr val="000000"/>
              </a:buClr>
              <a:buFont typeface="Calibri" panose="020F0502020204030204" pitchFamily="34" charset="0"/>
              <a:buNone/>
            </a:pPr>
            <a:endParaRPr lang="fi-FI" altLang="fi-FI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F2ACB9C-D5F5-4A09-A011-D8944C8ED2B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365292" y="1690688"/>
            <a:ext cx="5140168" cy="4486275"/>
          </a:xfrm>
        </p:spPr>
        <p:txBody>
          <a:bodyPr/>
          <a:lstStyle/>
          <a:p>
            <a:pPr marL="0" indent="0"/>
            <a:r>
              <a:rPr lang="fi-FI" sz="2400" dirty="0" err="1"/>
              <a:t>tillverkad</a:t>
            </a:r>
            <a:r>
              <a:rPr lang="fi-FI" sz="2400" dirty="0"/>
              <a:t>, </a:t>
            </a:r>
            <a:r>
              <a:rPr lang="fi-FI" sz="2400" dirty="0" err="1"/>
              <a:t>tillverkat</a:t>
            </a:r>
            <a:r>
              <a:rPr lang="fi-FI" sz="2400" dirty="0"/>
              <a:t>, </a:t>
            </a:r>
            <a:r>
              <a:rPr lang="fi-FI" sz="2400" dirty="0" err="1"/>
              <a:t>tillverkade</a:t>
            </a:r>
            <a:endParaRPr lang="fi-FI" sz="2400" dirty="0"/>
          </a:p>
          <a:p>
            <a:pPr marL="0" indent="0"/>
            <a:r>
              <a:rPr lang="fi-FI" sz="2400" dirty="0" err="1"/>
              <a:t>renoverad</a:t>
            </a:r>
            <a:r>
              <a:rPr lang="fi-FI" sz="2400" dirty="0"/>
              <a:t>, </a:t>
            </a:r>
            <a:r>
              <a:rPr lang="fi-FI" sz="2400" dirty="0" err="1"/>
              <a:t>renoverat</a:t>
            </a:r>
            <a:r>
              <a:rPr lang="fi-FI" sz="2400" dirty="0"/>
              <a:t>, </a:t>
            </a:r>
            <a:r>
              <a:rPr lang="fi-FI" sz="2400" dirty="0" err="1"/>
              <a:t>renoverade</a:t>
            </a:r>
            <a:endParaRPr lang="fi-FI" sz="2400" dirty="0"/>
          </a:p>
          <a:p>
            <a:pPr marL="0" indent="0"/>
            <a:r>
              <a:rPr lang="fi-FI" sz="2400" dirty="0" err="1"/>
              <a:t>oroad</a:t>
            </a:r>
            <a:r>
              <a:rPr lang="fi-FI" sz="2400" dirty="0"/>
              <a:t>, </a:t>
            </a:r>
            <a:r>
              <a:rPr lang="fi-FI" sz="2400" dirty="0" err="1"/>
              <a:t>oroat</a:t>
            </a:r>
            <a:r>
              <a:rPr lang="fi-FI" sz="2400" dirty="0"/>
              <a:t>, </a:t>
            </a:r>
            <a:r>
              <a:rPr lang="fi-FI" sz="2400" dirty="0" err="1"/>
              <a:t>oroade</a:t>
            </a:r>
            <a:endParaRPr lang="fi-FI" sz="2400" dirty="0"/>
          </a:p>
          <a:p>
            <a:pPr marL="0" indent="0"/>
            <a:r>
              <a:rPr lang="fi-FI" sz="2400" dirty="0" err="1"/>
              <a:t>avstängd</a:t>
            </a:r>
            <a:r>
              <a:rPr lang="fi-FI" sz="2400" dirty="0"/>
              <a:t>, </a:t>
            </a:r>
            <a:r>
              <a:rPr lang="fi-FI" sz="2400" dirty="0" err="1"/>
              <a:t>avstängt</a:t>
            </a:r>
            <a:r>
              <a:rPr lang="fi-FI" sz="2400" dirty="0"/>
              <a:t>, </a:t>
            </a:r>
            <a:r>
              <a:rPr lang="fi-FI" sz="2400" dirty="0" err="1"/>
              <a:t>avstängda</a:t>
            </a:r>
            <a:endParaRPr lang="fi-FI" sz="2400" dirty="0"/>
          </a:p>
          <a:p>
            <a:pPr marL="0" indent="0"/>
            <a:r>
              <a:rPr lang="fi-FI" sz="2400" dirty="0" err="1"/>
              <a:t>känd</a:t>
            </a:r>
            <a:r>
              <a:rPr lang="fi-FI" sz="2400" dirty="0"/>
              <a:t>, </a:t>
            </a:r>
            <a:r>
              <a:rPr lang="fi-FI" sz="2400" dirty="0" err="1"/>
              <a:t>känt</a:t>
            </a:r>
            <a:r>
              <a:rPr lang="fi-FI" sz="2400" dirty="0"/>
              <a:t>, </a:t>
            </a:r>
            <a:r>
              <a:rPr lang="fi-FI" sz="2400" dirty="0" err="1"/>
              <a:t>kända</a:t>
            </a:r>
            <a:endParaRPr lang="fi-FI" sz="2400" dirty="0"/>
          </a:p>
          <a:p>
            <a:pPr marL="0" indent="0"/>
            <a:r>
              <a:rPr lang="fi-FI" sz="2400" dirty="0" err="1"/>
              <a:t>förstörd</a:t>
            </a:r>
            <a:r>
              <a:rPr lang="fi-FI" sz="2400" dirty="0"/>
              <a:t>, </a:t>
            </a:r>
            <a:r>
              <a:rPr lang="fi-FI" sz="2400" dirty="0" err="1"/>
              <a:t>förstört</a:t>
            </a:r>
            <a:r>
              <a:rPr lang="fi-FI" sz="2400" dirty="0"/>
              <a:t>, </a:t>
            </a:r>
            <a:r>
              <a:rPr lang="fi-FI" sz="2400" dirty="0" err="1"/>
              <a:t>förstörda</a:t>
            </a:r>
            <a:endParaRPr lang="fi-FI" sz="2400" dirty="0"/>
          </a:p>
          <a:p>
            <a:pPr marL="0" indent="0"/>
            <a:r>
              <a:rPr lang="fi-FI" sz="2400" dirty="0" err="1"/>
              <a:t>omtyckt</a:t>
            </a:r>
            <a:r>
              <a:rPr lang="fi-FI" sz="2400" dirty="0"/>
              <a:t>, </a:t>
            </a:r>
            <a:r>
              <a:rPr lang="fi-FI" sz="2400" dirty="0" err="1"/>
              <a:t>omtyckt</a:t>
            </a:r>
            <a:r>
              <a:rPr lang="fi-FI" sz="2400" dirty="0"/>
              <a:t>, </a:t>
            </a:r>
            <a:r>
              <a:rPr lang="fi-FI" sz="2400" dirty="0" err="1"/>
              <a:t>omtyckta</a:t>
            </a:r>
            <a:endParaRPr lang="fi-FI" sz="2400" dirty="0"/>
          </a:p>
          <a:p>
            <a:pPr marL="0" indent="0"/>
            <a:r>
              <a:rPr lang="fi-FI" sz="2400" dirty="0" err="1"/>
              <a:t>uppnådd</a:t>
            </a:r>
            <a:r>
              <a:rPr lang="fi-FI" sz="2400" dirty="0"/>
              <a:t>, </a:t>
            </a:r>
            <a:r>
              <a:rPr lang="fi-FI" sz="2400" dirty="0" err="1"/>
              <a:t>uppnått</a:t>
            </a:r>
            <a:r>
              <a:rPr lang="fi-FI" sz="2400" dirty="0"/>
              <a:t>, </a:t>
            </a:r>
            <a:r>
              <a:rPr lang="fi-FI" sz="2400" dirty="0" err="1"/>
              <a:t>uppnådda</a:t>
            </a:r>
            <a:endParaRPr lang="fi-FI" sz="2400" dirty="0"/>
          </a:p>
          <a:p>
            <a:pPr marL="0" indent="0"/>
            <a:r>
              <a:rPr lang="fi-FI" sz="2400" dirty="0" err="1"/>
              <a:t>bebodd</a:t>
            </a:r>
            <a:r>
              <a:rPr lang="fi-FI" sz="2400" dirty="0"/>
              <a:t>, </a:t>
            </a:r>
            <a:r>
              <a:rPr lang="fi-FI" sz="2400" dirty="0" err="1"/>
              <a:t>bebott</a:t>
            </a:r>
            <a:r>
              <a:rPr lang="fi-FI" sz="2400" dirty="0"/>
              <a:t>, </a:t>
            </a:r>
            <a:r>
              <a:rPr lang="fi-FI" sz="2400" dirty="0" err="1"/>
              <a:t>bebodda</a:t>
            </a:r>
            <a:endParaRPr lang="fi-FI" sz="2400" dirty="0"/>
          </a:p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48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>
            <a:extLst>
              <a:ext uri="{FF2B5EF4-FFF2-40B4-BE49-F238E27FC236}">
                <a16:creationId xmlns:a16="http://schemas.microsoft.com/office/drawing/2014/main" id="{B354E79A-9448-4811-ABD7-496CD9F5D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fi-FI" altLang="fi-FI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Muodosta verbistä partisiipin perfekti.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D3B41C6-E20E-421D-859F-4D1D3185FC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199" y="1690688"/>
            <a:ext cx="5383307" cy="448627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göra</a:t>
            </a:r>
            <a:r>
              <a:rPr lang="fi-FI" sz="2400" dirty="0"/>
              <a:t> IV 		</a:t>
            </a:r>
            <a:r>
              <a:rPr lang="fi-FI" sz="2400" i="1" dirty="0"/>
              <a:t>(tehty)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säga</a:t>
            </a:r>
            <a:r>
              <a:rPr lang="fi-FI" sz="2400" dirty="0"/>
              <a:t> IV		</a:t>
            </a:r>
            <a:r>
              <a:rPr lang="fi-FI" sz="2400" i="1" dirty="0"/>
              <a:t>(sanottu)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sälja</a:t>
            </a:r>
            <a:r>
              <a:rPr lang="fi-FI" sz="2400" i="1" dirty="0"/>
              <a:t> </a:t>
            </a:r>
            <a:r>
              <a:rPr lang="fi-FI" sz="2400" dirty="0"/>
              <a:t>IV</a:t>
            </a:r>
            <a:r>
              <a:rPr lang="fi-FI" sz="2400" i="1" dirty="0"/>
              <a:t>		(myyty)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missförstå</a:t>
            </a:r>
            <a:r>
              <a:rPr lang="fi-FI" sz="2400" dirty="0"/>
              <a:t> IV 	(</a:t>
            </a:r>
            <a:r>
              <a:rPr lang="fi-FI" sz="2400" i="1" dirty="0"/>
              <a:t>väärinymmärretty</a:t>
            </a:r>
            <a:r>
              <a:rPr lang="fi-FI" sz="2400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skriva</a:t>
            </a:r>
            <a:r>
              <a:rPr lang="fi-FI" sz="2400" dirty="0"/>
              <a:t> IV		(</a:t>
            </a:r>
            <a:r>
              <a:rPr lang="fi-FI" sz="2400" i="1" dirty="0"/>
              <a:t>kirjoitettu</a:t>
            </a:r>
            <a:r>
              <a:rPr lang="fi-FI" sz="2400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försvinna</a:t>
            </a:r>
            <a:r>
              <a:rPr lang="fi-FI" sz="2400" dirty="0"/>
              <a:t> IV 	</a:t>
            </a:r>
            <a:r>
              <a:rPr lang="fi-FI" sz="2400" i="1" dirty="0"/>
              <a:t>(kadonnut)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bjuda</a:t>
            </a:r>
            <a:r>
              <a:rPr lang="fi-FI" sz="2400" dirty="0"/>
              <a:t> IV in 	</a:t>
            </a:r>
            <a:r>
              <a:rPr lang="fi-FI" sz="2400" i="1" dirty="0"/>
              <a:t>(kutsuttu)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springa</a:t>
            </a:r>
            <a:r>
              <a:rPr lang="fi-FI" sz="2400" dirty="0"/>
              <a:t> IV </a:t>
            </a:r>
            <a:r>
              <a:rPr lang="fi-FI" sz="2400" dirty="0" err="1"/>
              <a:t>bort</a:t>
            </a:r>
            <a:r>
              <a:rPr lang="fi-FI" sz="2400" i="1" dirty="0"/>
              <a:t>	(karannut)</a:t>
            </a:r>
          </a:p>
          <a:p>
            <a:pPr marL="0" indent="0">
              <a:spcAft>
                <a:spcPct val="0"/>
              </a:spcAft>
              <a:buClr>
                <a:srgbClr val="000000"/>
              </a:buClr>
              <a:buFont typeface="Calibri" panose="020F0502020204030204" pitchFamily="34" charset="0"/>
              <a:buNone/>
            </a:pPr>
            <a:endParaRPr lang="fi-FI" altLang="fi-FI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F2ACB9C-D5F5-4A09-A011-D8944C8ED2B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426199" y="1690688"/>
            <a:ext cx="5484907" cy="4486275"/>
          </a:xfrm>
        </p:spPr>
        <p:txBody>
          <a:bodyPr/>
          <a:lstStyle/>
          <a:p>
            <a:pPr marL="0" indent="0"/>
            <a:r>
              <a:rPr lang="fi-FI" sz="2400" dirty="0" err="1"/>
              <a:t>gjord</a:t>
            </a:r>
            <a:r>
              <a:rPr lang="fi-FI" sz="2400" dirty="0"/>
              <a:t>, </a:t>
            </a:r>
            <a:r>
              <a:rPr lang="fi-FI" sz="2400" dirty="0" err="1"/>
              <a:t>gjort</a:t>
            </a:r>
            <a:r>
              <a:rPr lang="fi-FI" sz="2400" dirty="0"/>
              <a:t>, </a:t>
            </a:r>
            <a:r>
              <a:rPr lang="fi-FI" sz="2400" dirty="0" err="1"/>
              <a:t>gjorda</a:t>
            </a:r>
            <a:endParaRPr lang="fi-FI" sz="2400" dirty="0"/>
          </a:p>
          <a:p>
            <a:pPr marL="0" indent="0"/>
            <a:r>
              <a:rPr lang="fi-FI" sz="2400" dirty="0" err="1"/>
              <a:t>sagd</a:t>
            </a:r>
            <a:r>
              <a:rPr lang="fi-FI" sz="2400" dirty="0"/>
              <a:t>, </a:t>
            </a:r>
            <a:r>
              <a:rPr lang="fi-FI" sz="2400" dirty="0" err="1"/>
              <a:t>sagt</a:t>
            </a:r>
            <a:r>
              <a:rPr lang="fi-FI" sz="2400" dirty="0"/>
              <a:t>, </a:t>
            </a:r>
            <a:r>
              <a:rPr lang="fi-FI" sz="2400" dirty="0" err="1"/>
              <a:t>sagda</a:t>
            </a:r>
            <a:endParaRPr lang="fi-FI" sz="2400" dirty="0"/>
          </a:p>
          <a:p>
            <a:pPr marL="0" indent="0"/>
            <a:r>
              <a:rPr lang="fi-FI" sz="2400" dirty="0" err="1"/>
              <a:t>såld</a:t>
            </a:r>
            <a:r>
              <a:rPr lang="fi-FI" sz="2400" dirty="0"/>
              <a:t>, </a:t>
            </a:r>
            <a:r>
              <a:rPr lang="fi-FI" sz="2400" dirty="0" err="1"/>
              <a:t>sålt</a:t>
            </a:r>
            <a:r>
              <a:rPr lang="fi-FI" sz="2400" dirty="0"/>
              <a:t>, </a:t>
            </a:r>
            <a:r>
              <a:rPr lang="fi-FI" sz="2400" dirty="0" err="1"/>
              <a:t>sålda</a:t>
            </a:r>
            <a:endParaRPr lang="fi-FI" sz="2400" dirty="0"/>
          </a:p>
          <a:p>
            <a:pPr marL="0" indent="0"/>
            <a:r>
              <a:rPr lang="fi-FI" sz="2400" dirty="0" err="1"/>
              <a:t>missförstådd</a:t>
            </a:r>
            <a:r>
              <a:rPr lang="fi-FI" sz="2400" dirty="0"/>
              <a:t>, </a:t>
            </a:r>
            <a:r>
              <a:rPr lang="fi-FI" sz="2400" dirty="0" err="1"/>
              <a:t>missförstått</a:t>
            </a:r>
            <a:r>
              <a:rPr lang="fi-FI" sz="2400" dirty="0"/>
              <a:t>, </a:t>
            </a:r>
            <a:r>
              <a:rPr lang="fi-FI" sz="2400" dirty="0" err="1"/>
              <a:t>missförstådda</a:t>
            </a:r>
            <a:endParaRPr lang="fi-FI" sz="2400" dirty="0"/>
          </a:p>
          <a:p>
            <a:pPr marL="0" indent="0"/>
            <a:r>
              <a:rPr lang="fi-FI" sz="2400" dirty="0" err="1"/>
              <a:t>skriven</a:t>
            </a:r>
            <a:r>
              <a:rPr lang="fi-FI" sz="2400" dirty="0"/>
              <a:t>, </a:t>
            </a:r>
            <a:r>
              <a:rPr lang="fi-FI" sz="2400" dirty="0" err="1"/>
              <a:t>skrivet</a:t>
            </a:r>
            <a:r>
              <a:rPr lang="fi-FI" sz="2400" dirty="0"/>
              <a:t>, </a:t>
            </a:r>
            <a:r>
              <a:rPr lang="fi-FI" sz="2400" dirty="0" err="1"/>
              <a:t>skrivna</a:t>
            </a:r>
            <a:endParaRPr lang="fi-FI" sz="2400" dirty="0"/>
          </a:p>
          <a:p>
            <a:pPr marL="0" indent="0"/>
            <a:r>
              <a:rPr lang="fi-FI" sz="2400" dirty="0" err="1"/>
              <a:t>försvunnen</a:t>
            </a:r>
            <a:r>
              <a:rPr lang="fi-FI" sz="2400" dirty="0"/>
              <a:t>, </a:t>
            </a:r>
            <a:r>
              <a:rPr lang="fi-FI" sz="2400" dirty="0" err="1"/>
              <a:t>försvunnet</a:t>
            </a:r>
            <a:r>
              <a:rPr lang="fi-FI" sz="2400" dirty="0"/>
              <a:t>, </a:t>
            </a:r>
            <a:r>
              <a:rPr lang="fi-FI" sz="2400" dirty="0" err="1"/>
              <a:t>försvunna</a:t>
            </a:r>
            <a:endParaRPr lang="fi-FI" sz="2400" dirty="0"/>
          </a:p>
          <a:p>
            <a:pPr marL="0" indent="0"/>
            <a:r>
              <a:rPr lang="fi-FI" sz="2400" dirty="0" err="1"/>
              <a:t>inbjuden</a:t>
            </a:r>
            <a:r>
              <a:rPr lang="fi-FI" sz="2400" dirty="0"/>
              <a:t>, </a:t>
            </a:r>
            <a:r>
              <a:rPr lang="fi-FI" sz="2400" dirty="0" err="1"/>
              <a:t>inbjudet</a:t>
            </a:r>
            <a:r>
              <a:rPr lang="fi-FI" sz="2400" dirty="0"/>
              <a:t>, </a:t>
            </a:r>
            <a:r>
              <a:rPr lang="fi-FI" sz="2400" dirty="0" err="1"/>
              <a:t>inbjudna</a:t>
            </a:r>
            <a:endParaRPr lang="fi-FI" sz="2400" dirty="0"/>
          </a:p>
          <a:p>
            <a:pPr marL="0" indent="0"/>
            <a:r>
              <a:rPr lang="fi-FI" sz="2400" dirty="0" err="1"/>
              <a:t>bortsprungen</a:t>
            </a:r>
            <a:r>
              <a:rPr lang="fi-FI" sz="2400" dirty="0"/>
              <a:t>, </a:t>
            </a:r>
            <a:r>
              <a:rPr lang="fi-FI" sz="2400" dirty="0" err="1"/>
              <a:t>bortsprunget</a:t>
            </a:r>
            <a:r>
              <a:rPr lang="fi-FI" sz="2400" dirty="0"/>
              <a:t>, </a:t>
            </a:r>
            <a:r>
              <a:rPr lang="fi-FI" sz="2400" dirty="0" err="1"/>
              <a:t>bortsprungna</a:t>
            </a:r>
            <a:endParaRPr lang="fi-FI" sz="2400" dirty="0"/>
          </a:p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841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>
            <a:extLst>
              <a:ext uri="{FF2B5EF4-FFF2-40B4-BE49-F238E27FC236}">
                <a16:creationId xmlns:a16="http://schemas.microsoft.com/office/drawing/2014/main" id="{B354E79A-9448-4811-ABD7-496CD9F5D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fi-FI" altLang="fi-FI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Täydennä.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D3B41C6-E20E-421D-859F-4D1D3185FC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199" y="1509204"/>
            <a:ext cx="4988511" cy="4667759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Vi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dirty="0" err="1"/>
              <a:t>renoverat</a:t>
            </a:r>
            <a:r>
              <a:rPr lang="fi-FI" sz="2400" dirty="0"/>
              <a:t> </a:t>
            </a:r>
            <a:r>
              <a:rPr lang="fi-FI" sz="2400" dirty="0" err="1"/>
              <a:t>vår</a:t>
            </a:r>
            <a:r>
              <a:rPr lang="fi-FI" sz="2400" dirty="0"/>
              <a:t> </a:t>
            </a:r>
            <a:r>
              <a:rPr lang="fi-FI" sz="2400" dirty="0" err="1"/>
              <a:t>lägenhet</a:t>
            </a:r>
            <a:r>
              <a:rPr lang="fi-FI" sz="24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1. Alla </a:t>
            </a:r>
            <a:r>
              <a:rPr lang="fi-FI" sz="2400" dirty="0" err="1"/>
              <a:t>rum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modernt</a:t>
            </a:r>
            <a:r>
              <a:rPr lang="fi-FI" sz="2400" dirty="0"/>
              <a:t> </a:t>
            </a:r>
            <a:r>
              <a:rPr lang="fi-FI" sz="2400" i="1" dirty="0"/>
              <a:t>(remontoitu).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</a:pPr>
            <a:r>
              <a:rPr lang="fi-FI" sz="2400" dirty="0" err="1"/>
              <a:t>Har</a:t>
            </a:r>
            <a:r>
              <a:rPr lang="fi-FI" sz="2400" dirty="0"/>
              <a:t> du </a:t>
            </a:r>
            <a:r>
              <a:rPr lang="fi-FI" sz="2400" dirty="0" err="1"/>
              <a:t>stängt</a:t>
            </a:r>
            <a:r>
              <a:rPr lang="fi-FI" sz="2400" dirty="0"/>
              <a:t> av </a:t>
            </a:r>
            <a:r>
              <a:rPr lang="fi-FI" sz="2400" dirty="0" err="1"/>
              <a:t>din</a:t>
            </a:r>
            <a:r>
              <a:rPr lang="fi-FI" sz="2400" dirty="0"/>
              <a:t> </a:t>
            </a:r>
            <a:r>
              <a:rPr lang="fi-FI" sz="2400" dirty="0" err="1"/>
              <a:t>telefon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2. Ja, </a:t>
            </a:r>
            <a:r>
              <a:rPr lang="fi-FI" sz="2400" dirty="0" err="1"/>
              <a:t>den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i="1" dirty="0"/>
              <a:t>(suljettu).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dirty="0" err="1"/>
              <a:t>uppnått</a:t>
            </a:r>
            <a:r>
              <a:rPr lang="fi-FI" sz="2400" dirty="0"/>
              <a:t> </a:t>
            </a:r>
            <a:r>
              <a:rPr lang="fi-FI" sz="2400" dirty="0" err="1"/>
              <a:t>mitt</a:t>
            </a:r>
            <a:r>
              <a:rPr lang="fi-FI" sz="2400" dirty="0"/>
              <a:t> </a:t>
            </a:r>
            <a:r>
              <a:rPr lang="fi-FI" sz="2400" dirty="0" err="1"/>
              <a:t>mål</a:t>
            </a:r>
            <a:r>
              <a:rPr lang="fi-FI" sz="24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3. </a:t>
            </a:r>
            <a:r>
              <a:rPr lang="fi-FI" sz="2400" dirty="0" err="1"/>
              <a:t>Målet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i="1" dirty="0"/>
              <a:t>(saavutettu).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</a:pPr>
            <a:r>
              <a:rPr lang="fi-FI" sz="2400" dirty="0" err="1"/>
              <a:t>Har</a:t>
            </a:r>
            <a:r>
              <a:rPr lang="fi-FI" sz="2400" dirty="0"/>
              <a:t> du </a:t>
            </a:r>
            <a:r>
              <a:rPr lang="fi-FI" sz="2400" dirty="0" err="1"/>
              <a:t>sålt</a:t>
            </a:r>
            <a:r>
              <a:rPr lang="fi-FI" sz="2400" dirty="0"/>
              <a:t> </a:t>
            </a:r>
            <a:r>
              <a:rPr lang="fi-FI" sz="2400" dirty="0" err="1"/>
              <a:t>din</a:t>
            </a:r>
            <a:r>
              <a:rPr lang="fi-FI" sz="2400" dirty="0"/>
              <a:t> </a:t>
            </a:r>
            <a:r>
              <a:rPr lang="fi-FI" sz="2400" dirty="0" err="1"/>
              <a:t>bil</a:t>
            </a:r>
            <a:r>
              <a:rPr lang="fi-FI" sz="2400" dirty="0"/>
              <a:t>?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4. </a:t>
            </a:r>
            <a:r>
              <a:rPr lang="fi-FI" sz="2400" dirty="0" err="1"/>
              <a:t>Nej</a:t>
            </a:r>
            <a:r>
              <a:rPr lang="fi-FI" sz="2400" dirty="0"/>
              <a:t>, </a:t>
            </a:r>
            <a:r>
              <a:rPr lang="fi-FI" sz="2400" dirty="0" err="1"/>
              <a:t>den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inte</a:t>
            </a:r>
            <a:r>
              <a:rPr lang="fi-FI" sz="2400" dirty="0"/>
              <a:t> </a:t>
            </a:r>
            <a:r>
              <a:rPr lang="fi-FI" sz="2400" i="1" dirty="0"/>
              <a:t>(myyty) </a:t>
            </a:r>
            <a:r>
              <a:rPr lang="fi-FI" sz="2400" dirty="0" err="1"/>
              <a:t>än</a:t>
            </a:r>
            <a:r>
              <a:rPr lang="fi-FI" sz="24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</a:pPr>
            <a:r>
              <a:rPr lang="fi-FI" sz="2400" dirty="0" err="1"/>
              <a:t>Vår</a:t>
            </a:r>
            <a:r>
              <a:rPr lang="fi-FI" sz="2400" dirty="0"/>
              <a:t> </a:t>
            </a:r>
            <a:r>
              <a:rPr lang="fi-FI" sz="2400" dirty="0" err="1"/>
              <a:t>katt</a:t>
            </a:r>
            <a:r>
              <a:rPr lang="fi-FI" sz="2400" dirty="0"/>
              <a:t>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dirty="0" err="1"/>
              <a:t>sprungit</a:t>
            </a:r>
            <a:r>
              <a:rPr lang="fi-FI" sz="2400" dirty="0"/>
              <a:t> </a:t>
            </a:r>
            <a:r>
              <a:rPr lang="fi-FI" sz="2400" dirty="0" err="1"/>
              <a:t>bort</a:t>
            </a:r>
            <a:r>
              <a:rPr lang="fi-FI" sz="24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</a:pPr>
            <a:r>
              <a:rPr lang="fi-FI" sz="2400" dirty="0"/>
              <a:t>5. </a:t>
            </a:r>
            <a:r>
              <a:rPr lang="fi-FI" sz="2400" dirty="0" err="1"/>
              <a:t>Hur</a:t>
            </a:r>
            <a:r>
              <a:rPr lang="fi-FI" sz="2400" dirty="0"/>
              <a:t> </a:t>
            </a:r>
            <a:r>
              <a:rPr lang="fi-FI" sz="2400" dirty="0" err="1"/>
              <a:t>ser</a:t>
            </a:r>
            <a:r>
              <a:rPr lang="fi-FI" sz="2400" dirty="0"/>
              <a:t> </a:t>
            </a:r>
            <a:r>
              <a:rPr lang="fi-FI" sz="2400" dirty="0" err="1"/>
              <a:t>den</a:t>
            </a:r>
            <a:r>
              <a:rPr lang="fi-FI" sz="2400" dirty="0"/>
              <a:t> </a:t>
            </a:r>
            <a:r>
              <a:rPr lang="fi-FI" sz="2400" i="1" dirty="0"/>
              <a:t>(karannut) </a:t>
            </a:r>
            <a:r>
              <a:rPr lang="fi-FI" sz="2400" dirty="0" err="1"/>
              <a:t>katten</a:t>
            </a:r>
            <a:r>
              <a:rPr lang="fi-FI" sz="2400" dirty="0"/>
              <a:t> </a:t>
            </a:r>
            <a:r>
              <a:rPr lang="fi-FI" sz="2400" dirty="0" err="1"/>
              <a:t>ut</a:t>
            </a:r>
            <a:r>
              <a:rPr lang="fi-FI" sz="2400" dirty="0"/>
              <a:t>?</a:t>
            </a:r>
          </a:p>
          <a:p>
            <a:pPr marL="0" indent="0">
              <a:spcAft>
                <a:spcPct val="0"/>
              </a:spcAft>
              <a:buClr>
                <a:srgbClr val="000000"/>
              </a:buClr>
              <a:buFont typeface="Calibri" panose="020F0502020204030204" pitchFamily="34" charset="0"/>
              <a:buNone/>
            </a:pPr>
            <a:endParaRPr lang="fi-FI" altLang="fi-FI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F2ACB9C-D5F5-4A09-A011-D8944C8ED2B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001305" y="1559859"/>
            <a:ext cx="5504155" cy="4617104"/>
          </a:xfrm>
        </p:spPr>
        <p:txBody>
          <a:bodyPr/>
          <a:lstStyle/>
          <a:p>
            <a:pPr marL="0" indent="0"/>
            <a:endParaRPr lang="fi-FI" sz="2400" dirty="0"/>
          </a:p>
          <a:p>
            <a:pPr marL="0" indent="0"/>
            <a:r>
              <a:rPr lang="fi-FI" sz="2400" dirty="0"/>
              <a:t>Alla </a:t>
            </a:r>
            <a:r>
              <a:rPr lang="fi-FI" sz="2400" dirty="0" err="1"/>
              <a:t>rum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modernt</a:t>
            </a:r>
            <a:r>
              <a:rPr lang="fi-FI" sz="2400" dirty="0"/>
              <a:t> </a:t>
            </a:r>
            <a:r>
              <a:rPr lang="fi-FI" sz="2400" b="1" dirty="0" err="1"/>
              <a:t>renoverade</a:t>
            </a:r>
            <a:r>
              <a:rPr lang="fi-FI" sz="2400" dirty="0"/>
              <a:t>.</a:t>
            </a:r>
          </a:p>
          <a:p>
            <a:pPr marL="0" indent="0"/>
            <a:endParaRPr lang="fi-FI" sz="2600" dirty="0"/>
          </a:p>
          <a:p>
            <a:pPr marL="0" indent="0"/>
            <a:r>
              <a:rPr lang="fi-FI" sz="2400" dirty="0"/>
              <a:t>Ja, </a:t>
            </a:r>
            <a:r>
              <a:rPr lang="fi-FI" sz="2400" dirty="0" err="1"/>
              <a:t>den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b="1" dirty="0" err="1"/>
              <a:t>avstängd</a:t>
            </a:r>
            <a:r>
              <a:rPr lang="fi-FI" sz="2400" dirty="0"/>
              <a:t>.</a:t>
            </a:r>
          </a:p>
          <a:p>
            <a:pPr marL="0" indent="0"/>
            <a:endParaRPr lang="fi-FI" sz="2600" dirty="0"/>
          </a:p>
          <a:p>
            <a:pPr marL="0" indent="0"/>
            <a:r>
              <a:rPr lang="fi-FI" sz="2400" dirty="0" err="1"/>
              <a:t>Målet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b="1" dirty="0" err="1"/>
              <a:t>uppnått</a:t>
            </a:r>
            <a:r>
              <a:rPr lang="fi-FI" sz="2400" dirty="0"/>
              <a:t>.</a:t>
            </a:r>
          </a:p>
          <a:p>
            <a:pPr marL="0" indent="0"/>
            <a:endParaRPr lang="fi-FI" sz="2600" dirty="0"/>
          </a:p>
          <a:p>
            <a:pPr marL="0" indent="0"/>
            <a:r>
              <a:rPr lang="fi-FI" sz="2400" dirty="0" err="1"/>
              <a:t>Nej</a:t>
            </a:r>
            <a:r>
              <a:rPr lang="fi-FI" sz="2400" dirty="0"/>
              <a:t>, </a:t>
            </a:r>
            <a:r>
              <a:rPr lang="fi-FI" sz="2400" dirty="0" err="1"/>
              <a:t>den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inte</a:t>
            </a:r>
            <a:r>
              <a:rPr lang="fi-FI" sz="2400" dirty="0"/>
              <a:t> </a:t>
            </a:r>
            <a:r>
              <a:rPr lang="fi-FI" sz="2400" b="1" dirty="0" err="1"/>
              <a:t>såld</a:t>
            </a:r>
            <a:r>
              <a:rPr lang="fi-FI" sz="2400" dirty="0"/>
              <a:t> </a:t>
            </a:r>
            <a:r>
              <a:rPr lang="fi-FI" sz="2400" dirty="0" err="1"/>
              <a:t>än</a:t>
            </a:r>
            <a:r>
              <a:rPr lang="fi-FI" sz="2400" dirty="0"/>
              <a:t>.</a:t>
            </a:r>
          </a:p>
          <a:p>
            <a:pPr marL="0" indent="0"/>
            <a:endParaRPr lang="fi-FI" sz="2600" dirty="0"/>
          </a:p>
          <a:p>
            <a:pPr marL="0" indent="0"/>
            <a:r>
              <a:rPr lang="fi-FI" sz="2400" dirty="0" err="1"/>
              <a:t>Hur</a:t>
            </a:r>
            <a:r>
              <a:rPr lang="fi-FI" sz="2400" dirty="0"/>
              <a:t> </a:t>
            </a:r>
            <a:r>
              <a:rPr lang="fi-FI" sz="2400" dirty="0" err="1"/>
              <a:t>ser</a:t>
            </a:r>
            <a:r>
              <a:rPr lang="fi-FI" sz="2400" dirty="0"/>
              <a:t> </a:t>
            </a:r>
            <a:r>
              <a:rPr lang="fi-FI" sz="2400" dirty="0" err="1"/>
              <a:t>den</a:t>
            </a:r>
            <a:r>
              <a:rPr lang="fi-FI" sz="2400" dirty="0"/>
              <a:t> </a:t>
            </a:r>
            <a:r>
              <a:rPr lang="fi-FI" sz="2400" b="1" dirty="0" err="1"/>
              <a:t>bortsprungna</a:t>
            </a:r>
            <a:r>
              <a:rPr lang="fi-FI" sz="2400" dirty="0"/>
              <a:t> </a:t>
            </a:r>
            <a:r>
              <a:rPr lang="fi-FI" sz="2400" dirty="0" err="1"/>
              <a:t>katten</a:t>
            </a:r>
            <a:r>
              <a:rPr lang="fi-FI" sz="2400" dirty="0"/>
              <a:t> </a:t>
            </a:r>
            <a:r>
              <a:rPr lang="fi-FI" sz="2400" dirty="0" err="1"/>
              <a:t>ut</a:t>
            </a:r>
            <a:r>
              <a:rPr lang="fi-FI" sz="2400" dirty="0"/>
              <a:t>?</a:t>
            </a:r>
          </a:p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916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2_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A10F540BCFD73498C5287788A42AF86" ma:contentTypeVersion="10" ma:contentTypeDescription="Luo uusi asiakirja." ma:contentTypeScope="" ma:versionID="bbc4dd251b7253d68480054f2f88ce4d">
  <xsd:schema xmlns:xsd="http://www.w3.org/2001/XMLSchema" xmlns:xs="http://www.w3.org/2001/XMLSchema" xmlns:p="http://schemas.microsoft.com/office/2006/metadata/properties" xmlns:ns3="e3e1b5a8-2fe4-4eeb-9f27-4cc0a8a55167" xmlns:ns4="71ab168a-e945-43f5-b28f-5956cebc55ca" targetNamespace="http://schemas.microsoft.com/office/2006/metadata/properties" ma:root="true" ma:fieldsID="d7952100132edd0651f11728c5c1396a" ns3:_="" ns4:_="">
    <xsd:import namespace="e3e1b5a8-2fe4-4eeb-9f27-4cc0a8a55167"/>
    <xsd:import namespace="71ab168a-e945-43f5-b28f-5956cebc55c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e1b5a8-2fe4-4eeb-9f27-4cc0a8a551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b168a-e945-43f5-b28f-5956cebc55ca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5681B0-8671-47A2-A806-358BD81D5D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5CA2D3-7F60-4E16-8AE0-2CA1B20562F4}">
  <ds:schemaRefs>
    <ds:schemaRef ds:uri="http://schemas.microsoft.com/office/2006/documentManagement/types"/>
    <ds:schemaRef ds:uri="http://www.w3.org/XML/1998/namespace"/>
    <ds:schemaRef ds:uri="http://purl.org/dc/terms/"/>
    <ds:schemaRef ds:uri="71ab168a-e945-43f5-b28f-5956cebc55ca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e3e1b5a8-2fe4-4eeb-9f27-4cc0a8a55167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D547CE4-73C2-4D27-B378-5D79C2B845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e1b5a8-2fe4-4eeb-9f27-4cc0a8a55167"/>
    <ds:schemaRef ds:uri="71ab168a-e945-43f5-b28f-5956cebc55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393</Words>
  <Application>Microsoft Office PowerPoint</Application>
  <PresentationFormat>Laajakuva</PresentationFormat>
  <Paragraphs>130</Paragraphs>
  <Slides>10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MS Gothic</vt:lpstr>
      <vt:lpstr>Arial</vt:lpstr>
      <vt:lpstr>Calibri</vt:lpstr>
      <vt:lpstr>2_Office-teema</vt:lpstr>
      <vt:lpstr>Office-teema</vt:lpstr>
      <vt:lpstr> </vt:lpstr>
      <vt:lpstr>Partisiipin perfekti</vt:lpstr>
      <vt:lpstr>Partisiipin perfekti</vt:lpstr>
      <vt:lpstr>Partisiipin perfekti</vt:lpstr>
      <vt:lpstr>Partisiipin perfekti</vt:lpstr>
      <vt:lpstr>Suomenna.</vt:lpstr>
      <vt:lpstr>Muodosta verbistä partisiipin perfekti.</vt:lpstr>
      <vt:lpstr>Muodosta verbistä partisiipin perfekti.</vt:lpstr>
      <vt:lpstr>Täydennä.</vt:lpstr>
      <vt:lpstr>Täydennä.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Valkama Anu</dc:creator>
  <cp:lastModifiedBy>Harinen Henri</cp:lastModifiedBy>
  <cp:revision>28</cp:revision>
  <dcterms:modified xsi:type="dcterms:W3CDTF">2020-06-16T13:56:55Z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0x010100FA10F540BCFD73498C5287788A42AF86</vt:lpwstr>
  </property>
</Properties>
</file>