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67"/>
    <p:restoredTop sz="94649"/>
  </p:normalViewPr>
  <p:slideViewPr>
    <p:cSldViewPr snapToGrid="0" snapToObjects="1">
      <p:cViewPr varScale="1">
        <p:scale>
          <a:sx n="67" d="100"/>
          <a:sy n="67" d="100"/>
        </p:scale>
        <p:origin x="5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719605-7E96-A04D-B6D1-477CA8D32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473199-B326-D54F-A946-C1786B59A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E893FE-6F96-524B-91C8-16C86AFF8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65A00E-1956-E54F-BC0E-EE2CAADB1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7C7C3F-4104-B94A-B7E5-B17CBEDA0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33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5D2687-75EA-6746-8D8F-709E6145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E76D3F7-ABB4-9D4C-8046-3C88F7127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1B9D02-8146-0D4A-9ADD-7E7CB977B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E6219E-CD1C-9347-B022-953B31D8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82BF0A-8D45-5846-9BDC-C00CD372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246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98250B9-AD96-DD48-B4B8-711762E19F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C9B0C56-7DB9-6049-8788-1C22665B5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9BB7B0-13FE-CF42-93F7-07FB3B538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AF9FD7-5203-8A4F-BE2F-76048C809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B04B7D-05BB-8B4A-9727-717A647A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90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58F1C0-1CA8-DF4C-BBD5-A7E215E8A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9C6153-1251-CA47-813D-5605876D0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C118CC-ADB8-A54A-A1E3-D554F32FF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4138EC-5245-C44F-BCF0-45E4715A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4B5EC6-7214-3C45-BFB2-94F43371F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869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B7AB79-34AB-354C-A860-8B0FCC60C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C0F9633-3FC4-8449-9A03-FF146BCB2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791D73-0F0D-6C40-B830-761228530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306DEF-5DAF-D44D-B76F-2E2B598AA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F4DB2B-18CF-854A-AC0D-4DC6DD67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821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15EF71-C49B-0C44-81CF-21120E3DC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99C223-F0C1-EB48-AD9F-4203BB1BDB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3770F8C-C61E-8A45-9F37-F45CCED60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48D8762-A5D1-BE43-B470-4FB1C6E5C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FB70EA-5CAD-F34B-A33D-04D1228D7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7276777-2824-DE41-BE81-9C4AF99C9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07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28814C-73D2-D54D-A106-1E83DBEE9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875D04-6578-5049-A696-367BDFE7C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239F220-5CD8-5042-A925-B64D3B36C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89BA41E-D349-AA40-A4AB-1AABF907FB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01B7EEF-6045-6441-B8D7-ED559F3C5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B822E10-128C-2E4B-AD8D-3AAEDF40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A119EA1-935F-0C44-97FE-F85AEFF97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777AD0B-B0C3-4B40-9899-8F123BAF5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35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FACA60-B504-EA43-914E-C349A8C81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2735822-86EC-9C44-82D5-7EEC95105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2B860A5-8AC1-9A4B-9F80-32A3D122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015963A-4C8D-E444-AB07-5C5FEB2CC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2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760BB15-A8E1-C441-9798-0AC0ABFA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460A578-F3C2-1F4E-931B-D4959D4AD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1BA3D1B-58F2-D14E-9008-366F661D3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23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45CE1-4DD4-554C-A373-C1AF0F86B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D3B8B2-239A-3C43-A1D7-A3ADBC393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8BF8580-DE6A-B74B-BCC1-57825903F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76970B-1D5A-2E46-8294-73F0323A1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B46D79-216A-8F49-AC63-43722858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6FBF1C1-7D4A-8A43-B1B5-A6D182E78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199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CFD74A-2C98-3D48-9964-C1D060E47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623F452-9EFF-9A40-B025-B562A4DB4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FA1B739-07F6-2345-A64B-54EC2BEBC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C09221-DAE7-BE41-8155-3A253B1F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AF0AA85-66D4-144F-876A-9973AED4B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97B05F2-3A46-3B46-9F26-E0CEE280E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13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ECD83C8-3A1E-0649-AB16-400D35CA8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367631-218B-8E4A-8DE6-7D77C9B8B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585276-6C17-754A-87B9-4544519EE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7D211-9BED-8748-A6BD-02DADD7B5E70}" type="datetimeFigureOut">
              <a:rPr lang="fi-FI" smtClean="0"/>
              <a:t>18.1.2024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BFCC55-C56C-384D-A5AA-7650D3B651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934286-CEFD-2541-B633-D25581319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B64E5-E692-564F-BE69-AF63561A43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899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F1F702-6856-5F4D-A5FB-D8A1D6E4D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521409"/>
            <a:ext cx="9144000" cy="2387600"/>
          </a:xfrm>
        </p:spPr>
        <p:txBody>
          <a:bodyPr/>
          <a:lstStyle/>
          <a:p>
            <a:r>
              <a:rPr lang="fi-FI" dirty="0"/>
              <a:t>2 Etiikan osa-alueet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8490025-B0D0-4647-8564-B0583784F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815085"/>
            <a:ext cx="9144000" cy="1655762"/>
          </a:xfrm>
        </p:spPr>
        <p:txBody>
          <a:bodyPr>
            <a:normAutofit/>
          </a:bodyPr>
          <a:lstStyle/>
          <a:p>
            <a:r>
              <a:rPr lang="fi-FI" sz="3600" dirty="0"/>
              <a:t>Keskeiset asiat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76669E8-38CF-884D-8BD3-B30ACF23F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E75472B1-A911-2B48-B3A8-C97123869B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247" y="800960"/>
            <a:ext cx="4857506" cy="144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24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7C924A-2544-4E45-AE32-17B79AD61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9396"/>
            <a:ext cx="10515600" cy="1325563"/>
          </a:xfrm>
        </p:spPr>
        <p:txBody>
          <a:bodyPr/>
          <a:lstStyle/>
          <a:p>
            <a:pPr algn="ctr"/>
            <a:r>
              <a:rPr lang="fi-FI" dirty="0"/>
              <a:t>Kuvaileva eli deskriptiivinen etiikka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364ACD-A1F4-9D48-8D13-9618AFF52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5551" y="2474959"/>
            <a:ext cx="7756071" cy="2957653"/>
          </a:xfrm>
        </p:spPr>
        <p:txBody>
          <a:bodyPr/>
          <a:lstStyle/>
          <a:p>
            <a:pPr lvl="0"/>
            <a:r>
              <a:rPr lang="fi-FI" dirty="0"/>
              <a:t>Tutkii ja kuvailee, millaisia näkemyksiä yksilöillä ja yhteisöillä on moraalista.</a:t>
            </a:r>
          </a:p>
          <a:p>
            <a:pPr lvl="0"/>
            <a:r>
              <a:rPr lang="fi-FI" dirty="0"/>
              <a:t>Ei ota kantaa siihen, miten moraalisissa ongelmatilanteissa pitäisi toimia.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AB52E90-31B6-6D44-8E08-5FF399ADD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066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9BE966-9191-A445-B35B-34389A428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6475" y="824472"/>
            <a:ext cx="7064829" cy="1325563"/>
          </a:xfrm>
        </p:spPr>
        <p:txBody>
          <a:bodyPr/>
          <a:lstStyle/>
          <a:p>
            <a:r>
              <a:rPr lang="fi-FI" dirty="0"/>
              <a:t>Normatiivinen etiikka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EFCBB9-DEF7-D349-9EF6-3DE6896B1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259" y="2150036"/>
            <a:ext cx="8624048" cy="4026928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Tutkii, mikä on moraalisesti oikein tai väärin ja minkä perusteella</a:t>
            </a:r>
          </a:p>
          <a:p>
            <a:pPr lvl="0"/>
            <a:r>
              <a:rPr lang="fi-FI" dirty="0"/>
              <a:t>Normatiivisen etiikan teorioita: </a:t>
            </a:r>
          </a:p>
          <a:p>
            <a:pPr lvl="1"/>
            <a:r>
              <a:rPr lang="fi-FI" dirty="0"/>
              <a:t>hyve-etiikka </a:t>
            </a:r>
          </a:p>
          <a:p>
            <a:pPr lvl="1"/>
            <a:r>
              <a:rPr lang="fi-FI" dirty="0"/>
              <a:t>velvollisuusetiikka</a:t>
            </a:r>
          </a:p>
          <a:p>
            <a:pPr lvl="1"/>
            <a:r>
              <a:rPr lang="fi-FI" dirty="0"/>
              <a:t>seurausetiikka</a:t>
            </a:r>
          </a:p>
          <a:p>
            <a:pPr lvl="1"/>
            <a:r>
              <a:rPr lang="fi-FI" dirty="0"/>
              <a:t>oikeusetiikka</a:t>
            </a:r>
          </a:p>
          <a:p>
            <a:pPr lvl="1"/>
            <a:r>
              <a:rPr lang="fi-FI" dirty="0"/>
              <a:t>s</a:t>
            </a:r>
            <a:r>
              <a:rPr lang="fi-FI"/>
              <a:t>opimusetiikka</a:t>
            </a:r>
            <a:endParaRPr lang="fi-FI" dirty="0"/>
          </a:p>
          <a:p>
            <a:pPr marL="0" lvl="0" indent="0">
              <a:buNone/>
            </a:pP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A0144A66-4748-0946-9754-94853E140C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475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FCD2DB-FDD3-654A-98E4-20AE34423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0701" y="1699713"/>
            <a:ext cx="8801100" cy="1729287"/>
          </a:xfrm>
        </p:spPr>
        <p:txBody>
          <a:bodyPr>
            <a:normAutofit fontScale="90000"/>
          </a:bodyPr>
          <a:lstStyle/>
          <a:p>
            <a:r>
              <a:rPr lang="fi-FI" dirty="0"/>
              <a:t>Metaetiikan tutkimuskysymyksiä</a:t>
            </a:r>
            <a:br>
              <a:rPr lang="fi-FI" dirty="0"/>
            </a:br>
            <a:br>
              <a:rPr lang="fi-FI" dirty="0"/>
            </a:b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BACA6E-B98B-0D4D-A2DD-9D47A6522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1561" y="2546877"/>
            <a:ext cx="7959379" cy="3275587"/>
          </a:xfrm>
        </p:spPr>
        <p:txBody>
          <a:bodyPr/>
          <a:lstStyle/>
          <a:p>
            <a:pPr lvl="0"/>
            <a:r>
              <a:rPr lang="fi-FI" dirty="0"/>
              <a:t>Mitä moraalikäsitteet merkitsevät?</a:t>
            </a:r>
          </a:p>
          <a:p>
            <a:pPr lvl="0"/>
            <a:r>
              <a:rPr lang="fi-FI" dirty="0"/>
              <a:t>Kuinka arvoista ja moraalista saadaan tietoa?</a:t>
            </a:r>
          </a:p>
          <a:p>
            <a:pPr lvl="0"/>
            <a:r>
              <a:rPr lang="fi-FI" dirty="0"/>
              <a:t>Miten arvot ja moraali </a:t>
            </a:r>
            <a:r>
              <a:rPr lang="fi-FI"/>
              <a:t>ovat olemassa?</a:t>
            </a:r>
            <a:endParaRPr lang="fi-FI" dirty="0"/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CAD9023-1B1E-A347-8FEB-476E1C36A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627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A7F531-BC6F-1D47-8DE1-490675D42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2253" y="681037"/>
            <a:ext cx="4827494" cy="997510"/>
          </a:xfrm>
        </p:spPr>
        <p:txBody>
          <a:bodyPr/>
          <a:lstStyle/>
          <a:p>
            <a:r>
              <a:rPr lang="fi-FI" dirty="0"/>
              <a:t>Soveltava etiikka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EC557B-7D4E-A643-80EE-67EF4FA79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1542" y="1825625"/>
            <a:ext cx="9076764" cy="4351338"/>
          </a:xfrm>
        </p:spPr>
        <p:txBody>
          <a:bodyPr/>
          <a:lstStyle/>
          <a:p>
            <a:r>
              <a:rPr lang="fi-FI" dirty="0"/>
              <a:t>Soveltaa eettisiä periaatteita, sääntöjä ja teorioita käytännön tilanteisiin ja ongelmiin</a:t>
            </a:r>
          </a:p>
          <a:p>
            <a:pPr lvl="0"/>
            <a:r>
              <a:rPr lang="fi-FI" dirty="0"/>
              <a:t>Osa-alueita: ympäristöetiikka, tekniikan etiikka, bioetiikka, liike-elämän etiikka ja urheilun etiikka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7730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CEDEA-7F4D-0643-9A4C-FE37745F0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6756" y="728663"/>
            <a:ext cx="6705601" cy="1325563"/>
          </a:xfrm>
        </p:spPr>
        <p:txBody>
          <a:bodyPr/>
          <a:lstStyle/>
          <a:p>
            <a:r>
              <a:rPr lang="fi-FI" dirty="0"/>
              <a:t>Luvun 2 keskeiset käsitteet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56E03B-1ABE-CD42-8FD9-D4173C94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0999" y="2054226"/>
            <a:ext cx="4076700" cy="4351338"/>
          </a:xfrm>
        </p:spPr>
        <p:txBody>
          <a:bodyPr>
            <a:normAutofit/>
          </a:bodyPr>
          <a:lstStyle/>
          <a:p>
            <a:r>
              <a:rPr lang="fi-FI" dirty="0"/>
              <a:t>kuvaileva etiikka</a:t>
            </a:r>
          </a:p>
          <a:p>
            <a:r>
              <a:rPr lang="fi-FI" dirty="0"/>
              <a:t>metaetiikka</a:t>
            </a:r>
          </a:p>
          <a:p>
            <a:r>
              <a:rPr lang="fi-FI" dirty="0"/>
              <a:t>normatiivinen etiikka</a:t>
            </a:r>
          </a:p>
          <a:p>
            <a:r>
              <a:rPr lang="fi-FI" dirty="0"/>
              <a:t>soveltava etiikka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236D6C4-478D-3D45-9167-AC7339D07E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8459" y="6176963"/>
            <a:ext cx="17145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131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116</Words>
  <Application>Microsoft Office PowerPoint</Application>
  <PresentationFormat>Laajakuva</PresentationFormat>
  <Paragraphs>25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2 Etiikan osa-alueet</vt:lpstr>
      <vt:lpstr>Kuvaileva eli deskriptiivinen etiikka </vt:lpstr>
      <vt:lpstr>Normatiivinen etiikka</vt:lpstr>
      <vt:lpstr>Metaetiikan tutkimuskysymyksiä   </vt:lpstr>
      <vt:lpstr>Soveltava etiikka</vt:lpstr>
      <vt:lpstr>Luvun 2 keskeiset käsitteet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Filosofia ja filosofian opiskelu</dc:title>
  <dc:creator>Senja Viitanen</dc:creator>
  <cp:lastModifiedBy>Kaartinen Minna</cp:lastModifiedBy>
  <cp:revision>13</cp:revision>
  <dcterms:created xsi:type="dcterms:W3CDTF">2020-10-07T13:25:27Z</dcterms:created>
  <dcterms:modified xsi:type="dcterms:W3CDTF">2024-01-18T18:09:18Z</dcterms:modified>
</cp:coreProperties>
</file>