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52"/>
  </p:notesMasterIdLst>
  <p:sldIdLst>
    <p:sldId id="293" r:id="rId3"/>
    <p:sldId id="312" r:id="rId4"/>
    <p:sldId id="319" r:id="rId5"/>
    <p:sldId id="324" r:id="rId6"/>
    <p:sldId id="313" r:id="rId7"/>
    <p:sldId id="314" r:id="rId8"/>
    <p:sldId id="315" r:id="rId9"/>
    <p:sldId id="266" r:id="rId10"/>
    <p:sldId id="316" r:id="rId11"/>
    <p:sldId id="317" r:id="rId12"/>
    <p:sldId id="332" r:id="rId13"/>
    <p:sldId id="265" r:id="rId14"/>
    <p:sldId id="259" r:id="rId15"/>
    <p:sldId id="301" r:id="rId16"/>
    <p:sldId id="320" r:id="rId17"/>
    <p:sldId id="321" r:id="rId18"/>
    <p:sldId id="322" r:id="rId19"/>
    <p:sldId id="323" r:id="rId20"/>
    <p:sldId id="307" r:id="rId21"/>
    <p:sldId id="308" r:id="rId22"/>
    <p:sldId id="303" r:id="rId23"/>
    <p:sldId id="296" r:id="rId24"/>
    <p:sldId id="325" r:id="rId25"/>
    <p:sldId id="326" r:id="rId26"/>
    <p:sldId id="329" r:id="rId27"/>
    <p:sldId id="328" r:id="rId28"/>
    <p:sldId id="327" r:id="rId29"/>
    <p:sldId id="290" r:id="rId30"/>
    <p:sldId id="333" r:id="rId31"/>
    <p:sldId id="286" r:id="rId32"/>
    <p:sldId id="283" r:id="rId33"/>
    <p:sldId id="288" r:id="rId34"/>
    <p:sldId id="287" r:id="rId35"/>
    <p:sldId id="289" r:id="rId36"/>
    <p:sldId id="297" r:id="rId37"/>
    <p:sldId id="299" r:id="rId38"/>
    <p:sldId id="330" r:id="rId39"/>
    <p:sldId id="331" r:id="rId40"/>
    <p:sldId id="298" r:id="rId41"/>
    <p:sldId id="294" r:id="rId42"/>
    <p:sldId id="306" r:id="rId43"/>
    <p:sldId id="310" r:id="rId44"/>
    <p:sldId id="269" r:id="rId45"/>
    <p:sldId id="270" r:id="rId46"/>
    <p:sldId id="271" r:id="rId47"/>
    <p:sldId id="276" r:id="rId48"/>
    <p:sldId id="279" r:id="rId49"/>
    <p:sldId id="280" r:id="rId50"/>
    <p:sldId id="281" r:id="rId51"/>
  </p:sldIdLst>
  <p:sldSz cx="9144000" cy="5143500" type="screen16x9"/>
  <p:notesSz cx="6858000" cy="9144000"/>
  <p:embeddedFontLst>
    <p:embeddedFont>
      <p:font typeface="Gill Sans MT" panose="020B0502020104020203" pitchFamily="34" charset="0"/>
      <p:regular r:id="rId53"/>
      <p:bold r:id="rId54"/>
      <p:italic r:id="rId55"/>
      <p:boldItalic r:id="rId56"/>
    </p:embeddedFont>
    <p:embeddedFont>
      <p:font typeface="Lato" panose="020F0502020204030203" pitchFamily="34" charset="0"/>
      <p:regular r:id="rId57"/>
      <p:bold r:id="rId58"/>
      <p:italic r:id="rId59"/>
      <p:boldItalic r:id="rId60"/>
    </p:embeddedFont>
    <p:embeddedFont>
      <p:font typeface="Playfair Display" pitchFamily="2" charset="0"/>
      <p:regular r:id="rId61"/>
      <p:bold r:id="rId62"/>
      <p:italic r:id="rId63"/>
      <p:boldItalic r:id="rId64"/>
    </p:embeddedFont>
    <p:embeddedFont>
      <p:font typeface="Raleway" pitchFamily="2" charset="0"/>
      <p:regular r:id="rId65"/>
      <p:bold r:id="rId66"/>
      <p:italic r:id="rId67"/>
      <p:boldItalic r:id="rId68"/>
    </p:embeddedFont>
    <p:embeddedFont>
      <p:font typeface="Wingdings 2" panose="05020102010507070707" pitchFamily="18" charset="2"/>
      <p:regular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F2F15-D092-7D70-5024-07C5D276FD54}" v="7" dt="2022-10-05T18:41:25.964"/>
    <p1510:client id="{7FEF4EE3-E74C-EFAC-FF92-21AE1C570F87}" v="936" dt="2022-10-05T18:37:15.371"/>
    <p1510:client id="{BC3DD8AB-F0EE-8B94-9545-4E39F0C2B9DC}" v="74" dt="2022-10-24T11:52:37.047"/>
    <p1510:client id="{BED7323C-CEEC-C780-9FC8-2DFBC84FAED3}" v="20" dt="2022-09-27T07:50:46.846"/>
    <p1510:client id="{ED7BD201-CF41-8E62-B9B2-C51647435BFC}" v="21" dt="2022-10-10T11:46:59.561"/>
    <p1510:client id="{F7868F39-E2C0-9A06-D7C6-40DB5C6E093B}" v="421" dt="2022-10-09T17:21:09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microsoft.com/office/2016/11/relationships/changesInfo" Target="changesInfos/changesInfo1.xml"/><Relationship Id="rId5" Type="http://schemas.openxmlformats.org/officeDocument/2006/relationships/slide" Target="slides/slide3.xml"/><Relationship Id="rId61" Type="http://schemas.openxmlformats.org/officeDocument/2006/relationships/font" Target="fonts/font9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3.fntdata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ED7323C-CEEC-C780-9FC8-2DFBC84FAED3}"/>
    <pc:docChg chg="addSld addMainMaster">
      <pc:chgData name="" userId="" providerId="" clId="Web-{BED7323C-CEEC-C780-9FC8-2DFBC84FAED3}" dt="2022-09-27T07:46:41.502" v="0"/>
      <pc:docMkLst>
        <pc:docMk/>
      </pc:docMkLst>
      <pc:sldChg chg="add">
        <pc:chgData name="" userId="" providerId="" clId="Web-{BED7323C-CEEC-C780-9FC8-2DFBC84FAED3}" dt="2022-09-27T07:46:41.502" v="0"/>
        <pc:sldMkLst>
          <pc:docMk/>
          <pc:sldMk cId="3932309963" sldId="293"/>
        </pc:sldMkLst>
      </pc:sldChg>
      <pc:sldMasterChg chg="add addSldLayout">
        <pc:chgData name="" userId="" providerId="" clId="Web-{BED7323C-CEEC-C780-9FC8-2DFBC84FAED3}" dt="2022-09-27T07:46:41.502" v="0"/>
        <pc:sldMasterMkLst>
          <pc:docMk/>
          <pc:sldMasterMk cId="1966272463" sldId="2147483660"/>
        </pc:sldMasterMkLst>
        <pc:sldLayoutChg chg="add">
          <pc:chgData name="" userId="" providerId="" clId="Web-{BED7323C-CEEC-C780-9FC8-2DFBC84FAED3}" dt="2022-09-27T07:46:41.502" v="0"/>
          <pc:sldLayoutMkLst>
            <pc:docMk/>
            <pc:sldMasterMk cId="1966272463" sldId="2147483660"/>
            <pc:sldLayoutMk cId="2752389897" sldId="2147483661"/>
          </pc:sldLayoutMkLst>
        </pc:sldLayoutChg>
        <pc:sldLayoutChg chg="add">
          <pc:chgData name="" userId="" providerId="" clId="Web-{BED7323C-CEEC-C780-9FC8-2DFBC84FAED3}" dt="2022-09-27T07:46:41.502" v="0"/>
          <pc:sldLayoutMkLst>
            <pc:docMk/>
            <pc:sldMasterMk cId="1966272463" sldId="2147483660"/>
            <pc:sldLayoutMk cId="3472402565" sldId="2147483662"/>
          </pc:sldLayoutMkLst>
        </pc:sldLayoutChg>
        <pc:sldLayoutChg chg="add">
          <pc:chgData name="" userId="" providerId="" clId="Web-{BED7323C-CEEC-C780-9FC8-2DFBC84FAED3}" dt="2022-09-27T07:46:41.502" v="0"/>
          <pc:sldLayoutMkLst>
            <pc:docMk/>
            <pc:sldMasterMk cId="1966272463" sldId="2147483660"/>
            <pc:sldLayoutMk cId="272644621" sldId="2147483663"/>
          </pc:sldLayoutMkLst>
        </pc:sldLayoutChg>
        <pc:sldLayoutChg chg="add">
          <pc:chgData name="" userId="" providerId="" clId="Web-{BED7323C-CEEC-C780-9FC8-2DFBC84FAED3}" dt="2022-09-27T07:46:41.502" v="0"/>
          <pc:sldLayoutMkLst>
            <pc:docMk/>
            <pc:sldMasterMk cId="1966272463" sldId="2147483660"/>
            <pc:sldLayoutMk cId="2162356344" sldId="2147483664"/>
          </pc:sldLayoutMkLst>
        </pc:sldLayoutChg>
        <pc:sldLayoutChg chg="add">
          <pc:chgData name="" userId="" providerId="" clId="Web-{BED7323C-CEEC-C780-9FC8-2DFBC84FAED3}" dt="2022-09-27T07:46:41.502" v="0"/>
          <pc:sldLayoutMkLst>
            <pc:docMk/>
            <pc:sldMasterMk cId="1966272463" sldId="2147483660"/>
            <pc:sldLayoutMk cId="3198152043" sldId="2147483665"/>
          </pc:sldLayoutMkLst>
        </pc:sldLayoutChg>
        <pc:sldLayoutChg chg="add">
          <pc:chgData name="" userId="" providerId="" clId="Web-{BED7323C-CEEC-C780-9FC8-2DFBC84FAED3}" dt="2022-09-27T07:46:41.502" v="0"/>
          <pc:sldLayoutMkLst>
            <pc:docMk/>
            <pc:sldMasterMk cId="1966272463" sldId="2147483660"/>
            <pc:sldLayoutMk cId="1218689057" sldId="2147483666"/>
          </pc:sldLayoutMkLst>
        </pc:sldLayoutChg>
        <pc:sldLayoutChg chg="add">
          <pc:chgData name="" userId="" providerId="" clId="Web-{BED7323C-CEEC-C780-9FC8-2DFBC84FAED3}" dt="2022-09-27T07:46:41.502" v="0"/>
          <pc:sldLayoutMkLst>
            <pc:docMk/>
            <pc:sldMasterMk cId="1966272463" sldId="2147483660"/>
            <pc:sldLayoutMk cId="3795332211" sldId="2147483667"/>
          </pc:sldLayoutMkLst>
        </pc:sldLayoutChg>
        <pc:sldLayoutChg chg="add">
          <pc:chgData name="" userId="" providerId="" clId="Web-{BED7323C-CEEC-C780-9FC8-2DFBC84FAED3}" dt="2022-09-27T07:46:41.502" v="0"/>
          <pc:sldLayoutMkLst>
            <pc:docMk/>
            <pc:sldMasterMk cId="1966272463" sldId="2147483660"/>
            <pc:sldLayoutMk cId="238370393" sldId="2147483668"/>
          </pc:sldLayoutMkLst>
        </pc:sldLayoutChg>
        <pc:sldLayoutChg chg="add">
          <pc:chgData name="" userId="" providerId="" clId="Web-{BED7323C-CEEC-C780-9FC8-2DFBC84FAED3}" dt="2022-09-27T07:46:41.502" v="0"/>
          <pc:sldLayoutMkLst>
            <pc:docMk/>
            <pc:sldMasterMk cId="1966272463" sldId="2147483660"/>
            <pc:sldLayoutMk cId="1441985970" sldId="2147483669"/>
          </pc:sldLayoutMkLst>
        </pc:sldLayoutChg>
        <pc:sldLayoutChg chg="add">
          <pc:chgData name="" userId="" providerId="" clId="Web-{BED7323C-CEEC-C780-9FC8-2DFBC84FAED3}" dt="2022-09-27T07:46:41.502" v="0"/>
          <pc:sldLayoutMkLst>
            <pc:docMk/>
            <pc:sldMasterMk cId="1966272463" sldId="2147483660"/>
            <pc:sldLayoutMk cId="716275842" sldId="2147483670"/>
          </pc:sldLayoutMkLst>
        </pc:sldLayoutChg>
        <pc:sldLayoutChg chg="add">
          <pc:chgData name="" userId="" providerId="" clId="Web-{BED7323C-CEEC-C780-9FC8-2DFBC84FAED3}" dt="2022-09-27T07:46:41.502" v="0"/>
          <pc:sldLayoutMkLst>
            <pc:docMk/>
            <pc:sldMasterMk cId="1966272463" sldId="2147483660"/>
            <pc:sldLayoutMk cId="3505757962" sldId="2147483671"/>
          </pc:sldLayoutMkLst>
        </pc:sldLayoutChg>
        <pc:sldLayoutChg chg="add">
          <pc:chgData name="" userId="" providerId="" clId="Web-{BED7323C-CEEC-C780-9FC8-2DFBC84FAED3}" dt="2022-09-27T07:46:41.502" v="0"/>
          <pc:sldLayoutMkLst>
            <pc:docMk/>
            <pc:sldMasterMk cId="1966272463" sldId="2147483660"/>
            <pc:sldLayoutMk cId="1263716984" sldId="2147483672"/>
          </pc:sldLayoutMkLst>
        </pc:sldLayoutChg>
        <pc:sldLayoutChg chg="add">
          <pc:chgData name="" userId="" providerId="" clId="Web-{BED7323C-CEEC-C780-9FC8-2DFBC84FAED3}" dt="2022-09-27T07:46:41.502" v="0"/>
          <pc:sldLayoutMkLst>
            <pc:docMk/>
            <pc:sldMasterMk cId="1966272463" sldId="2147483660"/>
            <pc:sldLayoutMk cId="95122810" sldId="2147483673"/>
          </pc:sldLayoutMkLst>
        </pc:sldLayoutChg>
        <pc:sldLayoutChg chg="add">
          <pc:chgData name="" userId="" providerId="" clId="Web-{BED7323C-CEEC-C780-9FC8-2DFBC84FAED3}" dt="2022-09-27T07:46:41.502" v="0"/>
          <pc:sldLayoutMkLst>
            <pc:docMk/>
            <pc:sldMasterMk cId="1966272463" sldId="2147483660"/>
            <pc:sldLayoutMk cId="2248817690" sldId="2147483674"/>
          </pc:sldLayoutMkLst>
        </pc:sldLayoutChg>
        <pc:sldLayoutChg chg="add">
          <pc:chgData name="" userId="" providerId="" clId="Web-{BED7323C-CEEC-C780-9FC8-2DFBC84FAED3}" dt="2022-09-27T07:46:41.502" v="0"/>
          <pc:sldLayoutMkLst>
            <pc:docMk/>
            <pc:sldMasterMk cId="1966272463" sldId="2147483660"/>
            <pc:sldLayoutMk cId="2112818243" sldId="2147483675"/>
          </pc:sldLayoutMkLst>
        </pc:sldLayoutChg>
      </pc:sldMasterChg>
    </pc:docChg>
  </pc:docChgLst>
  <pc:docChgLst>
    <pc:chgData name="Antti Sandvik" userId="S::antti.sandvik@konnevesi.fi::5a5cb429-bb9a-412b-9ff9-f7328a9d2a93" providerId="AD" clId="Web-{BC3DD8AB-F0EE-8B94-9545-4E39F0C2B9DC}"/>
    <pc:docChg chg="addSld modSld">
      <pc:chgData name="Antti Sandvik" userId="S::antti.sandvik@konnevesi.fi::5a5cb429-bb9a-412b-9ff9-f7328a9d2a93" providerId="AD" clId="Web-{BC3DD8AB-F0EE-8B94-9545-4E39F0C2B9DC}" dt="2022-10-24T11:52:06.875" v="67" actId="20577"/>
      <pc:docMkLst>
        <pc:docMk/>
      </pc:docMkLst>
      <pc:sldChg chg="modSp">
        <pc:chgData name="Antti Sandvik" userId="S::antti.sandvik@konnevesi.fi::5a5cb429-bb9a-412b-9ff9-f7328a9d2a93" providerId="AD" clId="Web-{BC3DD8AB-F0EE-8B94-9545-4E39F0C2B9DC}" dt="2022-10-24T11:49:41.734" v="59" actId="20577"/>
        <pc:sldMkLst>
          <pc:docMk/>
          <pc:sldMk cId="0" sldId="289"/>
        </pc:sldMkLst>
        <pc:spChg chg="mod">
          <ac:chgData name="Antti Sandvik" userId="S::antti.sandvik@konnevesi.fi::5a5cb429-bb9a-412b-9ff9-f7328a9d2a93" providerId="AD" clId="Web-{BC3DD8AB-F0EE-8B94-9545-4E39F0C2B9DC}" dt="2022-10-24T11:49:41.734" v="59" actId="20577"/>
          <ac:spMkLst>
            <pc:docMk/>
            <pc:sldMk cId="0" sldId="289"/>
            <ac:spMk id="259" creationId="{00000000-0000-0000-0000-000000000000}"/>
          </ac:spMkLst>
        </pc:spChg>
      </pc:sldChg>
      <pc:sldChg chg="modSp">
        <pc:chgData name="Antti Sandvik" userId="S::antti.sandvik@konnevesi.fi::5a5cb429-bb9a-412b-9ff9-f7328a9d2a93" providerId="AD" clId="Web-{BC3DD8AB-F0EE-8B94-9545-4E39F0C2B9DC}" dt="2022-10-24T11:08:38.761" v="56" actId="20577"/>
        <pc:sldMkLst>
          <pc:docMk/>
          <pc:sldMk cId="0" sldId="290"/>
        </pc:sldMkLst>
        <pc:spChg chg="mod">
          <ac:chgData name="Antti Sandvik" userId="S::antti.sandvik@konnevesi.fi::5a5cb429-bb9a-412b-9ff9-f7328a9d2a93" providerId="AD" clId="Web-{BC3DD8AB-F0EE-8B94-9545-4E39F0C2B9DC}" dt="2022-10-24T11:08:38.761" v="56" actId="20577"/>
          <ac:spMkLst>
            <pc:docMk/>
            <pc:sldMk cId="0" sldId="290"/>
            <ac:spMk id="266" creationId="{00000000-0000-0000-0000-000000000000}"/>
          </ac:spMkLst>
        </pc:spChg>
      </pc:sldChg>
      <pc:sldChg chg="modSp">
        <pc:chgData name="Antti Sandvik" userId="S::antti.sandvik@konnevesi.fi::5a5cb429-bb9a-412b-9ff9-f7328a9d2a93" providerId="AD" clId="Web-{BC3DD8AB-F0EE-8B94-9545-4E39F0C2B9DC}" dt="2022-10-24T10:54:06.384" v="30" actId="20577"/>
        <pc:sldMkLst>
          <pc:docMk/>
          <pc:sldMk cId="2687897" sldId="328"/>
        </pc:sldMkLst>
        <pc:spChg chg="mod">
          <ac:chgData name="Antti Sandvik" userId="S::antti.sandvik@konnevesi.fi::5a5cb429-bb9a-412b-9ff9-f7328a9d2a93" providerId="AD" clId="Web-{BC3DD8AB-F0EE-8B94-9545-4E39F0C2B9DC}" dt="2022-10-24T10:54:06.384" v="30" actId="20577"/>
          <ac:spMkLst>
            <pc:docMk/>
            <pc:sldMk cId="2687897" sldId="328"/>
            <ac:spMk id="3" creationId="{E8D7E216-D5D3-0BA9-23DE-090216930605}"/>
          </ac:spMkLst>
        </pc:spChg>
      </pc:sldChg>
      <pc:sldChg chg="modSp">
        <pc:chgData name="Antti Sandvik" userId="S::antti.sandvik@konnevesi.fi::5a5cb429-bb9a-412b-9ff9-f7328a9d2a93" providerId="AD" clId="Web-{BC3DD8AB-F0EE-8B94-9545-4E39F0C2B9DC}" dt="2022-10-24T11:52:06.875" v="67" actId="20577"/>
        <pc:sldMkLst>
          <pc:docMk/>
          <pc:sldMk cId="10130404" sldId="330"/>
        </pc:sldMkLst>
        <pc:spChg chg="mod">
          <ac:chgData name="Antti Sandvik" userId="S::antti.sandvik@konnevesi.fi::5a5cb429-bb9a-412b-9ff9-f7328a9d2a93" providerId="AD" clId="Web-{BC3DD8AB-F0EE-8B94-9545-4E39F0C2B9DC}" dt="2022-10-24T11:52:06.875" v="67" actId="20577"/>
          <ac:spMkLst>
            <pc:docMk/>
            <pc:sldMk cId="10130404" sldId="330"/>
            <ac:spMk id="3" creationId="{B3535E02-E91E-FAE1-F227-71BEC5A3F24A}"/>
          </ac:spMkLst>
        </pc:spChg>
      </pc:sldChg>
      <pc:sldChg chg="modSp">
        <pc:chgData name="Antti Sandvik" userId="S::antti.sandvik@konnevesi.fi::5a5cb429-bb9a-412b-9ff9-f7328a9d2a93" providerId="AD" clId="Web-{BC3DD8AB-F0EE-8B94-9545-4E39F0C2B9DC}" dt="2022-10-24T10:59:57.572" v="33" actId="20577"/>
        <pc:sldMkLst>
          <pc:docMk/>
          <pc:sldMk cId="82982658" sldId="331"/>
        </pc:sldMkLst>
        <pc:spChg chg="mod">
          <ac:chgData name="Antti Sandvik" userId="S::antti.sandvik@konnevesi.fi::5a5cb429-bb9a-412b-9ff9-f7328a9d2a93" providerId="AD" clId="Web-{BC3DD8AB-F0EE-8B94-9545-4E39F0C2B9DC}" dt="2022-10-24T10:59:57.572" v="33" actId="20577"/>
          <ac:spMkLst>
            <pc:docMk/>
            <pc:sldMk cId="82982658" sldId="331"/>
            <ac:spMk id="3" creationId="{11E919B8-580E-2AEE-083B-78593F397F3A}"/>
          </ac:spMkLst>
        </pc:spChg>
      </pc:sldChg>
      <pc:sldChg chg="addSp delSp modSp new">
        <pc:chgData name="Antti Sandvik" userId="S::antti.sandvik@konnevesi.fi::5a5cb429-bb9a-412b-9ff9-f7328a9d2a93" providerId="AD" clId="Web-{BC3DD8AB-F0EE-8B94-9545-4E39F0C2B9DC}" dt="2022-10-24T11:05:01.604" v="49" actId="1076"/>
        <pc:sldMkLst>
          <pc:docMk/>
          <pc:sldMk cId="1736368585" sldId="333"/>
        </pc:sldMkLst>
        <pc:spChg chg="del mod">
          <ac:chgData name="Antti Sandvik" userId="S::antti.sandvik@konnevesi.fi::5a5cb429-bb9a-412b-9ff9-f7328a9d2a93" providerId="AD" clId="Web-{BC3DD8AB-F0EE-8B94-9545-4E39F0C2B9DC}" dt="2022-10-24T11:04:52.198" v="45"/>
          <ac:spMkLst>
            <pc:docMk/>
            <pc:sldMk cId="1736368585" sldId="333"/>
            <ac:spMk id="2" creationId="{D0079832-6691-7A4D-4994-F25E7A7638C4}"/>
          </ac:spMkLst>
        </pc:spChg>
        <pc:spChg chg="del">
          <ac:chgData name="Antti Sandvik" userId="S::antti.sandvik@konnevesi.fi::5a5cb429-bb9a-412b-9ff9-f7328a9d2a93" providerId="AD" clId="Web-{BC3DD8AB-F0EE-8B94-9545-4E39F0C2B9DC}" dt="2022-10-24T11:04:54.089" v="46"/>
          <ac:spMkLst>
            <pc:docMk/>
            <pc:sldMk cId="1736368585" sldId="333"/>
            <ac:spMk id="3" creationId="{9DBB43A7-6901-3E5B-8F4D-09D1C13B0B54}"/>
          </ac:spMkLst>
        </pc:spChg>
        <pc:picChg chg="add mod">
          <ac:chgData name="Antti Sandvik" userId="S::antti.sandvik@konnevesi.fi::5a5cb429-bb9a-412b-9ff9-f7328a9d2a93" providerId="AD" clId="Web-{BC3DD8AB-F0EE-8B94-9545-4E39F0C2B9DC}" dt="2022-10-24T11:05:01.604" v="49" actId="1076"/>
          <ac:picMkLst>
            <pc:docMk/>
            <pc:sldMk cId="1736368585" sldId="333"/>
            <ac:picMk id="4" creationId="{ADD04935-5936-835A-2FE5-D3780B68DE43}"/>
          </ac:picMkLst>
        </pc:picChg>
      </pc:sldChg>
    </pc:docChg>
  </pc:docChgLst>
  <pc:docChgLst>
    <pc:chgData name="Antti Sandvik" userId="S::antti.sandvik@konnevesi.fi::5a5cb429-bb9a-412b-9ff9-f7328a9d2a93" providerId="AD" clId="Web-{ED7BD201-CF41-8E62-B9B2-C51647435BFC}"/>
    <pc:docChg chg="addSld modSld">
      <pc:chgData name="Antti Sandvik" userId="S::antti.sandvik@konnevesi.fi::5a5cb429-bb9a-412b-9ff9-f7328a9d2a93" providerId="AD" clId="Web-{ED7BD201-CF41-8E62-B9B2-C51647435BFC}" dt="2022-10-10T11:46:59.561" v="20" actId="20577"/>
      <pc:docMkLst>
        <pc:docMk/>
      </pc:docMkLst>
      <pc:sldChg chg="modSp new">
        <pc:chgData name="Antti Sandvik" userId="S::antti.sandvik@konnevesi.fi::5a5cb429-bb9a-412b-9ff9-f7328a9d2a93" providerId="AD" clId="Web-{ED7BD201-CF41-8E62-B9B2-C51647435BFC}" dt="2022-10-10T11:46:59.561" v="20" actId="20577"/>
        <pc:sldMkLst>
          <pc:docMk/>
          <pc:sldMk cId="751020422" sldId="332"/>
        </pc:sldMkLst>
        <pc:spChg chg="mod">
          <ac:chgData name="Antti Sandvik" userId="S::antti.sandvik@konnevesi.fi::5a5cb429-bb9a-412b-9ff9-f7328a9d2a93" providerId="AD" clId="Web-{ED7BD201-CF41-8E62-B9B2-C51647435BFC}" dt="2022-10-10T11:46:44.498" v="17" actId="20577"/>
          <ac:spMkLst>
            <pc:docMk/>
            <pc:sldMk cId="751020422" sldId="332"/>
            <ac:spMk id="2" creationId="{20683A25-FD2A-08EF-2544-30B0EA950B1F}"/>
          </ac:spMkLst>
        </pc:spChg>
        <pc:spChg chg="mod">
          <ac:chgData name="Antti Sandvik" userId="S::antti.sandvik@konnevesi.fi::5a5cb429-bb9a-412b-9ff9-f7328a9d2a93" providerId="AD" clId="Web-{ED7BD201-CF41-8E62-B9B2-C51647435BFC}" dt="2022-10-10T11:46:59.561" v="20" actId="20577"/>
          <ac:spMkLst>
            <pc:docMk/>
            <pc:sldMk cId="751020422" sldId="332"/>
            <ac:spMk id="3" creationId="{C1D43789-B55D-6DF5-54E5-6602EDC19BD9}"/>
          </ac:spMkLst>
        </pc:spChg>
      </pc:sldChg>
    </pc:docChg>
  </pc:docChgLst>
  <pc:docChgLst>
    <pc:chgData name="Antti Sandvik" userId="S::antti.sandvik@konnevesi.fi::5a5cb429-bb9a-412b-9ff9-f7328a9d2a93" providerId="AD" clId="Web-{BED7323C-CEEC-C780-9FC8-2DFBC84FAED3}"/>
    <pc:docChg chg="addSld delSld">
      <pc:chgData name="Antti Sandvik" userId="S::antti.sandvik@konnevesi.fi::5a5cb429-bb9a-412b-9ff9-f7328a9d2a93" providerId="AD" clId="Web-{BED7323C-CEEC-C780-9FC8-2DFBC84FAED3}" dt="2022-09-27T07:50:46.846" v="18"/>
      <pc:docMkLst>
        <pc:docMk/>
      </pc:docMkLst>
      <pc:sldChg chg="del">
        <pc:chgData name="Antti Sandvik" userId="S::antti.sandvik@konnevesi.fi::5a5cb429-bb9a-412b-9ff9-f7328a9d2a93" providerId="AD" clId="Web-{BED7323C-CEEC-C780-9FC8-2DFBC84FAED3}" dt="2022-09-27T07:50:46.846" v="18"/>
        <pc:sldMkLst>
          <pc:docMk/>
          <pc:sldMk cId="0" sldId="256"/>
        </pc:sldMkLst>
      </pc:sldChg>
      <pc:sldChg chg="add">
        <pc:chgData name="Antti Sandvik" userId="S::antti.sandvik@konnevesi.fi::5a5cb429-bb9a-412b-9ff9-f7328a9d2a93" providerId="AD" clId="Web-{BED7323C-CEEC-C780-9FC8-2DFBC84FAED3}" dt="2022-09-27T07:46:50.549" v="0"/>
        <pc:sldMkLst>
          <pc:docMk/>
          <pc:sldMk cId="924087010" sldId="294"/>
        </pc:sldMkLst>
      </pc:sldChg>
      <pc:sldChg chg="add">
        <pc:chgData name="Antti Sandvik" userId="S::antti.sandvik@konnevesi.fi::5a5cb429-bb9a-412b-9ff9-f7328a9d2a93" providerId="AD" clId="Web-{BED7323C-CEEC-C780-9FC8-2DFBC84FAED3}" dt="2022-09-27T07:46:57.268" v="1"/>
        <pc:sldMkLst>
          <pc:docMk/>
          <pc:sldMk cId="2621928968" sldId="295"/>
        </pc:sldMkLst>
      </pc:sldChg>
      <pc:sldChg chg="add">
        <pc:chgData name="Antti Sandvik" userId="S::antti.sandvik@konnevesi.fi::5a5cb429-bb9a-412b-9ff9-f7328a9d2a93" providerId="AD" clId="Web-{BED7323C-CEEC-C780-9FC8-2DFBC84FAED3}" dt="2022-09-27T07:47:03.565" v="2"/>
        <pc:sldMkLst>
          <pc:docMk/>
          <pc:sldMk cId="1391396841" sldId="296"/>
        </pc:sldMkLst>
      </pc:sldChg>
      <pc:sldChg chg="add">
        <pc:chgData name="Antti Sandvik" userId="S::antti.sandvik@konnevesi.fi::5a5cb429-bb9a-412b-9ff9-f7328a9d2a93" providerId="AD" clId="Web-{BED7323C-CEEC-C780-9FC8-2DFBC84FAED3}" dt="2022-09-27T07:47:11.643" v="3"/>
        <pc:sldMkLst>
          <pc:docMk/>
          <pc:sldMk cId="4244793388" sldId="297"/>
        </pc:sldMkLst>
      </pc:sldChg>
      <pc:sldChg chg="add">
        <pc:chgData name="Antti Sandvik" userId="S::antti.sandvik@konnevesi.fi::5a5cb429-bb9a-412b-9ff9-f7328a9d2a93" providerId="AD" clId="Web-{BED7323C-CEEC-C780-9FC8-2DFBC84FAED3}" dt="2022-09-27T07:47:16.924" v="4"/>
        <pc:sldMkLst>
          <pc:docMk/>
          <pc:sldMk cId="3207758772" sldId="298"/>
        </pc:sldMkLst>
      </pc:sldChg>
      <pc:sldChg chg="add">
        <pc:chgData name="Antti Sandvik" userId="S::antti.sandvik@konnevesi.fi::5a5cb429-bb9a-412b-9ff9-f7328a9d2a93" providerId="AD" clId="Web-{BED7323C-CEEC-C780-9FC8-2DFBC84FAED3}" dt="2022-09-27T07:47:23.659" v="5"/>
        <pc:sldMkLst>
          <pc:docMk/>
          <pc:sldMk cId="4098181107" sldId="299"/>
        </pc:sldMkLst>
      </pc:sldChg>
      <pc:sldChg chg="add">
        <pc:chgData name="Antti Sandvik" userId="S::antti.sandvik@konnevesi.fi::5a5cb429-bb9a-412b-9ff9-f7328a9d2a93" providerId="AD" clId="Web-{BED7323C-CEEC-C780-9FC8-2DFBC84FAED3}" dt="2022-09-27T07:47:31.737" v="6"/>
        <pc:sldMkLst>
          <pc:docMk/>
          <pc:sldMk cId="3728839144" sldId="300"/>
        </pc:sldMkLst>
      </pc:sldChg>
      <pc:sldChg chg="add">
        <pc:chgData name="Antti Sandvik" userId="S::antti.sandvik@konnevesi.fi::5a5cb429-bb9a-412b-9ff9-f7328a9d2a93" providerId="AD" clId="Web-{BED7323C-CEEC-C780-9FC8-2DFBC84FAED3}" dt="2022-09-27T07:47:46.471" v="7"/>
        <pc:sldMkLst>
          <pc:docMk/>
          <pc:sldMk cId="1788610563" sldId="301"/>
        </pc:sldMkLst>
      </pc:sldChg>
      <pc:sldChg chg="add">
        <pc:chgData name="Antti Sandvik" userId="S::antti.sandvik@konnevesi.fi::5a5cb429-bb9a-412b-9ff9-f7328a9d2a93" providerId="AD" clId="Web-{BED7323C-CEEC-C780-9FC8-2DFBC84FAED3}" dt="2022-09-27T07:47:52.799" v="8"/>
        <pc:sldMkLst>
          <pc:docMk/>
          <pc:sldMk cId="1307514905" sldId="302"/>
        </pc:sldMkLst>
      </pc:sldChg>
      <pc:sldChg chg="add">
        <pc:chgData name="Antti Sandvik" userId="S::antti.sandvik@konnevesi.fi::5a5cb429-bb9a-412b-9ff9-f7328a9d2a93" providerId="AD" clId="Web-{BED7323C-CEEC-C780-9FC8-2DFBC84FAED3}" dt="2022-09-27T07:47:58.252" v="9"/>
        <pc:sldMkLst>
          <pc:docMk/>
          <pc:sldMk cId="1194303116" sldId="303"/>
        </pc:sldMkLst>
      </pc:sldChg>
      <pc:sldChg chg="add">
        <pc:chgData name="Antti Sandvik" userId="S::antti.sandvik@konnevesi.fi::5a5cb429-bb9a-412b-9ff9-f7328a9d2a93" providerId="AD" clId="Web-{BED7323C-CEEC-C780-9FC8-2DFBC84FAED3}" dt="2022-09-27T07:48:51.658" v="10"/>
        <pc:sldMkLst>
          <pc:docMk/>
          <pc:sldMk cId="1752900302" sldId="304"/>
        </pc:sldMkLst>
      </pc:sldChg>
      <pc:sldChg chg="add">
        <pc:chgData name="Antti Sandvik" userId="S::antti.sandvik@konnevesi.fi::5a5cb429-bb9a-412b-9ff9-f7328a9d2a93" providerId="AD" clId="Web-{BED7323C-CEEC-C780-9FC8-2DFBC84FAED3}" dt="2022-09-27T07:48:58.143" v="11"/>
        <pc:sldMkLst>
          <pc:docMk/>
          <pc:sldMk cId="1129188921" sldId="305"/>
        </pc:sldMkLst>
      </pc:sldChg>
      <pc:sldChg chg="add">
        <pc:chgData name="Antti Sandvik" userId="S::antti.sandvik@konnevesi.fi::5a5cb429-bb9a-412b-9ff9-f7328a9d2a93" providerId="AD" clId="Web-{BED7323C-CEEC-C780-9FC8-2DFBC84FAED3}" dt="2022-09-27T07:49:03.955" v="12"/>
        <pc:sldMkLst>
          <pc:docMk/>
          <pc:sldMk cId="1960880243" sldId="306"/>
        </pc:sldMkLst>
      </pc:sldChg>
      <pc:sldChg chg="add">
        <pc:chgData name="Antti Sandvik" userId="S::antti.sandvik@konnevesi.fi::5a5cb429-bb9a-412b-9ff9-f7328a9d2a93" providerId="AD" clId="Web-{BED7323C-CEEC-C780-9FC8-2DFBC84FAED3}" dt="2022-09-27T07:49:15.393" v="13"/>
        <pc:sldMkLst>
          <pc:docMk/>
          <pc:sldMk cId="860454175" sldId="307"/>
        </pc:sldMkLst>
      </pc:sldChg>
      <pc:sldChg chg="add">
        <pc:chgData name="Antti Sandvik" userId="S::antti.sandvik@konnevesi.fi::5a5cb429-bb9a-412b-9ff9-f7328a9d2a93" providerId="AD" clId="Web-{BED7323C-CEEC-C780-9FC8-2DFBC84FAED3}" dt="2022-09-27T07:49:20.268" v="14"/>
        <pc:sldMkLst>
          <pc:docMk/>
          <pc:sldMk cId="2952167893" sldId="308"/>
        </pc:sldMkLst>
      </pc:sldChg>
      <pc:sldChg chg="add">
        <pc:chgData name="Antti Sandvik" userId="S::antti.sandvik@konnevesi.fi::5a5cb429-bb9a-412b-9ff9-f7328a9d2a93" providerId="AD" clId="Web-{BED7323C-CEEC-C780-9FC8-2DFBC84FAED3}" dt="2022-09-27T07:49:28.502" v="15"/>
        <pc:sldMkLst>
          <pc:docMk/>
          <pc:sldMk cId="1551784197" sldId="309"/>
        </pc:sldMkLst>
      </pc:sldChg>
      <pc:sldChg chg="add">
        <pc:chgData name="Antti Sandvik" userId="S::antti.sandvik@konnevesi.fi::5a5cb429-bb9a-412b-9ff9-f7328a9d2a93" providerId="AD" clId="Web-{BED7323C-CEEC-C780-9FC8-2DFBC84FAED3}" dt="2022-09-27T07:49:42.158" v="16"/>
        <pc:sldMkLst>
          <pc:docMk/>
          <pc:sldMk cId="3895306276" sldId="310"/>
        </pc:sldMkLst>
      </pc:sldChg>
      <pc:sldChg chg="add">
        <pc:chgData name="Antti Sandvik" userId="S::antti.sandvik@konnevesi.fi::5a5cb429-bb9a-412b-9ff9-f7328a9d2a93" providerId="AD" clId="Web-{BED7323C-CEEC-C780-9FC8-2DFBC84FAED3}" dt="2022-09-27T07:50:08.939" v="17"/>
        <pc:sldMkLst>
          <pc:docMk/>
          <pc:sldMk cId="3770460889" sldId="311"/>
        </pc:sldMkLst>
      </pc:sldChg>
    </pc:docChg>
  </pc:docChgLst>
  <pc:docChgLst>
    <pc:chgData name="Antti Sandvik" userId="S::antti.sandvik@konnevesi.fi::5a5cb429-bb9a-412b-9ff9-f7328a9d2a93" providerId="AD" clId="Web-{7FEF4EE3-E74C-EFAC-FF92-21AE1C570F87}"/>
    <pc:docChg chg="addSld delSld modSld sldOrd">
      <pc:chgData name="Antti Sandvik" userId="S::antti.sandvik@konnevesi.fi::5a5cb429-bb9a-412b-9ff9-f7328a9d2a93" providerId="AD" clId="Web-{7FEF4EE3-E74C-EFAC-FF92-21AE1C570F87}" dt="2022-10-05T18:37:24.950" v="914"/>
      <pc:docMkLst>
        <pc:docMk/>
      </pc:docMkLst>
      <pc:sldChg chg="addSp modSp">
        <pc:chgData name="Antti Sandvik" userId="S::antti.sandvik@konnevesi.fi::5a5cb429-bb9a-412b-9ff9-f7328a9d2a93" providerId="AD" clId="Web-{7FEF4EE3-E74C-EFAC-FF92-21AE1C570F87}" dt="2022-10-05T17:28:52.593" v="35" actId="20577"/>
        <pc:sldMkLst>
          <pc:docMk/>
          <pc:sldMk cId="3932309963" sldId="293"/>
        </pc:sldMkLst>
        <pc:spChg chg="add mod">
          <ac:chgData name="Antti Sandvik" userId="S::antti.sandvik@konnevesi.fi::5a5cb429-bb9a-412b-9ff9-f7328a9d2a93" providerId="AD" clId="Web-{7FEF4EE3-E74C-EFAC-FF92-21AE1C570F87}" dt="2022-10-05T17:28:52.593" v="35" actId="20577"/>
          <ac:spMkLst>
            <pc:docMk/>
            <pc:sldMk cId="3932309963" sldId="293"/>
            <ac:spMk id="3" creationId="{74F9032F-EE75-064D-504E-1032A86C2DFB}"/>
          </ac:spMkLst>
        </pc:spChg>
      </pc:sldChg>
      <pc:sldChg chg="ord">
        <pc:chgData name="Antti Sandvik" userId="S::antti.sandvik@konnevesi.fi::5a5cb429-bb9a-412b-9ff9-f7328a9d2a93" providerId="AD" clId="Web-{7FEF4EE3-E74C-EFAC-FF92-21AE1C570F87}" dt="2022-10-05T17:57:20.638" v="487"/>
        <pc:sldMkLst>
          <pc:docMk/>
          <pc:sldMk cId="924087010" sldId="294"/>
        </pc:sldMkLst>
      </pc:sldChg>
      <pc:sldChg chg="ord">
        <pc:chgData name="Antti Sandvik" userId="S::antti.sandvik@konnevesi.fi::5a5cb429-bb9a-412b-9ff9-f7328a9d2a93" providerId="AD" clId="Web-{7FEF4EE3-E74C-EFAC-FF92-21AE1C570F87}" dt="2022-10-05T17:47:48.623" v="336"/>
        <pc:sldMkLst>
          <pc:docMk/>
          <pc:sldMk cId="2621928968" sldId="295"/>
        </pc:sldMkLst>
      </pc:sldChg>
      <pc:sldChg chg="modSp">
        <pc:chgData name="Antti Sandvik" userId="S::antti.sandvik@konnevesi.fi::5a5cb429-bb9a-412b-9ff9-f7328a9d2a93" providerId="AD" clId="Web-{7FEF4EE3-E74C-EFAC-FF92-21AE1C570F87}" dt="2022-10-05T17:47:01.216" v="334" actId="1076"/>
        <pc:sldMkLst>
          <pc:docMk/>
          <pc:sldMk cId="1391396841" sldId="296"/>
        </pc:sldMkLst>
        <pc:spChg chg="mod">
          <ac:chgData name="Antti Sandvik" userId="S::antti.sandvik@konnevesi.fi::5a5cb429-bb9a-412b-9ff9-f7328a9d2a93" providerId="AD" clId="Web-{7FEF4EE3-E74C-EFAC-FF92-21AE1C570F87}" dt="2022-10-05T17:47:01.216" v="334" actId="1076"/>
          <ac:spMkLst>
            <pc:docMk/>
            <pc:sldMk cId="1391396841" sldId="296"/>
            <ac:spMk id="150" creationId="{00000000-0000-0000-0000-000000000000}"/>
          </ac:spMkLst>
        </pc:spChg>
      </pc:sldChg>
      <pc:sldChg chg="modSp">
        <pc:chgData name="Antti Sandvik" userId="S::antti.sandvik@konnevesi.fi::5a5cb429-bb9a-412b-9ff9-f7328a9d2a93" providerId="AD" clId="Web-{7FEF4EE3-E74C-EFAC-FF92-21AE1C570F87}" dt="2022-10-05T18:31:52.316" v="869" actId="20577"/>
        <pc:sldMkLst>
          <pc:docMk/>
          <pc:sldMk cId="4098181107" sldId="299"/>
        </pc:sldMkLst>
        <pc:spChg chg="mod">
          <ac:chgData name="Antti Sandvik" userId="S::antti.sandvik@konnevesi.fi::5a5cb429-bb9a-412b-9ff9-f7328a9d2a93" providerId="AD" clId="Web-{7FEF4EE3-E74C-EFAC-FF92-21AE1C570F87}" dt="2022-10-05T18:31:52.316" v="869" actId="20577"/>
          <ac:spMkLst>
            <pc:docMk/>
            <pc:sldMk cId="4098181107" sldId="299"/>
            <ac:spMk id="173" creationId="{00000000-0000-0000-0000-000000000000}"/>
          </ac:spMkLst>
        </pc:spChg>
      </pc:sldChg>
      <pc:sldChg chg="addSp delSp modSp mod ord setBg setClrOvrMap">
        <pc:chgData name="Antti Sandvik" userId="S::antti.sandvik@konnevesi.fi::5a5cb429-bb9a-412b-9ff9-f7328a9d2a93" providerId="AD" clId="Web-{7FEF4EE3-E74C-EFAC-FF92-21AE1C570F87}" dt="2022-10-05T17:59:35.532" v="513" actId="20577"/>
        <pc:sldMkLst>
          <pc:docMk/>
          <pc:sldMk cId="1788610563" sldId="301"/>
        </pc:sldMkLst>
        <pc:spChg chg="mod">
          <ac:chgData name="Antti Sandvik" userId="S::antti.sandvik@konnevesi.fi::5a5cb429-bb9a-412b-9ff9-f7328a9d2a93" providerId="AD" clId="Web-{7FEF4EE3-E74C-EFAC-FF92-21AE1C570F87}" dt="2022-10-05T17:59:35.532" v="513" actId="20577"/>
          <ac:spMkLst>
            <pc:docMk/>
            <pc:sldMk cId="1788610563" sldId="301"/>
            <ac:spMk id="203" creationId="{00000000-0000-0000-0000-000000000000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01.219" v="503"/>
          <ac:spMkLst>
            <pc:docMk/>
            <pc:sldMk cId="1788610563" sldId="301"/>
            <ac:spMk id="210" creationId="{2928117C-9446-4E7F-AE62-95E0F6DB5B27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01.219" v="503"/>
          <ac:spMkLst>
            <pc:docMk/>
            <pc:sldMk cId="1788610563" sldId="301"/>
            <ac:spMk id="212" creationId="{84D30AFB-4D71-48B0-AA00-28EE92363A5F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01.219" v="503"/>
          <ac:spMkLst>
            <pc:docMk/>
            <pc:sldMk cId="1788610563" sldId="301"/>
            <ac:spMk id="214" creationId="{96A0B76F-8010-4C62-B4B6-C5FC438C059E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01.219" v="503"/>
          <ac:spMkLst>
            <pc:docMk/>
            <pc:sldMk cId="1788610563" sldId="301"/>
            <ac:spMk id="216" creationId="{9FC936C0-4624-438D-BDD0-6B296BD6409D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01.219" v="503"/>
          <ac:spMkLst>
            <pc:docMk/>
            <pc:sldMk cId="1788610563" sldId="301"/>
            <ac:spMk id="218" creationId="{C1FA8F66-3B85-411D-A2A6-A50DF3026D9A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01.219" v="503"/>
          <ac:spMkLst>
            <pc:docMk/>
            <pc:sldMk cId="1788610563" sldId="301"/>
            <ac:spMk id="220" creationId="{D695E25C-06E7-4082-BE92-B571B616BC5A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01.219" v="503"/>
          <ac:spMkLst>
            <pc:docMk/>
            <pc:sldMk cId="1788610563" sldId="301"/>
            <ac:spMk id="222" creationId="{9257916F-271C-4D56-AEDE-0309D1746F14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01.219" v="503"/>
          <ac:spMkLst>
            <pc:docMk/>
            <pc:sldMk cId="1788610563" sldId="301"/>
            <ac:spMk id="224" creationId="{EC75C176-BB0F-4087-B339-FC37356C0B34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01.219" v="503"/>
          <ac:spMkLst>
            <pc:docMk/>
            <pc:sldMk cId="1788610563" sldId="301"/>
            <ac:spMk id="226" creationId="{E64BD7DF-F4BB-427F-B4F6-6DC83A59AA0F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6.296" v="496"/>
          <ac:spMkLst>
            <pc:docMk/>
            <pc:sldMk cId="1788610563" sldId="301"/>
            <ac:spMk id="231" creationId="{2928117C-9446-4E7F-AE62-95E0F6DB5B27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6.296" v="496"/>
          <ac:spMkLst>
            <pc:docMk/>
            <pc:sldMk cId="1788610563" sldId="301"/>
            <ac:spMk id="233" creationId="{84D30AFB-4D71-48B0-AA00-28EE92363A5F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6.296" v="496"/>
          <ac:spMkLst>
            <pc:docMk/>
            <pc:sldMk cId="1788610563" sldId="301"/>
            <ac:spMk id="235" creationId="{96A0B76F-8010-4C62-B4B6-C5FC438C059E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6.296" v="496"/>
          <ac:spMkLst>
            <pc:docMk/>
            <pc:sldMk cId="1788610563" sldId="301"/>
            <ac:spMk id="237" creationId="{9FC936C0-4624-438D-BDD0-6B296BD6409D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6.296" v="496"/>
          <ac:spMkLst>
            <pc:docMk/>
            <pc:sldMk cId="1788610563" sldId="301"/>
            <ac:spMk id="239" creationId="{C1FA8F66-3B85-411D-A2A6-A50DF3026D9A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6.296" v="496"/>
          <ac:spMkLst>
            <pc:docMk/>
            <pc:sldMk cId="1788610563" sldId="301"/>
            <ac:spMk id="241" creationId="{4179E790-E691-4202-B7FA-62924FC8D195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6.296" v="496"/>
          <ac:spMkLst>
            <pc:docMk/>
            <pc:sldMk cId="1788610563" sldId="301"/>
            <ac:spMk id="243" creationId="{065EE0A0-4DA6-4AA2-A475-14DB03C55AFA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9.015" v="498"/>
          <ac:spMkLst>
            <pc:docMk/>
            <pc:sldMk cId="1788610563" sldId="301"/>
            <ac:spMk id="245" creationId="{EC75C176-BB0F-4087-B339-FC37356C0B34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9.015" v="498"/>
          <ac:spMkLst>
            <pc:docMk/>
            <pc:sldMk cId="1788610563" sldId="301"/>
            <ac:spMk id="246" creationId="{2928117C-9446-4E7F-AE62-95E0F6DB5B27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9.015" v="498"/>
          <ac:spMkLst>
            <pc:docMk/>
            <pc:sldMk cId="1788610563" sldId="301"/>
            <ac:spMk id="247" creationId="{E64BD7DF-F4BB-427F-B4F6-6DC83A59AA0F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9.015" v="498"/>
          <ac:spMkLst>
            <pc:docMk/>
            <pc:sldMk cId="1788610563" sldId="301"/>
            <ac:spMk id="248" creationId="{84D30AFB-4D71-48B0-AA00-28EE92363A5F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9.015" v="498"/>
          <ac:spMkLst>
            <pc:docMk/>
            <pc:sldMk cId="1788610563" sldId="301"/>
            <ac:spMk id="249" creationId="{96A0B76F-8010-4C62-B4B6-C5FC438C059E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9.015" v="498"/>
          <ac:spMkLst>
            <pc:docMk/>
            <pc:sldMk cId="1788610563" sldId="301"/>
            <ac:spMk id="250" creationId="{9FC936C0-4624-438D-BDD0-6B296BD6409D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9.015" v="498"/>
          <ac:spMkLst>
            <pc:docMk/>
            <pc:sldMk cId="1788610563" sldId="301"/>
            <ac:spMk id="251" creationId="{C1FA8F66-3B85-411D-A2A6-A50DF3026D9A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9.015" v="498"/>
          <ac:spMkLst>
            <pc:docMk/>
            <pc:sldMk cId="1788610563" sldId="301"/>
            <ac:spMk id="252" creationId="{D695E25C-06E7-4082-BE92-B571B616BC5A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49.015" v="498"/>
          <ac:spMkLst>
            <pc:docMk/>
            <pc:sldMk cId="1788610563" sldId="301"/>
            <ac:spMk id="253" creationId="{9257916F-271C-4D56-AEDE-0309D1746F14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53.703" v="500"/>
          <ac:spMkLst>
            <pc:docMk/>
            <pc:sldMk cId="1788610563" sldId="301"/>
            <ac:spMk id="255" creationId="{2928117C-9446-4E7F-AE62-95E0F6DB5B27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53.703" v="500"/>
          <ac:spMkLst>
            <pc:docMk/>
            <pc:sldMk cId="1788610563" sldId="301"/>
            <ac:spMk id="256" creationId="{84D30AFB-4D71-48B0-AA00-28EE92363A5F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53.703" v="500"/>
          <ac:spMkLst>
            <pc:docMk/>
            <pc:sldMk cId="1788610563" sldId="301"/>
            <ac:spMk id="257" creationId="{96A0B76F-8010-4C62-B4B6-C5FC438C059E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53.703" v="500"/>
          <ac:spMkLst>
            <pc:docMk/>
            <pc:sldMk cId="1788610563" sldId="301"/>
            <ac:spMk id="258" creationId="{9FC936C0-4624-438D-BDD0-6B296BD6409D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8:53.703" v="500"/>
          <ac:spMkLst>
            <pc:docMk/>
            <pc:sldMk cId="1788610563" sldId="301"/>
            <ac:spMk id="259" creationId="{6B695AA2-4B70-477F-AF90-536B720A1343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01.203" v="502"/>
          <ac:spMkLst>
            <pc:docMk/>
            <pc:sldMk cId="1788610563" sldId="301"/>
            <ac:spMk id="261" creationId="{2928117C-9446-4E7F-AE62-95E0F6DB5B27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01.203" v="502"/>
          <ac:spMkLst>
            <pc:docMk/>
            <pc:sldMk cId="1788610563" sldId="301"/>
            <ac:spMk id="262" creationId="{84D30AFB-4D71-48B0-AA00-28EE92363A5F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01.203" v="502"/>
          <ac:spMkLst>
            <pc:docMk/>
            <pc:sldMk cId="1788610563" sldId="301"/>
            <ac:spMk id="263" creationId="{96A0B76F-8010-4C62-B4B6-C5FC438C059E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01.203" v="502"/>
          <ac:spMkLst>
            <pc:docMk/>
            <pc:sldMk cId="1788610563" sldId="301"/>
            <ac:spMk id="264" creationId="{9FC936C0-4624-438D-BDD0-6B296BD6409D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01.203" v="502"/>
          <ac:spMkLst>
            <pc:docMk/>
            <pc:sldMk cId="1788610563" sldId="301"/>
            <ac:spMk id="265" creationId="{4B526CBF-0AA4-49A9-B305-EE0AF3AF6D3C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27.172" v="511"/>
          <ac:spMkLst>
            <pc:docMk/>
            <pc:sldMk cId="1788610563" sldId="301"/>
            <ac:spMk id="269" creationId="{2928117C-9446-4E7F-AE62-95E0F6DB5B27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27.172" v="511"/>
          <ac:spMkLst>
            <pc:docMk/>
            <pc:sldMk cId="1788610563" sldId="301"/>
            <ac:spMk id="270" creationId="{84D30AFB-4D71-48B0-AA00-28EE92363A5F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27.172" v="511"/>
          <ac:spMkLst>
            <pc:docMk/>
            <pc:sldMk cId="1788610563" sldId="301"/>
            <ac:spMk id="271" creationId="{96A0B76F-8010-4C62-B4B6-C5FC438C059E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27.172" v="511"/>
          <ac:spMkLst>
            <pc:docMk/>
            <pc:sldMk cId="1788610563" sldId="301"/>
            <ac:spMk id="272" creationId="{9FC936C0-4624-438D-BDD0-6B296BD6409D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27.172" v="511"/>
          <ac:spMkLst>
            <pc:docMk/>
            <pc:sldMk cId="1788610563" sldId="301"/>
            <ac:spMk id="273" creationId="{E08D4B6A-8113-4DFB-B82E-B60CAC8E0A50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27.172" v="511"/>
          <ac:spMkLst>
            <pc:docMk/>
            <pc:sldMk cId="1788610563" sldId="301"/>
            <ac:spMk id="274" creationId="{9822E561-F97C-4CBB-A9A6-A6BF6317BC84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9:27.172" v="511"/>
          <ac:spMkLst>
            <pc:docMk/>
            <pc:sldMk cId="1788610563" sldId="301"/>
            <ac:spMk id="275" creationId="{B01B0E58-A5C8-4CDA-A2E0-35DF94E59857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59:27.172" v="511"/>
          <ac:spMkLst>
            <pc:docMk/>
            <pc:sldMk cId="1788610563" sldId="301"/>
            <ac:spMk id="280" creationId="{2928117C-9446-4E7F-AE62-95E0F6DB5B27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59:27.172" v="511"/>
          <ac:spMkLst>
            <pc:docMk/>
            <pc:sldMk cId="1788610563" sldId="301"/>
            <ac:spMk id="282" creationId="{84D30AFB-4D71-48B0-AA00-28EE92363A5F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59:27.172" v="511"/>
          <ac:spMkLst>
            <pc:docMk/>
            <pc:sldMk cId="1788610563" sldId="301"/>
            <ac:spMk id="284" creationId="{96A0B76F-8010-4C62-B4B6-C5FC438C059E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59:27.172" v="511"/>
          <ac:spMkLst>
            <pc:docMk/>
            <pc:sldMk cId="1788610563" sldId="301"/>
            <ac:spMk id="286" creationId="{9FC936C0-4624-438D-BDD0-6B296BD6409D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59:27.172" v="511"/>
          <ac:spMkLst>
            <pc:docMk/>
            <pc:sldMk cId="1788610563" sldId="301"/>
            <ac:spMk id="288" creationId="{E08D4B6A-8113-4DFB-B82E-B60CAC8E0A50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59:27.172" v="511"/>
          <ac:spMkLst>
            <pc:docMk/>
            <pc:sldMk cId="1788610563" sldId="301"/>
            <ac:spMk id="290" creationId="{9822E561-F97C-4CBB-A9A6-A6BF6317BC84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59:27.172" v="511"/>
          <ac:spMkLst>
            <pc:docMk/>
            <pc:sldMk cId="1788610563" sldId="301"/>
            <ac:spMk id="292" creationId="{B01B0E58-A5C8-4CDA-A2E0-35DF94E59857}"/>
          </ac:spMkLst>
        </pc:spChg>
        <pc:grpChg chg="add del">
          <ac:chgData name="Antti Sandvik" userId="S::antti.sandvik@konnevesi.fi::5a5cb429-bb9a-412b-9ff9-f7328a9d2a93" providerId="AD" clId="Web-{7FEF4EE3-E74C-EFAC-FF92-21AE1C570F87}" dt="2022-10-05T17:59:01.203" v="502"/>
          <ac:grpSpMkLst>
            <pc:docMk/>
            <pc:sldMk cId="1788610563" sldId="301"/>
            <ac:grpSpMk id="266" creationId="{CC8B5139-02E6-4DEA-9CCE-962CAF0AFBA0}"/>
          </ac:grpSpMkLst>
        </pc:grpChg>
        <pc:picChg chg="mod ord">
          <ac:chgData name="Antti Sandvik" userId="S::antti.sandvik@konnevesi.fi::5a5cb429-bb9a-412b-9ff9-f7328a9d2a93" providerId="AD" clId="Web-{7FEF4EE3-E74C-EFAC-FF92-21AE1C570F87}" dt="2022-10-05T17:59:27.172" v="511"/>
          <ac:picMkLst>
            <pc:docMk/>
            <pc:sldMk cId="1788610563" sldId="301"/>
            <ac:picMk id="205" creationId="{00000000-0000-0000-0000-000000000000}"/>
          </ac:picMkLst>
        </pc:picChg>
      </pc:sldChg>
      <pc:sldChg chg="addSp modSp mod setBg">
        <pc:chgData name="Antti Sandvik" userId="S::antti.sandvik@konnevesi.fi::5a5cb429-bb9a-412b-9ff9-f7328a9d2a93" providerId="AD" clId="Web-{7FEF4EE3-E74C-EFAC-FF92-21AE1C570F87}" dt="2022-10-05T18:32:09.879" v="873"/>
        <pc:sldMkLst>
          <pc:docMk/>
          <pc:sldMk cId="1307514905" sldId="302"/>
        </pc:sldMkLst>
        <pc:spChg chg="mod">
          <ac:chgData name="Antti Sandvik" userId="S::antti.sandvik@konnevesi.fi::5a5cb429-bb9a-412b-9ff9-f7328a9d2a93" providerId="AD" clId="Web-{7FEF4EE3-E74C-EFAC-FF92-21AE1C570F87}" dt="2022-10-05T18:32:09.879" v="873"/>
          <ac:spMkLst>
            <pc:docMk/>
            <pc:sldMk cId="1307514905" sldId="302"/>
            <ac:spMk id="210" creationId="{00000000-0000-0000-0000-000000000000}"/>
          </ac:spMkLst>
        </pc:spChg>
        <pc:spChg chg="mod">
          <ac:chgData name="Antti Sandvik" userId="S::antti.sandvik@konnevesi.fi::5a5cb429-bb9a-412b-9ff9-f7328a9d2a93" providerId="AD" clId="Web-{7FEF4EE3-E74C-EFAC-FF92-21AE1C570F87}" dt="2022-10-05T18:32:09.879" v="873"/>
          <ac:spMkLst>
            <pc:docMk/>
            <pc:sldMk cId="1307514905" sldId="302"/>
            <ac:spMk id="211" creationId="{00000000-0000-0000-0000-000000000000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2:09.879" v="873"/>
          <ac:spMkLst>
            <pc:docMk/>
            <pc:sldMk cId="1307514905" sldId="302"/>
            <ac:spMk id="216" creationId="{E9AA9F65-94B8-41A5-A7FF-23D2CFB116BB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2:09.879" v="873"/>
          <ac:spMkLst>
            <pc:docMk/>
            <pc:sldMk cId="1307514905" sldId="302"/>
            <ac:spMk id="218" creationId="{7E8B0F8E-3F6C-4541-B9C1-774D80A08834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2:09.879" v="873"/>
          <ac:spMkLst>
            <pc:docMk/>
            <pc:sldMk cId="1307514905" sldId="302"/>
            <ac:spMk id="220" creationId="{7A45F5BC-32D1-41CD-B270-C46F18CA1ACC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2:09.879" v="873"/>
          <ac:spMkLst>
            <pc:docMk/>
            <pc:sldMk cId="1307514905" sldId="302"/>
            <ac:spMk id="222" creationId="{5BB74D4E-F243-4A10-813D-500A14025392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2:09.879" v="873"/>
          <ac:spMkLst>
            <pc:docMk/>
            <pc:sldMk cId="1307514905" sldId="302"/>
            <ac:spMk id="224" creationId="{D70130DC-F780-43D2-B26A-92EACD78951B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2:09.879" v="873"/>
          <ac:spMkLst>
            <pc:docMk/>
            <pc:sldMk cId="1307514905" sldId="302"/>
            <ac:spMk id="226" creationId="{17676E0E-5B44-4166-8EDD-CFDBAC622C26}"/>
          </ac:spMkLst>
        </pc:spChg>
      </pc:sldChg>
      <pc:sldChg chg="ord">
        <pc:chgData name="Antti Sandvik" userId="S::antti.sandvik@konnevesi.fi::5a5cb429-bb9a-412b-9ff9-f7328a9d2a93" providerId="AD" clId="Web-{7FEF4EE3-E74C-EFAC-FF92-21AE1C570F87}" dt="2022-10-05T18:32:20.301" v="874"/>
        <pc:sldMkLst>
          <pc:docMk/>
          <pc:sldMk cId="1194303116" sldId="303"/>
        </pc:sldMkLst>
      </pc:sldChg>
      <pc:sldChg chg="addSp delSp modSp mod setBg">
        <pc:chgData name="Antti Sandvik" userId="S::antti.sandvik@konnevesi.fi::5a5cb429-bb9a-412b-9ff9-f7328a9d2a93" providerId="AD" clId="Web-{7FEF4EE3-E74C-EFAC-FF92-21AE1C570F87}" dt="2022-10-05T18:32:50.802" v="879"/>
        <pc:sldMkLst>
          <pc:docMk/>
          <pc:sldMk cId="1960880243" sldId="306"/>
        </pc:sldMkLst>
        <pc:spChg chg="mod">
          <ac:chgData name="Antti Sandvik" userId="S::antti.sandvik@konnevesi.fi::5a5cb429-bb9a-412b-9ff9-f7328a9d2a93" providerId="AD" clId="Web-{7FEF4EE3-E74C-EFAC-FF92-21AE1C570F87}" dt="2022-10-05T18:32:47.255" v="877"/>
          <ac:spMkLst>
            <pc:docMk/>
            <pc:sldMk cId="1960880243" sldId="306"/>
            <ac:spMk id="254" creationId="{00000000-0000-0000-0000-000000000000}"/>
          </ac:spMkLst>
        </pc:spChg>
        <pc:spChg chg="del mod ord">
          <ac:chgData name="Antti Sandvik" userId="S::antti.sandvik@konnevesi.fi::5a5cb429-bb9a-412b-9ff9-f7328a9d2a93" providerId="AD" clId="Web-{7FEF4EE3-E74C-EFAC-FF92-21AE1C570F87}" dt="2022-10-05T18:32:50.802" v="879"/>
          <ac:spMkLst>
            <pc:docMk/>
            <pc:sldMk cId="1960880243" sldId="306"/>
            <ac:spMk id="255" creationId="{00000000-0000-0000-0000-000000000000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2:47.255" v="877"/>
          <ac:spMkLst>
            <pc:docMk/>
            <pc:sldMk cId="1960880243" sldId="306"/>
            <ac:spMk id="262" creationId="{1E5E4503-CC62-4DA9-9121-0A15719984CE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2:47.255" v="877"/>
          <ac:spMkLst>
            <pc:docMk/>
            <pc:sldMk cId="1960880243" sldId="306"/>
            <ac:spMk id="264" creationId="{D8D61A1B-3C4C-4F0E-965F-15837624CF5B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2:47.255" v="877"/>
          <ac:spMkLst>
            <pc:docMk/>
            <pc:sldMk cId="1960880243" sldId="306"/>
            <ac:spMk id="266" creationId="{00E56243-9701-44E8-8A92-319433305195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2:47.255" v="877"/>
          <ac:spMkLst>
            <pc:docMk/>
            <pc:sldMk cId="1960880243" sldId="306"/>
            <ac:spMk id="268" creationId="{982B322E-34C4-40A4-91E5-53D60DE973F8}"/>
          </ac:spMkLst>
        </pc:spChg>
        <pc:picChg chg="mod">
          <ac:chgData name="Antti Sandvik" userId="S::antti.sandvik@konnevesi.fi::5a5cb429-bb9a-412b-9ff9-f7328a9d2a93" providerId="AD" clId="Web-{7FEF4EE3-E74C-EFAC-FF92-21AE1C570F87}" dt="2022-10-05T18:32:47.255" v="877"/>
          <ac:picMkLst>
            <pc:docMk/>
            <pc:sldMk cId="1960880243" sldId="306"/>
            <ac:picMk id="256" creationId="{00000000-0000-0000-0000-000000000000}"/>
          </ac:picMkLst>
        </pc:picChg>
        <pc:picChg chg="mod">
          <ac:chgData name="Antti Sandvik" userId="S::antti.sandvik@konnevesi.fi::5a5cb429-bb9a-412b-9ff9-f7328a9d2a93" providerId="AD" clId="Web-{7FEF4EE3-E74C-EFAC-FF92-21AE1C570F87}" dt="2022-10-05T18:32:47.255" v="877"/>
          <ac:picMkLst>
            <pc:docMk/>
            <pc:sldMk cId="1960880243" sldId="306"/>
            <ac:picMk id="257" creationId="{00000000-0000-0000-0000-000000000000}"/>
          </ac:picMkLst>
        </pc:picChg>
      </pc:sldChg>
      <pc:sldChg chg="ord">
        <pc:chgData name="Antti Sandvik" userId="S::antti.sandvik@konnevesi.fi::5a5cb429-bb9a-412b-9ff9-f7328a9d2a93" providerId="AD" clId="Web-{7FEF4EE3-E74C-EFAC-FF92-21AE1C570F87}" dt="2022-10-05T18:12:45.287" v="721"/>
        <pc:sldMkLst>
          <pc:docMk/>
          <pc:sldMk cId="860454175" sldId="307"/>
        </pc:sldMkLst>
      </pc:sldChg>
      <pc:sldChg chg="addSp modSp mod ord setBg setClrOvrMap">
        <pc:chgData name="Antti Sandvik" userId="S::antti.sandvik@konnevesi.fi::5a5cb429-bb9a-412b-9ff9-f7328a9d2a93" providerId="AD" clId="Web-{7FEF4EE3-E74C-EFAC-FF92-21AE1C570F87}" dt="2022-10-05T18:16:32.324" v="735" actId="14100"/>
        <pc:sldMkLst>
          <pc:docMk/>
          <pc:sldMk cId="2952167893" sldId="308"/>
        </pc:sldMkLst>
        <pc:spChg chg="mod">
          <ac:chgData name="Antti Sandvik" userId="S::antti.sandvik@konnevesi.fi::5a5cb429-bb9a-412b-9ff9-f7328a9d2a93" providerId="AD" clId="Web-{7FEF4EE3-E74C-EFAC-FF92-21AE1C570F87}" dt="2022-10-05T18:16:01.808" v="726"/>
          <ac:spMkLst>
            <pc:docMk/>
            <pc:sldMk cId="2952167893" sldId="308"/>
            <ac:spMk id="275" creationId="{00000000-0000-0000-0000-000000000000}"/>
          </ac:spMkLst>
        </pc:spChg>
        <pc:spChg chg="mod">
          <ac:chgData name="Antti Sandvik" userId="S::antti.sandvik@konnevesi.fi::5a5cb429-bb9a-412b-9ff9-f7328a9d2a93" providerId="AD" clId="Web-{7FEF4EE3-E74C-EFAC-FF92-21AE1C570F87}" dt="2022-10-05T18:16:32.324" v="735" actId="14100"/>
          <ac:spMkLst>
            <pc:docMk/>
            <pc:sldMk cId="2952167893" sldId="308"/>
            <ac:spMk id="276" creationId="{00000000-0000-0000-0000-000000000000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16:01.808" v="726"/>
          <ac:spMkLst>
            <pc:docMk/>
            <pc:sldMk cId="2952167893" sldId="308"/>
            <ac:spMk id="282" creationId="{DB691D59-8F51-4DD8-AD41-D568D29B08F8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16:01.808" v="726"/>
          <ac:spMkLst>
            <pc:docMk/>
            <pc:sldMk cId="2952167893" sldId="308"/>
            <ac:spMk id="284" creationId="{204AEF18-0627-48F3-9B3D-F7E8F050B1D4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16:01.808" v="726"/>
          <ac:spMkLst>
            <pc:docMk/>
            <pc:sldMk cId="2952167893" sldId="308"/>
            <ac:spMk id="286" creationId="{CEAEE08A-C572-438F-9753-B0D527A515A7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16:01.808" v="726"/>
          <ac:spMkLst>
            <pc:docMk/>
            <pc:sldMk cId="2952167893" sldId="308"/>
            <ac:spMk id="288" creationId="{993F09C6-4F57-4B05-9592-E253D8BC6286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16:01.808" v="726"/>
          <ac:spMkLst>
            <pc:docMk/>
            <pc:sldMk cId="2952167893" sldId="308"/>
            <ac:spMk id="290" creationId="{88C97474-5879-4DB5-B4F3-F0357104BC8E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16:01.808" v="726"/>
          <ac:spMkLst>
            <pc:docMk/>
            <pc:sldMk cId="2952167893" sldId="308"/>
            <ac:spMk id="292" creationId="{9831CBB7-4817-4B54-A7F9-0AE2D0C47870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16:01.808" v="726"/>
          <ac:spMkLst>
            <pc:docMk/>
            <pc:sldMk cId="2952167893" sldId="308"/>
            <ac:spMk id="294" creationId="{96BC321D-B05F-4857-8880-97F61B9B7858}"/>
          </ac:spMkLst>
        </pc:spChg>
        <pc:picChg chg="mod ord">
          <ac:chgData name="Antti Sandvik" userId="S::antti.sandvik@konnevesi.fi::5a5cb429-bb9a-412b-9ff9-f7328a9d2a93" providerId="AD" clId="Web-{7FEF4EE3-E74C-EFAC-FF92-21AE1C570F87}" dt="2022-10-05T18:16:01.808" v="726"/>
          <ac:picMkLst>
            <pc:docMk/>
            <pc:sldMk cId="2952167893" sldId="308"/>
            <ac:picMk id="277" creationId="{00000000-0000-0000-0000-000000000000}"/>
          </ac:picMkLst>
        </pc:picChg>
      </pc:sldChg>
      <pc:sldChg chg="modSp new mod modClrScheme chgLayout">
        <pc:chgData name="Antti Sandvik" userId="S::antti.sandvik@konnevesi.fi::5a5cb429-bb9a-412b-9ff9-f7328a9d2a93" providerId="AD" clId="Web-{7FEF4EE3-E74C-EFAC-FF92-21AE1C570F87}" dt="2022-10-05T17:33:34.429" v="74" actId="20577"/>
        <pc:sldMkLst>
          <pc:docMk/>
          <pc:sldMk cId="2690613199" sldId="312"/>
        </pc:sldMkLst>
        <pc:spChg chg="mod ord">
          <ac:chgData name="Antti Sandvik" userId="S::antti.sandvik@konnevesi.fi::5a5cb429-bb9a-412b-9ff9-f7328a9d2a93" providerId="AD" clId="Web-{7FEF4EE3-E74C-EFAC-FF92-21AE1C570F87}" dt="2022-10-05T17:30:02.923" v="54" actId="20577"/>
          <ac:spMkLst>
            <pc:docMk/>
            <pc:sldMk cId="2690613199" sldId="312"/>
            <ac:spMk id="2" creationId="{6B9A8491-459D-179C-83CB-6507EE2A073F}"/>
          </ac:spMkLst>
        </pc:spChg>
        <pc:spChg chg="mod ord">
          <ac:chgData name="Antti Sandvik" userId="S::antti.sandvik@konnevesi.fi::5a5cb429-bb9a-412b-9ff9-f7328a9d2a93" providerId="AD" clId="Web-{7FEF4EE3-E74C-EFAC-FF92-21AE1C570F87}" dt="2022-10-05T17:33:34.429" v="74" actId="20577"/>
          <ac:spMkLst>
            <pc:docMk/>
            <pc:sldMk cId="2690613199" sldId="312"/>
            <ac:spMk id="3" creationId="{DDEB3CDF-21F0-C0E8-6A77-93992B00C384}"/>
          </ac:spMkLst>
        </pc:spChg>
      </pc:sldChg>
      <pc:sldChg chg="modSp new addAnim modAnim">
        <pc:chgData name="Antti Sandvik" userId="S::antti.sandvik@konnevesi.fi::5a5cb429-bb9a-412b-9ff9-f7328a9d2a93" providerId="AD" clId="Web-{7FEF4EE3-E74C-EFAC-FF92-21AE1C570F87}" dt="2022-10-05T17:38:09.108" v="201"/>
        <pc:sldMkLst>
          <pc:docMk/>
          <pc:sldMk cId="1008887338" sldId="313"/>
        </pc:sldMkLst>
        <pc:spChg chg="mod">
          <ac:chgData name="Antti Sandvik" userId="S::antti.sandvik@konnevesi.fi::5a5cb429-bb9a-412b-9ff9-f7328a9d2a93" providerId="AD" clId="Web-{7FEF4EE3-E74C-EFAC-FF92-21AE1C570F87}" dt="2022-10-05T17:35:05.775" v="87" actId="20577"/>
          <ac:spMkLst>
            <pc:docMk/>
            <pc:sldMk cId="1008887338" sldId="313"/>
            <ac:spMk id="2" creationId="{99E72265-DA49-A645-B7C7-76CEA2EDD57E}"/>
          </ac:spMkLst>
        </pc:spChg>
        <pc:spChg chg="mod">
          <ac:chgData name="Antti Sandvik" userId="S::antti.sandvik@konnevesi.fi::5a5cb429-bb9a-412b-9ff9-f7328a9d2a93" providerId="AD" clId="Web-{7FEF4EE3-E74C-EFAC-FF92-21AE1C570F87}" dt="2022-10-05T17:38:03.826" v="198" actId="14100"/>
          <ac:spMkLst>
            <pc:docMk/>
            <pc:sldMk cId="1008887338" sldId="313"/>
            <ac:spMk id="3" creationId="{1D20BCEE-8E71-FAC0-1FC0-83F03D21DD68}"/>
          </ac:spMkLst>
        </pc:spChg>
      </pc:sldChg>
      <pc:sldChg chg="modSp new">
        <pc:chgData name="Antti Sandvik" userId="S::antti.sandvik@konnevesi.fi::5a5cb429-bb9a-412b-9ff9-f7328a9d2a93" providerId="AD" clId="Web-{7FEF4EE3-E74C-EFAC-FF92-21AE1C570F87}" dt="2022-10-05T17:54:45.478" v="442" actId="20577"/>
        <pc:sldMkLst>
          <pc:docMk/>
          <pc:sldMk cId="1260138445" sldId="314"/>
        </pc:sldMkLst>
        <pc:spChg chg="mod">
          <ac:chgData name="Antti Sandvik" userId="S::antti.sandvik@konnevesi.fi::5a5cb429-bb9a-412b-9ff9-f7328a9d2a93" providerId="AD" clId="Web-{7FEF4EE3-E74C-EFAC-FF92-21AE1C570F87}" dt="2022-10-05T17:39:15.984" v="221" actId="20577"/>
          <ac:spMkLst>
            <pc:docMk/>
            <pc:sldMk cId="1260138445" sldId="314"/>
            <ac:spMk id="2" creationId="{5BB3E6F4-E09B-F0F4-1BA6-EAA20547F089}"/>
          </ac:spMkLst>
        </pc:spChg>
        <pc:spChg chg="mod">
          <ac:chgData name="Antti Sandvik" userId="S::antti.sandvik@konnevesi.fi::5a5cb429-bb9a-412b-9ff9-f7328a9d2a93" providerId="AD" clId="Web-{7FEF4EE3-E74C-EFAC-FF92-21AE1C570F87}" dt="2022-10-05T17:54:45.478" v="442" actId="20577"/>
          <ac:spMkLst>
            <pc:docMk/>
            <pc:sldMk cId="1260138445" sldId="314"/>
            <ac:spMk id="3" creationId="{E8E1F107-7246-489B-F277-79A28CD943D0}"/>
          </ac:spMkLst>
        </pc:spChg>
      </pc:sldChg>
      <pc:sldChg chg="modSp new addAnim modAnim">
        <pc:chgData name="Antti Sandvik" userId="S::antti.sandvik@konnevesi.fi::5a5cb429-bb9a-412b-9ff9-f7328a9d2a93" providerId="AD" clId="Web-{7FEF4EE3-E74C-EFAC-FF92-21AE1C570F87}" dt="2022-10-05T17:50:18.080" v="418" actId="14100"/>
        <pc:sldMkLst>
          <pc:docMk/>
          <pc:sldMk cId="105606656" sldId="315"/>
        </pc:sldMkLst>
        <pc:spChg chg="mod">
          <ac:chgData name="Antti Sandvik" userId="S::antti.sandvik@konnevesi.fi::5a5cb429-bb9a-412b-9ff9-f7328a9d2a93" providerId="AD" clId="Web-{7FEF4EE3-E74C-EFAC-FF92-21AE1C570F87}" dt="2022-10-05T17:50:18.080" v="418" actId="14100"/>
          <ac:spMkLst>
            <pc:docMk/>
            <pc:sldMk cId="105606656" sldId="315"/>
            <ac:spMk id="3" creationId="{CACA13BB-B32F-F865-7E3A-459555C26E42}"/>
          </ac:spMkLst>
        </pc:spChg>
      </pc:sldChg>
      <pc:sldChg chg="addSp modSp new mod setBg addAnim modAnim">
        <pc:chgData name="Antti Sandvik" userId="S::antti.sandvik@konnevesi.fi::5a5cb429-bb9a-412b-9ff9-f7328a9d2a93" providerId="AD" clId="Web-{7FEF4EE3-E74C-EFAC-FF92-21AE1C570F87}" dt="2022-10-05T17:57:08.919" v="485" actId="20577"/>
        <pc:sldMkLst>
          <pc:docMk/>
          <pc:sldMk cId="327116324" sldId="316"/>
        </pc:sldMkLst>
        <pc:spChg chg="mod">
          <ac:chgData name="Antti Sandvik" userId="S::antti.sandvik@konnevesi.fi::5a5cb429-bb9a-412b-9ff9-f7328a9d2a93" providerId="AD" clId="Web-{7FEF4EE3-E74C-EFAC-FF92-21AE1C570F87}" dt="2022-10-05T17:57:08.919" v="485" actId="20577"/>
          <ac:spMkLst>
            <pc:docMk/>
            <pc:sldMk cId="327116324" sldId="316"/>
            <ac:spMk id="2" creationId="{89640D91-4600-1AC0-C8C0-F60390AE0513}"/>
          </ac:spMkLst>
        </pc:spChg>
        <pc:spChg chg="mod">
          <ac:chgData name="Antti Sandvik" userId="S::antti.sandvik@konnevesi.fi::5a5cb429-bb9a-412b-9ff9-f7328a9d2a93" providerId="AD" clId="Web-{7FEF4EE3-E74C-EFAC-FF92-21AE1C570F87}" dt="2022-10-05T17:56:55.622" v="469" actId="20577"/>
          <ac:spMkLst>
            <pc:docMk/>
            <pc:sldMk cId="327116324" sldId="316"/>
            <ac:spMk id="3" creationId="{8042055E-0142-2C1D-E19E-26F1D43DB4D4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48:05.749" v="347"/>
          <ac:spMkLst>
            <pc:docMk/>
            <pc:sldMk cId="327116324" sldId="316"/>
            <ac:spMk id="8" creationId="{B373F125-DEF3-41D6-9918-AB21A2ACC37A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48:05.749" v="347"/>
          <ac:spMkLst>
            <pc:docMk/>
            <pc:sldMk cId="327116324" sldId="316"/>
            <ac:spMk id="10" creationId="{71E9F226-EB6E-48C9-ADDA-636DE4BF4EBE}"/>
          </ac:spMkLst>
        </pc:spChg>
      </pc:sldChg>
      <pc:sldChg chg="addSp delSp modSp new mod ord setBg">
        <pc:chgData name="Antti Sandvik" userId="S::antti.sandvik@konnevesi.fi::5a5cb429-bb9a-412b-9ff9-f7328a9d2a93" providerId="AD" clId="Web-{7FEF4EE3-E74C-EFAC-FF92-21AE1C570F87}" dt="2022-10-05T17:45:44.589" v="314"/>
        <pc:sldMkLst>
          <pc:docMk/>
          <pc:sldMk cId="2368276495" sldId="317"/>
        </pc:sldMkLst>
        <pc:spChg chg="del">
          <ac:chgData name="Antti Sandvik" userId="S::antti.sandvik@konnevesi.fi::5a5cb429-bb9a-412b-9ff9-f7328a9d2a93" providerId="AD" clId="Web-{7FEF4EE3-E74C-EFAC-FF92-21AE1C570F87}" dt="2022-10-05T17:42:29.177" v="309"/>
          <ac:spMkLst>
            <pc:docMk/>
            <pc:sldMk cId="2368276495" sldId="317"/>
            <ac:spMk id="2" creationId="{C7D90F84-771C-34E5-E242-5821FA94502E}"/>
          </ac:spMkLst>
        </pc:spChg>
        <pc:spChg chg="del">
          <ac:chgData name="Antti Sandvik" userId="S::antti.sandvik@konnevesi.fi::5a5cb429-bb9a-412b-9ff9-f7328a9d2a93" providerId="AD" clId="Web-{7FEF4EE3-E74C-EFAC-FF92-21AE1C570F87}" dt="2022-10-05T17:42:26.740" v="307"/>
          <ac:spMkLst>
            <pc:docMk/>
            <pc:sldMk cId="2368276495" sldId="317"/>
            <ac:spMk id="3" creationId="{4611D726-4CD3-D103-006F-58598A91C8C5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42:29.177" v="309"/>
          <ac:spMkLst>
            <pc:docMk/>
            <pc:sldMk cId="2368276495" sldId="317"/>
            <ac:spMk id="9" creationId="{0DBD4729-DBDF-40A6-9BA4-E4C97EF6DD37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42:29.177" v="309"/>
          <ac:spMkLst>
            <pc:docMk/>
            <pc:sldMk cId="2368276495" sldId="317"/>
            <ac:spMk id="11" creationId="{55125130-F4AB-465E-8AE2-E583FCAAB224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42:29.177" v="309"/>
          <ac:spMkLst>
            <pc:docMk/>
            <pc:sldMk cId="2368276495" sldId="317"/>
            <ac:spMk id="13" creationId="{E0BA65A2-0302-4468-ADA7-9EC3F9593F51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42:29.177" v="309"/>
          <ac:spMkLst>
            <pc:docMk/>
            <pc:sldMk cId="2368276495" sldId="317"/>
            <ac:spMk id="15" creationId="{8C266B9D-DC87-430A-8D3A-2E83639A1768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42:29.177" v="309"/>
          <ac:spMkLst>
            <pc:docMk/>
            <pc:sldMk cId="2368276495" sldId="317"/>
            <ac:spMk id="17" creationId="{69282F36-261B-49B3-8CA9-FB857C475A0E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42:29.177" v="309"/>
          <ac:spMkLst>
            <pc:docMk/>
            <pc:sldMk cId="2368276495" sldId="317"/>
            <ac:spMk id="19" creationId="{B87215C3-3B83-4BE7-9213-26E084BD6158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42:29.177" v="309"/>
          <ac:spMkLst>
            <pc:docMk/>
            <pc:sldMk cId="2368276495" sldId="317"/>
            <ac:spMk id="21" creationId="{13A105D4-2907-419E-8223-4C266BA1E5FB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42:29.177" v="309"/>
          <ac:spMkLst>
            <pc:docMk/>
            <pc:sldMk cId="2368276495" sldId="317"/>
            <ac:spMk id="23" creationId="{1EEE7F17-8E08-4C69-8E22-661908E6DF72}"/>
          </ac:spMkLst>
        </pc:spChg>
        <pc:picChg chg="add mod ord">
          <ac:chgData name="Antti Sandvik" userId="S::antti.sandvik@konnevesi.fi::5a5cb429-bb9a-412b-9ff9-f7328a9d2a93" providerId="AD" clId="Web-{7FEF4EE3-E74C-EFAC-FF92-21AE1C570F87}" dt="2022-10-05T17:42:40.865" v="313" actId="14100"/>
          <ac:picMkLst>
            <pc:docMk/>
            <pc:sldMk cId="2368276495" sldId="317"/>
            <ac:picMk id="4" creationId="{312E489F-B386-CACA-B236-56DA16C2B70F}"/>
          </ac:picMkLst>
        </pc:picChg>
      </pc:sldChg>
      <pc:sldChg chg="new del">
        <pc:chgData name="Antti Sandvik" userId="S::antti.sandvik@konnevesi.fi::5a5cb429-bb9a-412b-9ff9-f7328a9d2a93" providerId="AD" clId="Web-{7FEF4EE3-E74C-EFAC-FF92-21AE1C570F87}" dt="2022-10-05T17:57:14.075" v="486"/>
        <pc:sldMkLst>
          <pc:docMk/>
          <pc:sldMk cId="2028643361" sldId="318"/>
        </pc:sldMkLst>
      </pc:sldChg>
      <pc:sldChg chg="addSp delSp modSp new mod setBg setClrOvrMap">
        <pc:chgData name="Antti Sandvik" userId="S::antti.sandvik@konnevesi.fi::5a5cb429-bb9a-412b-9ff9-f7328a9d2a93" providerId="AD" clId="Web-{7FEF4EE3-E74C-EFAC-FF92-21AE1C570F87}" dt="2022-10-05T17:52:25.615" v="437" actId="14100"/>
        <pc:sldMkLst>
          <pc:docMk/>
          <pc:sldMk cId="1135046998" sldId="319"/>
        </pc:sldMkLst>
        <pc:spChg chg="add del">
          <ac:chgData name="Antti Sandvik" userId="S::antti.sandvik@konnevesi.fi::5a5cb429-bb9a-412b-9ff9-f7328a9d2a93" providerId="AD" clId="Web-{7FEF4EE3-E74C-EFAC-FF92-21AE1C570F87}" dt="2022-10-05T17:52:07.020" v="425"/>
          <ac:spMkLst>
            <pc:docMk/>
            <pc:sldMk cId="1135046998" sldId="319"/>
            <ac:spMk id="2" creationId="{AEA8BA5A-A76F-0A63-BBA1-C0D76AD2B5DB}"/>
          </ac:spMkLst>
        </pc:spChg>
        <pc:spChg chg="del">
          <ac:chgData name="Antti Sandvik" userId="S::antti.sandvik@konnevesi.fi::5a5cb429-bb9a-412b-9ff9-f7328a9d2a93" providerId="AD" clId="Web-{7FEF4EE3-E74C-EFAC-FF92-21AE1C570F87}" dt="2022-10-05T17:51:58.036" v="420"/>
          <ac:spMkLst>
            <pc:docMk/>
            <pc:sldMk cId="1135046998" sldId="319"/>
            <ac:spMk id="3" creationId="{F157367D-D01D-B430-9C79-1141C026247B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2:07.005" v="424"/>
          <ac:spMkLst>
            <pc:docMk/>
            <pc:sldMk cId="1135046998" sldId="319"/>
            <ac:spMk id="8" creationId="{7005E314-0F4A-4BB0-17FD-43ECC9BFC0B7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2:03.895" v="422"/>
          <ac:spMkLst>
            <pc:docMk/>
            <pc:sldMk cId="1135046998" sldId="319"/>
            <ac:spMk id="9" creationId="{D441E7DC-C148-4A95-AF2B-D613C2820E3F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2:03.895" v="422"/>
          <ac:spMkLst>
            <pc:docMk/>
            <pc:sldMk cId="1135046998" sldId="319"/>
            <ac:spMk id="11" creationId="{3FB3E502-7B9D-4CC2-AEF1-61E35D08ED3B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2:03.895" v="422"/>
          <ac:spMkLst>
            <pc:docMk/>
            <pc:sldMk cId="1135046998" sldId="319"/>
            <ac:spMk id="13" creationId="{BC3DFB63-5ACC-44EB-A0A9-33D0ADA3ED61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2:07.005" v="424"/>
          <ac:spMkLst>
            <pc:docMk/>
            <pc:sldMk cId="1135046998" sldId="319"/>
            <ac:spMk id="19" creationId="{636F6DB7-CF8D-494A-82F6-13B58DCA9896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2:07.005" v="424"/>
          <ac:spMkLst>
            <pc:docMk/>
            <pc:sldMk cId="1135046998" sldId="319"/>
            <ac:spMk id="20" creationId="{0B7E5194-6E82-4A44-99C3-FE7D87F34134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7:52:07.005" v="424"/>
          <ac:spMkLst>
            <pc:docMk/>
            <pc:sldMk cId="1135046998" sldId="319"/>
            <ac:spMk id="21" creationId="{AEA8BA5A-A76F-0A63-BBA1-C0D76AD2B5DB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52:07.020" v="425"/>
          <ac:spMkLst>
            <pc:docMk/>
            <pc:sldMk cId="1135046998" sldId="319"/>
            <ac:spMk id="23" creationId="{3CED7894-4F62-4A6C-8DB5-DB5BE08E9C03}"/>
          </ac:spMkLst>
        </pc:spChg>
        <pc:spChg chg="add del mod">
          <ac:chgData name="Antti Sandvik" userId="S::antti.sandvik@konnevesi.fi::5a5cb429-bb9a-412b-9ff9-f7328a9d2a93" providerId="AD" clId="Web-{7FEF4EE3-E74C-EFAC-FF92-21AE1C570F87}" dt="2022-10-05T17:52:13.583" v="429"/>
          <ac:spMkLst>
            <pc:docMk/>
            <pc:sldMk cId="1135046998" sldId="319"/>
            <ac:spMk id="24" creationId="{AEA8BA5A-A76F-0A63-BBA1-C0D76AD2B5DB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7:52:07.020" v="425"/>
          <ac:spMkLst>
            <pc:docMk/>
            <pc:sldMk cId="1135046998" sldId="319"/>
            <ac:spMk id="25" creationId="{E536F3B4-50F6-4C52-8F76-4EB1214719DC}"/>
          </ac:spMkLst>
        </pc:spChg>
        <pc:spChg chg="add del mod">
          <ac:chgData name="Antti Sandvik" userId="S::antti.sandvik@konnevesi.fi::5a5cb429-bb9a-412b-9ff9-f7328a9d2a93" providerId="AD" clId="Web-{7FEF4EE3-E74C-EFAC-FF92-21AE1C570F87}" dt="2022-10-05T17:52:10.864" v="427"/>
          <ac:spMkLst>
            <pc:docMk/>
            <pc:sldMk cId="1135046998" sldId="319"/>
            <ac:spMk id="26" creationId="{2D0F13EB-2E6E-C031-581B-8250E8B98C46}"/>
          </ac:spMkLst>
        </pc:spChg>
        <pc:grpChg chg="add del">
          <ac:chgData name="Antti Sandvik" userId="S::antti.sandvik@konnevesi.fi::5a5cb429-bb9a-412b-9ff9-f7328a9d2a93" providerId="AD" clId="Web-{7FEF4EE3-E74C-EFAC-FF92-21AE1C570F87}" dt="2022-10-05T17:52:07.005" v="424"/>
          <ac:grpSpMkLst>
            <pc:docMk/>
            <pc:sldMk cId="1135046998" sldId="319"/>
            <ac:grpSpMk id="15" creationId="{49FCC1E1-84D3-494D-A0A0-286AFA1C3018}"/>
          </ac:grpSpMkLst>
        </pc:grpChg>
        <pc:picChg chg="add mod ord">
          <ac:chgData name="Antti Sandvik" userId="S::antti.sandvik@konnevesi.fi::5a5cb429-bb9a-412b-9ff9-f7328a9d2a93" providerId="AD" clId="Web-{7FEF4EE3-E74C-EFAC-FF92-21AE1C570F87}" dt="2022-10-05T17:52:25.615" v="437" actId="14100"/>
          <ac:picMkLst>
            <pc:docMk/>
            <pc:sldMk cId="1135046998" sldId="319"/>
            <ac:picMk id="4" creationId="{D8B7A13E-592A-190C-09B8-EB0D5C28D927}"/>
          </ac:picMkLst>
        </pc:picChg>
      </pc:sldChg>
      <pc:sldChg chg="addSp modSp new mod modClrScheme addAnim modAnim chgLayout">
        <pc:chgData name="Antti Sandvik" userId="S::antti.sandvik@konnevesi.fi::5a5cb429-bb9a-412b-9ff9-f7328a9d2a93" providerId="AD" clId="Web-{7FEF4EE3-E74C-EFAC-FF92-21AE1C570F87}" dt="2022-10-05T18:04:32.743" v="660"/>
        <pc:sldMkLst>
          <pc:docMk/>
          <pc:sldMk cId="160190295" sldId="320"/>
        </pc:sldMkLst>
        <pc:spChg chg="mod ord">
          <ac:chgData name="Antti Sandvik" userId="S::antti.sandvik@konnevesi.fi::5a5cb429-bb9a-412b-9ff9-f7328a9d2a93" providerId="AD" clId="Web-{7FEF4EE3-E74C-EFAC-FF92-21AE1C570F87}" dt="2022-10-05T18:00:08.080" v="529" actId="20577"/>
          <ac:spMkLst>
            <pc:docMk/>
            <pc:sldMk cId="160190295" sldId="320"/>
            <ac:spMk id="2" creationId="{3CFA0560-E74B-E829-8E88-EED70CB3D644}"/>
          </ac:spMkLst>
        </pc:spChg>
        <pc:spChg chg="add mod ord">
          <ac:chgData name="Antti Sandvik" userId="S::antti.sandvik@konnevesi.fi::5a5cb429-bb9a-412b-9ff9-f7328a9d2a93" providerId="AD" clId="Web-{7FEF4EE3-E74C-EFAC-FF92-21AE1C570F87}" dt="2022-10-05T18:04:31.774" v="657" actId="20577"/>
          <ac:spMkLst>
            <pc:docMk/>
            <pc:sldMk cId="160190295" sldId="320"/>
            <ac:spMk id="3" creationId="{78BBEC3A-13C3-F39B-919E-E157887F9B30}"/>
          </ac:spMkLst>
        </pc:spChg>
      </pc:sldChg>
      <pc:sldChg chg="modSp new addAnim modAnim">
        <pc:chgData name="Antti Sandvik" userId="S::antti.sandvik@konnevesi.fi::5a5cb429-bb9a-412b-9ff9-f7328a9d2a93" providerId="AD" clId="Web-{7FEF4EE3-E74C-EFAC-FF92-21AE1C570F87}" dt="2022-10-05T18:07:37.716" v="681"/>
        <pc:sldMkLst>
          <pc:docMk/>
          <pc:sldMk cId="2774361716" sldId="321"/>
        </pc:sldMkLst>
        <pc:spChg chg="mod">
          <ac:chgData name="Antti Sandvik" userId="S::antti.sandvik@konnevesi.fi::5a5cb429-bb9a-412b-9ff9-f7328a9d2a93" providerId="AD" clId="Web-{7FEF4EE3-E74C-EFAC-FF92-21AE1C570F87}" dt="2022-10-05T18:04:50.071" v="668" actId="20577"/>
          <ac:spMkLst>
            <pc:docMk/>
            <pc:sldMk cId="2774361716" sldId="321"/>
            <ac:spMk id="2" creationId="{5FED6A72-F0D9-87D6-5F41-B085C1AF86A1}"/>
          </ac:spMkLst>
        </pc:spChg>
        <pc:spChg chg="mod">
          <ac:chgData name="Antti Sandvik" userId="S::antti.sandvik@konnevesi.fi::5a5cb429-bb9a-412b-9ff9-f7328a9d2a93" providerId="AD" clId="Web-{7FEF4EE3-E74C-EFAC-FF92-21AE1C570F87}" dt="2022-10-05T18:07:35.029" v="678" actId="14100"/>
          <ac:spMkLst>
            <pc:docMk/>
            <pc:sldMk cId="2774361716" sldId="321"/>
            <ac:spMk id="3" creationId="{091875A5-B099-04E7-5BBB-EB4C800B6451}"/>
          </ac:spMkLst>
        </pc:spChg>
      </pc:sldChg>
      <pc:sldChg chg="addSp delSp modSp new del mod setBg">
        <pc:chgData name="Antti Sandvik" userId="S::antti.sandvik@konnevesi.fi::5a5cb429-bb9a-412b-9ff9-f7328a9d2a93" providerId="AD" clId="Web-{7FEF4EE3-E74C-EFAC-FF92-21AE1C570F87}" dt="2022-10-05T18:08:25.015" v="685"/>
        <pc:sldMkLst>
          <pc:docMk/>
          <pc:sldMk cId="1544353557" sldId="322"/>
        </pc:sldMkLst>
        <pc:spChg chg="del">
          <ac:chgData name="Antti Sandvik" userId="S::antti.sandvik@konnevesi.fi::5a5cb429-bb9a-412b-9ff9-f7328a9d2a93" providerId="AD" clId="Web-{7FEF4EE3-E74C-EFAC-FF92-21AE1C570F87}" dt="2022-10-05T18:08:08.858" v="684"/>
          <ac:spMkLst>
            <pc:docMk/>
            <pc:sldMk cId="1544353557" sldId="322"/>
            <ac:spMk id="2" creationId="{B97AE984-7F55-2F3B-82C3-0E284BCA0900}"/>
          </ac:spMkLst>
        </pc:spChg>
        <pc:spChg chg="del">
          <ac:chgData name="Antti Sandvik" userId="S::antti.sandvik@konnevesi.fi::5a5cb429-bb9a-412b-9ff9-f7328a9d2a93" providerId="AD" clId="Web-{7FEF4EE3-E74C-EFAC-FF92-21AE1C570F87}" dt="2022-10-05T18:08:02.639" v="683"/>
          <ac:spMkLst>
            <pc:docMk/>
            <pc:sldMk cId="1544353557" sldId="322"/>
            <ac:spMk id="3" creationId="{06D4E9CE-5925-84E9-8266-E54D1B67BCB1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08:08.858" v="684"/>
          <ac:spMkLst>
            <pc:docMk/>
            <pc:sldMk cId="1544353557" sldId="322"/>
            <ac:spMk id="9" creationId="{D441E7DC-C148-4A95-AF2B-D613C2820E3F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08:08.858" v="684"/>
          <ac:spMkLst>
            <pc:docMk/>
            <pc:sldMk cId="1544353557" sldId="322"/>
            <ac:spMk id="11" creationId="{3FB3E502-7B9D-4CC2-AEF1-61E35D08ED3B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08:08.858" v="684"/>
          <ac:spMkLst>
            <pc:docMk/>
            <pc:sldMk cId="1544353557" sldId="322"/>
            <ac:spMk id="13" creationId="{BC3DFB63-5ACC-44EB-A0A9-33D0ADA3ED61}"/>
          </ac:spMkLst>
        </pc:spChg>
        <pc:picChg chg="add mod ord">
          <ac:chgData name="Antti Sandvik" userId="S::antti.sandvik@konnevesi.fi::5a5cb429-bb9a-412b-9ff9-f7328a9d2a93" providerId="AD" clId="Web-{7FEF4EE3-E74C-EFAC-FF92-21AE1C570F87}" dt="2022-10-05T18:08:08.858" v="684"/>
          <ac:picMkLst>
            <pc:docMk/>
            <pc:sldMk cId="1544353557" sldId="322"/>
            <ac:picMk id="4" creationId="{70503FC8-F743-E98E-B2F0-7348EFA6FA6A}"/>
          </ac:picMkLst>
        </pc:picChg>
      </pc:sldChg>
      <pc:sldChg chg="modSp new addAnim modAnim">
        <pc:chgData name="Antti Sandvik" userId="S::antti.sandvik@konnevesi.fi::5a5cb429-bb9a-412b-9ff9-f7328a9d2a93" providerId="AD" clId="Web-{7FEF4EE3-E74C-EFAC-FF92-21AE1C570F87}" dt="2022-10-05T18:29:55.126" v="778"/>
        <pc:sldMkLst>
          <pc:docMk/>
          <pc:sldMk cId="3285714088" sldId="322"/>
        </pc:sldMkLst>
        <pc:spChg chg="mod">
          <ac:chgData name="Antti Sandvik" userId="S::antti.sandvik@konnevesi.fi::5a5cb429-bb9a-412b-9ff9-f7328a9d2a93" providerId="AD" clId="Web-{7FEF4EE3-E74C-EFAC-FF92-21AE1C570F87}" dt="2022-10-05T18:12:23.083" v="720" actId="20577"/>
          <ac:spMkLst>
            <pc:docMk/>
            <pc:sldMk cId="3285714088" sldId="322"/>
            <ac:spMk id="2" creationId="{576C43B7-B890-71A1-1652-0BCFC55F173C}"/>
          </ac:spMkLst>
        </pc:spChg>
        <pc:spChg chg="mod">
          <ac:chgData name="Antti Sandvik" userId="S::antti.sandvik@konnevesi.fi::5a5cb429-bb9a-412b-9ff9-f7328a9d2a93" providerId="AD" clId="Web-{7FEF4EE3-E74C-EFAC-FF92-21AE1C570F87}" dt="2022-10-05T18:29:48.360" v="774" actId="20577"/>
          <ac:spMkLst>
            <pc:docMk/>
            <pc:sldMk cId="3285714088" sldId="322"/>
            <ac:spMk id="3" creationId="{EDAF7815-06D5-213E-3127-84912028798C}"/>
          </ac:spMkLst>
        </pc:spChg>
      </pc:sldChg>
      <pc:sldChg chg="modSp new">
        <pc:chgData name="Antti Sandvik" userId="S::antti.sandvik@konnevesi.fi::5a5cb429-bb9a-412b-9ff9-f7328a9d2a93" providerId="AD" clId="Web-{7FEF4EE3-E74C-EFAC-FF92-21AE1C570F87}" dt="2022-10-05T18:31:17.581" v="867" actId="14100"/>
        <pc:sldMkLst>
          <pc:docMk/>
          <pc:sldMk cId="1064603534" sldId="323"/>
        </pc:sldMkLst>
        <pc:spChg chg="mod">
          <ac:chgData name="Antti Sandvik" userId="S::antti.sandvik@konnevesi.fi::5a5cb429-bb9a-412b-9ff9-f7328a9d2a93" providerId="AD" clId="Web-{7FEF4EE3-E74C-EFAC-FF92-21AE1C570F87}" dt="2022-10-05T18:30:49.674" v="819" actId="20577"/>
          <ac:spMkLst>
            <pc:docMk/>
            <pc:sldMk cId="1064603534" sldId="323"/>
            <ac:spMk id="2" creationId="{D45BAD3C-A822-CC38-9DC5-61EFE037AF80}"/>
          </ac:spMkLst>
        </pc:spChg>
        <pc:spChg chg="mod">
          <ac:chgData name="Antti Sandvik" userId="S::antti.sandvik@konnevesi.fi::5a5cb429-bb9a-412b-9ff9-f7328a9d2a93" providerId="AD" clId="Web-{7FEF4EE3-E74C-EFAC-FF92-21AE1C570F87}" dt="2022-10-05T18:31:17.581" v="867" actId="14100"/>
          <ac:spMkLst>
            <pc:docMk/>
            <pc:sldMk cId="1064603534" sldId="323"/>
            <ac:spMk id="3" creationId="{56004C8E-4763-5775-54A8-35A1F7BD742B}"/>
          </ac:spMkLst>
        </pc:spChg>
      </pc:sldChg>
      <pc:sldChg chg="addSp delSp modSp new mod ord setBg">
        <pc:chgData name="Antti Sandvik" userId="S::antti.sandvik@konnevesi.fi::5a5cb429-bb9a-412b-9ff9-f7328a9d2a93" providerId="AD" clId="Web-{7FEF4EE3-E74C-EFAC-FF92-21AE1C570F87}" dt="2022-10-05T18:34:44.305" v="892"/>
        <pc:sldMkLst>
          <pc:docMk/>
          <pc:sldMk cId="3978174469" sldId="324"/>
        </pc:sldMkLst>
        <pc:spChg chg="mod">
          <ac:chgData name="Antti Sandvik" userId="S::antti.sandvik@konnevesi.fi::5a5cb429-bb9a-412b-9ff9-f7328a9d2a93" providerId="AD" clId="Web-{7FEF4EE3-E74C-EFAC-FF92-21AE1C570F87}" dt="2022-10-05T18:34:32.492" v="891"/>
          <ac:spMkLst>
            <pc:docMk/>
            <pc:sldMk cId="3978174469" sldId="324"/>
            <ac:spMk id="2" creationId="{6B63BB37-06EE-DF53-49FA-FA647A91F8A6}"/>
          </ac:spMkLst>
        </pc:spChg>
        <pc:spChg chg="del">
          <ac:chgData name="Antti Sandvik" userId="S::antti.sandvik@konnevesi.fi::5a5cb429-bb9a-412b-9ff9-f7328a9d2a93" providerId="AD" clId="Web-{7FEF4EE3-E74C-EFAC-FF92-21AE1C570F87}" dt="2022-10-05T18:34:28.054" v="890"/>
          <ac:spMkLst>
            <pc:docMk/>
            <pc:sldMk cId="3978174469" sldId="324"/>
            <ac:spMk id="3" creationId="{440480AB-891E-E7F9-1D42-A8CC3BFB1B05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4:32.492" v="891"/>
          <ac:spMkLst>
            <pc:docMk/>
            <pc:sldMk cId="3978174469" sldId="324"/>
            <ac:spMk id="9" creationId="{2928117C-9446-4E7F-AE62-95E0F6DB5B27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4:32.492" v="891"/>
          <ac:spMkLst>
            <pc:docMk/>
            <pc:sldMk cId="3978174469" sldId="324"/>
            <ac:spMk id="11" creationId="{84D30AFB-4D71-48B0-AA00-28EE92363A5F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4:32.492" v="891"/>
          <ac:spMkLst>
            <pc:docMk/>
            <pc:sldMk cId="3978174469" sldId="324"/>
            <ac:spMk id="13" creationId="{96A0B76F-8010-4C62-B4B6-C5FC438C059E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4:32.492" v="891"/>
          <ac:spMkLst>
            <pc:docMk/>
            <pc:sldMk cId="3978174469" sldId="324"/>
            <ac:spMk id="15" creationId="{9FC936C0-4624-438D-BDD0-6B296BD6409D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4:32.492" v="891"/>
          <ac:spMkLst>
            <pc:docMk/>
            <pc:sldMk cId="3978174469" sldId="324"/>
            <ac:spMk id="17" creationId="{E08D4B6A-8113-4DFB-B82E-B60CAC8E0A50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4:32.492" v="891"/>
          <ac:spMkLst>
            <pc:docMk/>
            <pc:sldMk cId="3978174469" sldId="324"/>
            <ac:spMk id="19" creationId="{9822E561-F97C-4CBB-A9A6-A6BF6317BC84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4:32.492" v="891"/>
          <ac:spMkLst>
            <pc:docMk/>
            <pc:sldMk cId="3978174469" sldId="324"/>
            <ac:spMk id="21" creationId="{B01B0E58-A5C8-4CDA-A2E0-35DF94E59857}"/>
          </ac:spMkLst>
        </pc:spChg>
        <pc:picChg chg="add mod ord">
          <ac:chgData name="Antti Sandvik" userId="S::antti.sandvik@konnevesi.fi::5a5cb429-bb9a-412b-9ff9-f7328a9d2a93" providerId="AD" clId="Web-{7FEF4EE3-E74C-EFAC-FF92-21AE1C570F87}" dt="2022-10-05T18:34:32.492" v="891"/>
          <ac:picMkLst>
            <pc:docMk/>
            <pc:sldMk cId="3978174469" sldId="324"/>
            <ac:picMk id="4" creationId="{349FEDD3-A472-9509-E278-535322DEF3E2}"/>
          </ac:picMkLst>
        </pc:picChg>
      </pc:sldChg>
      <pc:sldChg chg="addSp delSp modSp new mod setBg modClrScheme chgLayout">
        <pc:chgData name="Antti Sandvik" userId="S::antti.sandvik@konnevesi.fi::5a5cb429-bb9a-412b-9ff9-f7328a9d2a93" providerId="AD" clId="Web-{7FEF4EE3-E74C-EFAC-FF92-21AE1C570F87}" dt="2022-10-05T18:37:24.950" v="914"/>
        <pc:sldMkLst>
          <pc:docMk/>
          <pc:sldMk cId="2570338815" sldId="325"/>
        </pc:sldMkLst>
        <pc:spChg chg="mod ord">
          <ac:chgData name="Antti Sandvik" userId="S::antti.sandvik@konnevesi.fi::5a5cb429-bb9a-412b-9ff9-f7328a9d2a93" providerId="AD" clId="Web-{7FEF4EE3-E74C-EFAC-FF92-21AE1C570F87}" dt="2022-10-05T18:37:24.950" v="914"/>
          <ac:spMkLst>
            <pc:docMk/>
            <pc:sldMk cId="2570338815" sldId="325"/>
            <ac:spMk id="2" creationId="{D9027A82-92F2-8111-8735-2ABD5AFE6CDA}"/>
          </ac:spMkLst>
        </pc:spChg>
        <pc:spChg chg="del mod ord">
          <ac:chgData name="Antti Sandvik" userId="S::antti.sandvik@konnevesi.fi::5a5cb429-bb9a-412b-9ff9-f7328a9d2a93" providerId="AD" clId="Web-{7FEF4EE3-E74C-EFAC-FF92-21AE1C570F87}" dt="2022-10-05T18:35:48.791" v="909"/>
          <ac:spMkLst>
            <pc:docMk/>
            <pc:sldMk cId="2570338815" sldId="325"/>
            <ac:spMk id="3" creationId="{B631148C-3661-FA90-C300-1E37EB9CFB38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8:37:24.903" v="913"/>
          <ac:spMkLst>
            <pc:docMk/>
            <pc:sldMk cId="2570338815" sldId="325"/>
            <ac:spMk id="9" creationId="{2928117C-9446-4E7F-AE62-95E0F6DB5B27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8:37:24.903" v="913"/>
          <ac:spMkLst>
            <pc:docMk/>
            <pc:sldMk cId="2570338815" sldId="325"/>
            <ac:spMk id="11" creationId="{84D30AFB-4D71-48B0-AA00-28EE92363A5F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8:37:24.903" v="913"/>
          <ac:spMkLst>
            <pc:docMk/>
            <pc:sldMk cId="2570338815" sldId="325"/>
            <ac:spMk id="13" creationId="{96A0B76F-8010-4C62-B4B6-C5FC438C059E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8:37:24.903" v="913"/>
          <ac:spMkLst>
            <pc:docMk/>
            <pc:sldMk cId="2570338815" sldId="325"/>
            <ac:spMk id="15" creationId="{9FC936C0-4624-438D-BDD0-6B296BD6409D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8:37:24.903" v="913"/>
          <ac:spMkLst>
            <pc:docMk/>
            <pc:sldMk cId="2570338815" sldId="325"/>
            <ac:spMk id="17" creationId="{C1FA8F66-3B85-411D-A2A6-A50DF3026D9A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8:37:24.903" v="913"/>
          <ac:spMkLst>
            <pc:docMk/>
            <pc:sldMk cId="2570338815" sldId="325"/>
            <ac:spMk id="19" creationId="{D695E25C-06E7-4082-BE92-B571B616BC5A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8:37:24.903" v="913"/>
          <ac:spMkLst>
            <pc:docMk/>
            <pc:sldMk cId="2570338815" sldId="325"/>
            <ac:spMk id="21" creationId="{9257916F-271C-4D56-AEDE-0309D1746F14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8:37:24.903" v="913"/>
          <ac:spMkLst>
            <pc:docMk/>
            <pc:sldMk cId="2570338815" sldId="325"/>
            <ac:spMk id="23" creationId="{EC75C176-BB0F-4087-B339-FC37356C0B34}"/>
          </ac:spMkLst>
        </pc:spChg>
        <pc:spChg chg="add del">
          <ac:chgData name="Antti Sandvik" userId="S::antti.sandvik@konnevesi.fi::5a5cb429-bb9a-412b-9ff9-f7328a9d2a93" providerId="AD" clId="Web-{7FEF4EE3-E74C-EFAC-FF92-21AE1C570F87}" dt="2022-10-05T18:37:24.903" v="913"/>
          <ac:spMkLst>
            <pc:docMk/>
            <pc:sldMk cId="2570338815" sldId="325"/>
            <ac:spMk id="25" creationId="{E64BD7DF-F4BB-427F-B4F6-6DC83A59AA0F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7:24.950" v="914"/>
          <ac:spMkLst>
            <pc:docMk/>
            <pc:sldMk cId="2570338815" sldId="325"/>
            <ac:spMk id="27" creationId="{2928117C-9446-4E7F-AE62-95E0F6DB5B27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7:24.950" v="914"/>
          <ac:spMkLst>
            <pc:docMk/>
            <pc:sldMk cId="2570338815" sldId="325"/>
            <ac:spMk id="28" creationId="{84D30AFB-4D71-48B0-AA00-28EE92363A5F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7:24.950" v="914"/>
          <ac:spMkLst>
            <pc:docMk/>
            <pc:sldMk cId="2570338815" sldId="325"/>
            <ac:spMk id="29" creationId="{96A0B76F-8010-4C62-B4B6-C5FC438C059E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7:24.950" v="914"/>
          <ac:spMkLst>
            <pc:docMk/>
            <pc:sldMk cId="2570338815" sldId="325"/>
            <ac:spMk id="30" creationId="{9FC936C0-4624-438D-BDD0-6B296BD6409D}"/>
          </ac:spMkLst>
        </pc:spChg>
        <pc:spChg chg="add">
          <ac:chgData name="Antti Sandvik" userId="S::antti.sandvik@konnevesi.fi::5a5cb429-bb9a-412b-9ff9-f7328a9d2a93" providerId="AD" clId="Web-{7FEF4EE3-E74C-EFAC-FF92-21AE1C570F87}" dt="2022-10-05T18:37:24.950" v="914"/>
          <ac:spMkLst>
            <pc:docMk/>
            <pc:sldMk cId="2570338815" sldId="325"/>
            <ac:spMk id="31" creationId="{F34F34AF-75E7-4149-A3CF-2E483C744F92}"/>
          </ac:spMkLst>
        </pc:spChg>
        <pc:grpChg chg="add">
          <ac:chgData name="Antti Sandvik" userId="S::antti.sandvik@konnevesi.fi::5a5cb429-bb9a-412b-9ff9-f7328a9d2a93" providerId="AD" clId="Web-{7FEF4EE3-E74C-EFAC-FF92-21AE1C570F87}" dt="2022-10-05T18:37:24.950" v="914"/>
          <ac:grpSpMkLst>
            <pc:docMk/>
            <pc:sldMk cId="2570338815" sldId="325"/>
            <ac:grpSpMk id="32" creationId="{1654C7F9-AF92-42BD-A713-6B020F63B307}"/>
          </ac:grpSpMkLst>
        </pc:grpChg>
        <pc:picChg chg="add mod">
          <ac:chgData name="Antti Sandvik" userId="S::antti.sandvik@konnevesi.fi::5a5cb429-bb9a-412b-9ff9-f7328a9d2a93" providerId="AD" clId="Web-{7FEF4EE3-E74C-EFAC-FF92-21AE1C570F87}" dt="2022-10-05T18:37:24.950" v="914"/>
          <ac:picMkLst>
            <pc:docMk/>
            <pc:sldMk cId="2570338815" sldId="325"/>
            <ac:picMk id="4" creationId="{C0C52464-2DC1-D859-96C3-345EB939E7FB}"/>
          </ac:picMkLst>
        </pc:picChg>
      </pc:sldChg>
    </pc:docChg>
  </pc:docChgLst>
  <pc:docChgLst>
    <pc:chgData name="Antti Sandvik" userId="S::antti.sandvik@konnevesi.fi::5a5cb429-bb9a-412b-9ff9-f7328a9d2a93" providerId="AD" clId="Web-{140F2F15-D092-7D70-5024-07C5D276FD54}"/>
    <pc:docChg chg="addSld modSld">
      <pc:chgData name="Antti Sandvik" userId="S::antti.sandvik@konnevesi.fi::5a5cb429-bb9a-412b-9ff9-f7328a9d2a93" providerId="AD" clId="Web-{140F2F15-D092-7D70-5024-07C5D276FD54}" dt="2022-10-05T18:41:25.964" v="9"/>
      <pc:docMkLst>
        <pc:docMk/>
      </pc:docMkLst>
      <pc:sldChg chg="addSp delSp modSp">
        <pc:chgData name="Antti Sandvik" userId="S::antti.sandvik@konnevesi.fi::5a5cb429-bb9a-412b-9ff9-f7328a9d2a93" providerId="AD" clId="Web-{140F2F15-D092-7D70-5024-07C5D276FD54}" dt="2022-10-05T18:41:04.401" v="7"/>
        <pc:sldMkLst>
          <pc:docMk/>
          <pc:sldMk cId="2570338815" sldId="325"/>
        </pc:sldMkLst>
        <pc:spChg chg="mod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2" creationId="{D9027A82-92F2-8111-8735-2ABD5AFE6CDA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0:35.823" v="2"/>
          <ac:spMkLst>
            <pc:docMk/>
            <pc:sldMk cId="2570338815" sldId="325"/>
            <ac:spMk id="27" creationId="{2928117C-9446-4E7F-AE62-95E0F6DB5B27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0:35.823" v="2"/>
          <ac:spMkLst>
            <pc:docMk/>
            <pc:sldMk cId="2570338815" sldId="325"/>
            <ac:spMk id="28" creationId="{84D30AFB-4D71-48B0-AA00-28EE92363A5F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0:35.823" v="2"/>
          <ac:spMkLst>
            <pc:docMk/>
            <pc:sldMk cId="2570338815" sldId="325"/>
            <ac:spMk id="29" creationId="{96A0B76F-8010-4C62-B4B6-C5FC438C059E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0:35.823" v="2"/>
          <ac:spMkLst>
            <pc:docMk/>
            <pc:sldMk cId="2570338815" sldId="325"/>
            <ac:spMk id="30" creationId="{9FC936C0-4624-438D-BDD0-6B296BD6409D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0:35.823" v="2"/>
          <ac:spMkLst>
            <pc:docMk/>
            <pc:sldMk cId="2570338815" sldId="325"/>
            <ac:spMk id="31" creationId="{F34F34AF-75E7-4149-A3CF-2E483C744F92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0:35.776" v="1"/>
          <ac:spMkLst>
            <pc:docMk/>
            <pc:sldMk cId="2570338815" sldId="325"/>
            <ac:spMk id="38" creationId="{2928117C-9446-4E7F-AE62-95E0F6DB5B27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0:35.776" v="1"/>
          <ac:spMkLst>
            <pc:docMk/>
            <pc:sldMk cId="2570338815" sldId="325"/>
            <ac:spMk id="40" creationId="{84D30AFB-4D71-48B0-AA00-28EE92363A5F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0:35.776" v="1"/>
          <ac:spMkLst>
            <pc:docMk/>
            <pc:sldMk cId="2570338815" sldId="325"/>
            <ac:spMk id="42" creationId="{96A0B76F-8010-4C62-B4B6-C5FC438C059E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0:35.776" v="1"/>
          <ac:spMkLst>
            <pc:docMk/>
            <pc:sldMk cId="2570338815" sldId="325"/>
            <ac:spMk id="44" creationId="{9FC936C0-4624-438D-BDD0-6B296BD6409D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0:35.776" v="1"/>
          <ac:spMkLst>
            <pc:docMk/>
            <pc:sldMk cId="2570338815" sldId="325"/>
            <ac:spMk id="46" creationId="{5535DAA1-B7FB-41AB-BA45-ECFC99D82749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0:35.776" v="1"/>
          <ac:spMkLst>
            <pc:docMk/>
            <pc:sldMk cId="2570338815" sldId="325"/>
            <ac:spMk id="48" creationId="{6D225CEC-19E5-40D0-B1CE-4E884C9C17D2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0:35.776" v="1"/>
          <ac:spMkLst>
            <pc:docMk/>
            <pc:sldMk cId="2570338815" sldId="325"/>
            <ac:spMk id="50" creationId="{BEF873D1-568B-4D8E-AF50-0382A711402F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0:35.776" v="1"/>
          <ac:spMkLst>
            <pc:docMk/>
            <pc:sldMk cId="2570338815" sldId="325"/>
            <ac:spMk id="52" creationId="{9E51D150-D0BE-47A3-AA5B-3F71488E554E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0:35.776" v="1"/>
          <ac:spMkLst>
            <pc:docMk/>
            <pc:sldMk cId="2570338815" sldId="325"/>
            <ac:spMk id="54" creationId="{A3EC344B-E4D2-4F05-86FF-A2109058CFF9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56" creationId="{DB691D59-8F51-4DD8-AD41-D568D29B08F8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57" creationId="{204AEF18-0627-48F3-9B3D-F7E8F050B1D4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58" creationId="{CEAEE08A-C572-438F-9753-B0D527A515A7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59" creationId="{DB93146F-62ED-4C59-844C-0935D0FB5031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60" creationId="{0883F11E-ECB3-4046-A121-A45C6FF6316B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61" creationId="{5CF77191-9839-40D9-B04E-85DF01BB029F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62" creationId="{BF007B11-F4C3-4A9E-AAA8-D52C8C1AD988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63" creationId="{871D0F6C-C993-4E97-A103-9448E35FEEA0}"/>
          </ac:spMkLst>
        </pc:spChg>
        <pc:spChg chg="add del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64" creationId="{7B28B346-1639-4F05-9EBC-808A9DC6657D}"/>
          </ac:spMkLst>
        </pc:spChg>
        <pc:spChg chg="add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69" creationId="{2928117C-9446-4E7F-AE62-95E0F6DB5B27}"/>
          </ac:spMkLst>
        </pc:spChg>
        <pc:spChg chg="add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71" creationId="{84D30AFB-4D71-48B0-AA00-28EE92363A5F}"/>
          </ac:spMkLst>
        </pc:spChg>
        <pc:spChg chg="add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73" creationId="{96A0B76F-8010-4C62-B4B6-C5FC438C059E}"/>
          </ac:spMkLst>
        </pc:spChg>
        <pc:spChg chg="add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75" creationId="{9FC936C0-4624-438D-BDD0-6B296BD6409D}"/>
          </ac:spMkLst>
        </pc:spChg>
        <pc:spChg chg="add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77" creationId="{5535DAA1-B7FB-41AB-BA45-ECFC99D82749}"/>
          </ac:spMkLst>
        </pc:spChg>
        <pc:spChg chg="add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79" creationId="{6D225CEC-19E5-40D0-B1CE-4E884C9C17D2}"/>
          </ac:spMkLst>
        </pc:spChg>
        <pc:spChg chg="add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81" creationId="{BEF873D1-568B-4D8E-AF50-0382A711402F}"/>
          </ac:spMkLst>
        </pc:spChg>
        <pc:spChg chg="add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83" creationId="{9E51D150-D0BE-47A3-AA5B-3F71488E554E}"/>
          </ac:spMkLst>
        </pc:spChg>
        <pc:spChg chg="add">
          <ac:chgData name="Antti Sandvik" userId="S::antti.sandvik@konnevesi.fi::5a5cb429-bb9a-412b-9ff9-f7328a9d2a93" providerId="AD" clId="Web-{140F2F15-D092-7D70-5024-07C5D276FD54}" dt="2022-10-05T18:41:04.401" v="7"/>
          <ac:spMkLst>
            <pc:docMk/>
            <pc:sldMk cId="2570338815" sldId="325"/>
            <ac:spMk id="85" creationId="{A3EC344B-E4D2-4F05-86FF-A2109058CFF9}"/>
          </ac:spMkLst>
        </pc:spChg>
        <pc:grpChg chg="add del">
          <ac:chgData name="Antti Sandvik" userId="S::antti.sandvik@konnevesi.fi::5a5cb429-bb9a-412b-9ff9-f7328a9d2a93" providerId="AD" clId="Web-{140F2F15-D092-7D70-5024-07C5D276FD54}" dt="2022-10-05T18:40:35.823" v="2"/>
          <ac:grpSpMkLst>
            <pc:docMk/>
            <pc:sldMk cId="2570338815" sldId="325"/>
            <ac:grpSpMk id="32" creationId="{1654C7F9-AF92-42BD-A713-6B020F63B307}"/>
          </ac:grpSpMkLst>
        </pc:grpChg>
        <pc:picChg chg="add mod">
          <ac:chgData name="Antti Sandvik" userId="S::antti.sandvik@konnevesi.fi::5a5cb429-bb9a-412b-9ff9-f7328a9d2a93" providerId="AD" clId="Web-{140F2F15-D092-7D70-5024-07C5D276FD54}" dt="2022-10-05T18:41:04.401" v="7"/>
          <ac:picMkLst>
            <pc:docMk/>
            <pc:sldMk cId="2570338815" sldId="325"/>
            <ac:picMk id="3" creationId="{E2BF8D13-E4E1-B293-6F24-58D1999AAE42}"/>
          </ac:picMkLst>
        </pc:picChg>
        <pc:picChg chg="del mod ord">
          <ac:chgData name="Antti Sandvik" userId="S::antti.sandvik@konnevesi.fi::5a5cb429-bb9a-412b-9ff9-f7328a9d2a93" providerId="AD" clId="Web-{140F2F15-D092-7D70-5024-07C5D276FD54}" dt="2022-10-05T18:40:54.276" v="6"/>
          <ac:picMkLst>
            <pc:docMk/>
            <pc:sldMk cId="2570338815" sldId="325"/>
            <ac:picMk id="4" creationId="{C0C52464-2DC1-D859-96C3-345EB939E7FB}"/>
          </ac:picMkLst>
        </pc:picChg>
      </pc:sldChg>
      <pc:sldChg chg="modSp new mod modClrScheme chgLayout">
        <pc:chgData name="Antti Sandvik" userId="S::antti.sandvik@konnevesi.fi::5a5cb429-bb9a-412b-9ff9-f7328a9d2a93" providerId="AD" clId="Web-{140F2F15-D092-7D70-5024-07C5D276FD54}" dt="2022-10-05T18:41:25.964" v="9"/>
        <pc:sldMkLst>
          <pc:docMk/>
          <pc:sldMk cId="314912185" sldId="326"/>
        </pc:sldMkLst>
        <pc:spChg chg="mod ord">
          <ac:chgData name="Antti Sandvik" userId="S::antti.sandvik@konnevesi.fi::5a5cb429-bb9a-412b-9ff9-f7328a9d2a93" providerId="AD" clId="Web-{140F2F15-D092-7D70-5024-07C5D276FD54}" dt="2022-10-05T18:41:25.964" v="9"/>
          <ac:spMkLst>
            <pc:docMk/>
            <pc:sldMk cId="314912185" sldId="326"/>
            <ac:spMk id="2" creationId="{83A63DD0-4988-4591-DFA6-548D24EA9E4E}"/>
          </ac:spMkLst>
        </pc:spChg>
        <pc:spChg chg="mod ord">
          <ac:chgData name="Antti Sandvik" userId="S::antti.sandvik@konnevesi.fi::5a5cb429-bb9a-412b-9ff9-f7328a9d2a93" providerId="AD" clId="Web-{140F2F15-D092-7D70-5024-07C5D276FD54}" dt="2022-10-05T18:41:25.964" v="9"/>
          <ac:spMkLst>
            <pc:docMk/>
            <pc:sldMk cId="314912185" sldId="326"/>
            <ac:spMk id="3" creationId="{F8194156-96ED-8FE1-B675-C56584433E14}"/>
          </ac:spMkLst>
        </pc:spChg>
      </pc:sldChg>
    </pc:docChg>
  </pc:docChgLst>
  <pc:docChgLst>
    <pc:chgData name="Antti Sandvik" userId="S::antti.sandvik@konnevesi.fi::5a5cb429-bb9a-412b-9ff9-f7328a9d2a93" providerId="AD" clId="Web-{F7868F39-E2C0-9A06-D7C6-40DB5C6E093B}"/>
    <pc:docChg chg="addSld delSld modSld sldOrd">
      <pc:chgData name="Antti Sandvik" userId="S::antti.sandvik@konnevesi.fi::5a5cb429-bb9a-412b-9ff9-f7328a9d2a93" providerId="AD" clId="Web-{F7868F39-E2C0-9A06-D7C6-40DB5C6E093B}" dt="2022-10-09T17:21:09.267" v="416" actId="20577"/>
      <pc:docMkLst>
        <pc:docMk/>
      </pc:docMkLst>
      <pc:sldChg chg="del">
        <pc:chgData name="Antti Sandvik" userId="S::antti.sandvik@konnevesi.fi::5a5cb429-bb9a-412b-9ff9-f7328a9d2a93" providerId="AD" clId="Web-{F7868F39-E2C0-9A06-D7C6-40DB5C6E093B}" dt="2022-10-09T16:59:44.483" v="98"/>
        <pc:sldMkLst>
          <pc:docMk/>
          <pc:sldMk cId="0" sldId="257"/>
        </pc:sldMkLst>
      </pc:sldChg>
      <pc:sldChg chg="del">
        <pc:chgData name="Antti Sandvik" userId="S::antti.sandvik@konnevesi.fi::5a5cb429-bb9a-412b-9ff9-f7328a9d2a93" providerId="AD" clId="Web-{F7868F39-E2C0-9A06-D7C6-40DB5C6E093B}" dt="2022-10-09T16:59:52.812" v="99"/>
        <pc:sldMkLst>
          <pc:docMk/>
          <pc:sldMk cId="0" sldId="258"/>
        </pc:sldMkLst>
      </pc:sldChg>
      <pc:sldChg chg="modSp ord addAnim modAnim">
        <pc:chgData name="Antti Sandvik" userId="S::antti.sandvik@konnevesi.fi::5a5cb429-bb9a-412b-9ff9-f7328a9d2a93" providerId="AD" clId="Web-{F7868F39-E2C0-9A06-D7C6-40DB5C6E093B}" dt="2022-10-09T17:08:03.662" v="198"/>
        <pc:sldMkLst>
          <pc:docMk/>
          <pc:sldMk cId="0" sldId="259"/>
        </pc:sldMkLst>
        <pc:spChg chg="mod">
          <ac:chgData name="Antti Sandvik" userId="S::antti.sandvik@konnevesi.fi::5a5cb429-bb9a-412b-9ff9-f7328a9d2a93" providerId="AD" clId="Web-{F7868F39-E2C0-9A06-D7C6-40DB5C6E093B}" dt="2022-10-09T17:06:08.504" v="138" actId="20577"/>
          <ac:spMkLst>
            <pc:docMk/>
            <pc:sldMk cId="0" sldId="259"/>
            <ac:spMk id="76" creationId="{00000000-0000-0000-0000-000000000000}"/>
          </ac:spMkLst>
        </pc:spChg>
        <pc:spChg chg="mod">
          <ac:chgData name="Antti Sandvik" userId="S::antti.sandvik@konnevesi.fi::5a5cb429-bb9a-412b-9ff9-f7328a9d2a93" providerId="AD" clId="Web-{F7868F39-E2C0-9A06-D7C6-40DB5C6E093B}" dt="2022-10-09T17:07:52.912" v="197" actId="20577"/>
          <ac:spMkLst>
            <pc:docMk/>
            <pc:sldMk cId="0" sldId="259"/>
            <ac:spMk id="77" creationId="{00000000-0000-0000-0000-000000000000}"/>
          </ac:spMkLst>
        </pc:spChg>
      </pc:sldChg>
      <pc:sldChg chg="del">
        <pc:chgData name="Antti Sandvik" userId="S::antti.sandvik@konnevesi.fi::5a5cb429-bb9a-412b-9ff9-f7328a9d2a93" providerId="AD" clId="Web-{F7868F39-E2C0-9A06-D7C6-40DB5C6E093B}" dt="2022-10-09T17:09:14.382" v="207"/>
        <pc:sldMkLst>
          <pc:docMk/>
          <pc:sldMk cId="0" sldId="260"/>
        </pc:sldMkLst>
      </pc:sldChg>
      <pc:sldChg chg="del">
        <pc:chgData name="Antti Sandvik" userId="S::antti.sandvik@konnevesi.fi::5a5cb429-bb9a-412b-9ff9-f7328a9d2a93" providerId="AD" clId="Web-{F7868F39-E2C0-9A06-D7C6-40DB5C6E093B}" dt="2022-10-09T17:09:10.648" v="206"/>
        <pc:sldMkLst>
          <pc:docMk/>
          <pc:sldMk cId="0" sldId="261"/>
        </pc:sldMkLst>
      </pc:sldChg>
      <pc:sldChg chg="del">
        <pc:chgData name="Antti Sandvik" userId="S::antti.sandvik@konnevesi.fi::5a5cb429-bb9a-412b-9ff9-f7328a9d2a93" providerId="AD" clId="Web-{F7868F39-E2C0-9A06-D7C6-40DB5C6E093B}" dt="2022-10-09T17:00:58.594" v="102"/>
        <pc:sldMkLst>
          <pc:docMk/>
          <pc:sldMk cId="0" sldId="262"/>
        </pc:sldMkLst>
      </pc:sldChg>
      <pc:sldChg chg="del">
        <pc:chgData name="Antti Sandvik" userId="S::antti.sandvik@konnevesi.fi::5a5cb429-bb9a-412b-9ff9-f7328a9d2a93" providerId="AD" clId="Web-{F7868F39-E2C0-9A06-D7C6-40DB5C6E093B}" dt="2022-10-09T17:00:51.563" v="101"/>
        <pc:sldMkLst>
          <pc:docMk/>
          <pc:sldMk cId="0" sldId="263"/>
        </pc:sldMkLst>
      </pc:sldChg>
      <pc:sldChg chg="del">
        <pc:chgData name="Antti Sandvik" userId="S::antti.sandvik@konnevesi.fi::5a5cb429-bb9a-412b-9ff9-f7328a9d2a93" providerId="AD" clId="Web-{F7868F39-E2C0-9A06-D7C6-40DB5C6E093B}" dt="2022-10-09T17:00:48.062" v="100"/>
        <pc:sldMkLst>
          <pc:docMk/>
          <pc:sldMk cId="0" sldId="264"/>
        </pc:sldMkLst>
      </pc:sldChg>
      <pc:sldChg chg="ord">
        <pc:chgData name="Antti Sandvik" userId="S::antti.sandvik@konnevesi.fi::5a5cb429-bb9a-412b-9ff9-f7328a9d2a93" providerId="AD" clId="Web-{F7868F39-E2C0-9A06-D7C6-40DB5C6E093B}" dt="2022-10-09T16:45:31.097" v="11"/>
        <pc:sldMkLst>
          <pc:docMk/>
          <pc:sldMk cId="0" sldId="265"/>
        </pc:sldMkLst>
      </pc:sldChg>
      <pc:sldChg chg="ord">
        <pc:chgData name="Antti Sandvik" userId="S::antti.sandvik@konnevesi.fi::5a5cb429-bb9a-412b-9ff9-f7328a9d2a93" providerId="AD" clId="Web-{F7868F39-E2C0-9A06-D7C6-40DB5C6E093B}" dt="2022-10-09T17:01:37.188" v="104"/>
        <pc:sldMkLst>
          <pc:docMk/>
          <pc:sldMk cId="0" sldId="266"/>
        </pc:sldMkLst>
      </pc:sldChg>
      <pc:sldChg chg="del">
        <pc:chgData name="Antti Sandvik" userId="S::antti.sandvik@konnevesi.fi::5a5cb429-bb9a-412b-9ff9-f7328a9d2a93" providerId="AD" clId="Web-{F7868F39-E2C0-9A06-D7C6-40DB5C6E093B}" dt="2022-10-09T17:09:06.335" v="205"/>
        <pc:sldMkLst>
          <pc:docMk/>
          <pc:sldMk cId="0" sldId="267"/>
        </pc:sldMkLst>
      </pc:sldChg>
      <pc:sldChg chg="del">
        <pc:chgData name="Antti Sandvik" userId="S::antti.sandvik@konnevesi.fi::5a5cb429-bb9a-412b-9ff9-f7328a9d2a93" providerId="AD" clId="Web-{F7868F39-E2C0-9A06-D7C6-40DB5C6E093B}" dt="2022-10-09T17:09:04.741" v="204"/>
        <pc:sldMkLst>
          <pc:docMk/>
          <pc:sldMk cId="0" sldId="268"/>
        </pc:sldMkLst>
      </pc:sldChg>
      <pc:sldChg chg="modSp">
        <pc:chgData name="Antti Sandvik" userId="S::antti.sandvik@konnevesi.fi::5a5cb429-bb9a-412b-9ff9-f7328a9d2a93" providerId="AD" clId="Web-{F7868F39-E2C0-9A06-D7C6-40DB5C6E093B}" dt="2022-10-09T17:08:49.694" v="203" actId="14100"/>
        <pc:sldMkLst>
          <pc:docMk/>
          <pc:sldMk cId="0" sldId="269"/>
        </pc:sldMkLst>
        <pc:spChg chg="mod">
          <ac:chgData name="Antti Sandvik" userId="S::antti.sandvik@konnevesi.fi::5a5cb429-bb9a-412b-9ff9-f7328a9d2a93" providerId="AD" clId="Web-{F7868F39-E2C0-9A06-D7C6-40DB5C6E093B}" dt="2022-10-09T17:08:49.694" v="203" actId="14100"/>
          <ac:spMkLst>
            <pc:docMk/>
            <pc:sldMk cId="0" sldId="269"/>
            <ac:spMk id="138" creationId="{00000000-0000-0000-0000-000000000000}"/>
          </ac:spMkLst>
        </pc:spChg>
      </pc:sldChg>
      <pc:sldChg chg="del">
        <pc:chgData name="Antti Sandvik" userId="S::antti.sandvik@konnevesi.fi::5a5cb429-bb9a-412b-9ff9-f7328a9d2a93" providerId="AD" clId="Web-{F7868F39-E2C0-9A06-D7C6-40DB5C6E093B}" dt="2022-10-09T17:08:34.053" v="202"/>
        <pc:sldMkLst>
          <pc:docMk/>
          <pc:sldMk cId="0" sldId="272"/>
        </pc:sldMkLst>
      </pc:sldChg>
      <pc:sldChg chg="del">
        <pc:chgData name="Antti Sandvik" userId="S::antti.sandvik@konnevesi.fi::5a5cb429-bb9a-412b-9ff9-f7328a9d2a93" providerId="AD" clId="Web-{F7868F39-E2C0-9A06-D7C6-40DB5C6E093B}" dt="2022-10-09T17:08:08.928" v="199"/>
        <pc:sldMkLst>
          <pc:docMk/>
          <pc:sldMk cId="0" sldId="273"/>
        </pc:sldMkLst>
      </pc:sldChg>
      <pc:sldChg chg="del">
        <pc:chgData name="Antti Sandvik" userId="S::antti.sandvik@konnevesi.fi::5a5cb429-bb9a-412b-9ff9-f7328a9d2a93" providerId="AD" clId="Web-{F7868F39-E2C0-9A06-D7C6-40DB5C6E093B}" dt="2022-10-09T17:08:11.475" v="200"/>
        <pc:sldMkLst>
          <pc:docMk/>
          <pc:sldMk cId="0" sldId="274"/>
        </pc:sldMkLst>
      </pc:sldChg>
      <pc:sldChg chg="del">
        <pc:chgData name="Antti Sandvik" userId="S::antti.sandvik@konnevesi.fi::5a5cb429-bb9a-412b-9ff9-f7328a9d2a93" providerId="AD" clId="Web-{F7868F39-E2C0-9A06-D7C6-40DB5C6E093B}" dt="2022-10-09T17:08:19.850" v="201"/>
        <pc:sldMkLst>
          <pc:docMk/>
          <pc:sldMk cId="0" sldId="275"/>
        </pc:sldMkLst>
      </pc:sldChg>
      <pc:sldChg chg="modSp">
        <pc:chgData name="Antti Sandvik" userId="S::antti.sandvik@konnevesi.fi::5a5cb429-bb9a-412b-9ff9-f7328a9d2a93" providerId="AD" clId="Web-{F7868F39-E2C0-9A06-D7C6-40DB5C6E093B}" dt="2022-10-09T17:03:41.534" v="117" actId="20577"/>
        <pc:sldMkLst>
          <pc:docMk/>
          <pc:sldMk cId="0" sldId="276"/>
        </pc:sldMkLst>
        <pc:spChg chg="mod">
          <ac:chgData name="Antti Sandvik" userId="S::antti.sandvik@konnevesi.fi::5a5cb429-bb9a-412b-9ff9-f7328a9d2a93" providerId="AD" clId="Web-{F7868F39-E2C0-9A06-D7C6-40DB5C6E093B}" dt="2022-10-09T17:03:41.534" v="117" actId="20577"/>
          <ac:spMkLst>
            <pc:docMk/>
            <pc:sldMk cId="0" sldId="276"/>
            <ac:spMk id="179" creationId="{00000000-0000-0000-0000-000000000000}"/>
          </ac:spMkLst>
        </pc:spChg>
      </pc:sldChg>
      <pc:sldChg chg="del">
        <pc:chgData name="Antti Sandvik" userId="S::antti.sandvik@konnevesi.fi::5a5cb429-bb9a-412b-9ff9-f7328a9d2a93" providerId="AD" clId="Web-{F7868F39-E2C0-9A06-D7C6-40DB5C6E093B}" dt="2022-10-09T17:03:27.518" v="114"/>
        <pc:sldMkLst>
          <pc:docMk/>
          <pc:sldMk cId="0" sldId="277"/>
        </pc:sldMkLst>
      </pc:sldChg>
      <pc:sldChg chg="del">
        <pc:chgData name="Antti Sandvik" userId="S::antti.sandvik@konnevesi.fi::5a5cb429-bb9a-412b-9ff9-f7328a9d2a93" providerId="AD" clId="Web-{F7868F39-E2C0-9A06-D7C6-40DB5C6E093B}" dt="2022-10-09T17:03:30.565" v="115"/>
        <pc:sldMkLst>
          <pc:docMk/>
          <pc:sldMk cId="0" sldId="278"/>
        </pc:sldMkLst>
      </pc:sldChg>
      <pc:sldChg chg="modSp">
        <pc:chgData name="Antti Sandvik" userId="S::antti.sandvik@konnevesi.fi::5a5cb429-bb9a-412b-9ff9-f7328a9d2a93" providerId="AD" clId="Web-{F7868F39-E2C0-9A06-D7C6-40DB5C6E093B}" dt="2022-10-09T17:03:47.315" v="118" actId="20577"/>
        <pc:sldMkLst>
          <pc:docMk/>
          <pc:sldMk cId="0" sldId="279"/>
        </pc:sldMkLst>
        <pc:spChg chg="mod">
          <ac:chgData name="Antti Sandvik" userId="S::antti.sandvik@konnevesi.fi::5a5cb429-bb9a-412b-9ff9-f7328a9d2a93" providerId="AD" clId="Web-{F7868F39-E2C0-9A06-D7C6-40DB5C6E093B}" dt="2022-10-09T17:03:47.315" v="118" actId="20577"/>
          <ac:spMkLst>
            <pc:docMk/>
            <pc:sldMk cId="0" sldId="279"/>
            <ac:spMk id="196" creationId="{00000000-0000-0000-0000-000000000000}"/>
          </ac:spMkLst>
        </pc:spChg>
      </pc:sldChg>
      <pc:sldChg chg="del">
        <pc:chgData name="Antti Sandvik" userId="S::antti.sandvik@konnevesi.fi::5a5cb429-bb9a-412b-9ff9-f7328a9d2a93" providerId="AD" clId="Web-{F7868F39-E2C0-9A06-D7C6-40DB5C6E093B}" dt="2022-10-09T17:03:20.283" v="113"/>
        <pc:sldMkLst>
          <pc:docMk/>
          <pc:sldMk cId="0" sldId="282"/>
        </pc:sldMkLst>
      </pc:sldChg>
      <pc:sldChg chg="ord">
        <pc:chgData name="Antti Sandvik" userId="S::antti.sandvik@konnevesi.fi::5a5cb429-bb9a-412b-9ff9-f7328a9d2a93" providerId="AD" clId="Web-{F7868F39-E2C0-9A06-D7C6-40DB5C6E093B}" dt="2022-10-09T17:03:04.939" v="110"/>
        <pc:sldMkLst>
          <pc:docMk/>
          <pc:sldMk cId="0" sldId="283"/>
        </pc:sldMkLst>
      </pc:sldChg>
      <pc:sldChg chg="del">
        <pc:chgData name="Antti Sandvik" userId="S::antti.sandvik@konnevesi.fi::5a5cb429-bb9a-412b-9ff9-f7328a9d2a93" providerId="AD" clId="Web-{F7868F39-E2C0-9A06-D7C6-40DB5C6E093B}" dt="2022-10-09T17:03:18.127" v="112"/>
        <pc:sldMkLst>
          <pc:docMk/>
          <pc:sldMk cId="0" sldId="284"/>
        </pc:sldMkLst>
      </pc:sldChg>
      <pc:sldChg chg="del">
        <pc:chgData name="Antti Sandvik" userId="S::antti.sandvik@konnevesi.fi::5a5cb429-bb9a-412b-9ff9-f7328a9d2a93" providerId="AD" clId="Web-{F7868F39-E2C0-9A06-D7C6-40DB5C6E093B}" dt="2022-10-09T17:03:13.393" v="111"/>
        <pc:sldMkLst>
          <pc:docMk/>
          <pc:sldMk cId="0" sldId="285"/>
        </pc:sldMkLst>
      </pc:sldChg>
      <pc:sldChg chg="ord">
        <pc:chgData name="Antti Sandvik" userId="S::antti.sandvik@konnevesi.fi::5a5cb429-bb9a-412b-9ff9-f7328a9d2a93" providerId="AD" clId="Web-{F7868F39-E2C0-9A06-D7C6-40DB5C6E093B}" dt="2022-10-09T16:46:27.926" v="13"/>
        <pc:sldMkLst>
          <pc:docMk/>
          <pc:sldMk cId="0" sldId="286"/>
        </pc:sldMkLst>
      </pc:sldChg>
      <pc:sldChg chg="ord">
        <pc:chgData name="Antti Sandvik" userId="S::antti.sandvik@konnevesi.fi::5a5cb429-bb9a-412b-9ff9-f7328a9d2a93" providerId="AD" clId="Web-{F7868F39-E2C0-9A06-D7C6-40DB5C6E093B}" dt="2022-10-09T16:46:56.879" v="14"/>
        <pc:sldMkLst>
          <pc:docMk/>
          <pc:sldMk cId="0" sldId="287"/>
        </pc:sldMkLst>
      </pc:sldChg>
      <pc:sldChg chg="ord">
        <pc:chgData name="Antti Sandvik" userId="S::antti.sandvik@konnevesi.fi::5a5cb429-bb9a-412b-9ff9-f7328a9d2a93" providerId="AD" clId="Web-{F7868F39-E2C0-9A06-D7C6-40DB5C6E093B}" dt="2022-10-09T17:02:25.329" v="109"/>
        <pc:sldMkLst>
          <pc:docMk/>
          <pc:sldMk cId="0" sldId="288"/>
        </pc:sldMkLst>
      </pc:sldChg>
      <pc:sldChg chg="modSp ord">
        <pc:chgData name="Antti Sandvik" userId="S::antti.sandvik@konnevesi.fi::5a5cb429-bb9a-412b-9ff9-f7328a9d2a93" providerId="AD" clId="Web-{F7868F39-E2C0-9A06-D7C6-40DB5C6E093B}" dt="2022-10-09T17:13:38.448" v="296" actId="20577"/>
        <pc:sldMkLst>
          <pc:docMk/>
          <pc:sldMk cId="0" sldId="289"/>
        </pc:sldMkLst>
        <pc:spChg chg="mod">
          <ac:chgData name="Antti Sandvik" userId="S::antti.sandvik@konnevesi.fi::5a5cb429-bb9a-412b-9ff9-f7328a9d2a93" providerId="AD" clId="Web-{F7868F39-E2C0-9A06-D7C6-40DB5C6E093B}" dt="2022-10-09T17:13:38.448" v="296" actId="20577"/>
          <ac:spMkLst>
            <pc:docMk/>
            <pc:sldMk cId="0" sldId="289"/>
            <ac:spMk id="259" creationId="{00000000-0000-0000-0000-000000000000}"/>
          </ac:spMkLst>
        </pc:spChg>
        <pc:spChg chg="mod">
          <ac:chgData name="Antti Sandvik" userId="S::antti.sandvik@konnevesi.fi::5a5cb429-bb9a-412b-9ff9-f7328a9d2a93" providerId="AD" clId="Web-{F7868F39-E2C0-9A06-D7C6-40DB5C6E093B}" dt="2022-10-09T17:13:34.886" v="294" actId="20577"/>
          <ac:spMkLst>
            <pc:docMk/>
            <pc:sldMk cId="0" sldId="289"/>
            <ac:spMk id="260" creationId="{00000000-0000-0000-0000-000000000000}"/>
          </ac:spMkLst>
        </pc:spChg>
      </pc:sldChg>
      <pc:sldChg chg="ord">
        <pc:chgData name="Antti Sandvik" userId="S::antti.sandvik@konnevesi.fi::5a5cb429-bb9a-412b-9ff9-f7328a9d2a93" providerId="AD" clId="Web-{F7868F39-E2C0-9A06-D7C6-40DB5C6E093B}" dt="2022-10-09T16:45:53.863" v="12"/>
        <pc:sldMkLst>
          <pc:docMk/>
          <pc:sldMk cId="0" sldId="290"/>
        </pc:sldMkLst>
      </pc:sldChg>
      <pc:sldChg chg="del">
        <pc:chgData name="Antti Sandvik" userId="S::antti.sandvik@konnevesi.fi::5a5cb429-bb9a-412b-9ff9-f7328a9d2a93" providerId="AD" clId="Web-{F7868F39-E2C0-9A06-D7C6-40DB5C6E093B}" dt="2022-10-09T17:01:50.563" v="106"/>
        <pc:sldMkLst>
          <pc:docMk/>
          <pc:sldMk cId="0" sldId="291"/>
        </pc:sldMkLst>
      </pc:sldChg>
      <pc:sldChg chg="del">
        <pc:chgData name="Antti Sandvik" userId="S::antti.sandvik@konnevesi.fi::5a5cb429-bb9a-412b-9ff9-f7328a9d2a93" providerId="AD" clId="Web-{F7868F39-E2C0-9A06-D7C6-40DB5C6E093B}" dt="2022-10-09T17:01:46.720" v="105"/>
        <pc:sldMkLst>
          <pc:docMk/>
          <pc:sldMk cId="0" sldId="292"/>
        </pc:sldMkLst>
      </pc:sldChg>
      <pc:sldChg chg="modSp">
        <pc:chgData name="Antti Sandvik" userId="S::antti.sandvik@konnevesi.fi::5a5cb429-bb9a-412b-9ff9-f7328a9d2a93" providerId="AD" clId="Web-{F7868F39-E2C0-9A06-D7C6-40DB5C6E093B}" dt="2022-10-09T17:20:32.985" v="404" actId="20577"/>
        <pc:sldMkLst>
          <pc:docMk/>
          <pc:sldMk cId="924087010" sldId="294"/>
        </pc:sldMkLst>
        <pc:spChg chg="mod">
          <ac:chgData name="Antti Sandvik" userId="S::antti.sandvik@konnevesi.fi::5a5cb429-bb9a-412b-9ff9-f7328a9d2a93" providerId="AD" clId="Web-{F7868F39-E2C0-9A06-D7C6-40DB5C6E093B}" dt="2022-10-09T17:09:39.367" v="212" actId="20577"/>
          <ac:spMkLst>
            <pc:docMk/>
            <pc:sldMk cId="924087010" sldId="294"/>
            <ac:spMk id="136" creationId="{00000000-0000-0000-0000-000000000000}"/>
          </ac:spMkLst>
        </pc:spChg>
        <pc:spChg chg="mod">
          <ac:chgData name="Antti Sandvik" userId="S::antti.sandvik@konnevesi.fi::5a5cb429-bb9a-412b-9ff9-f7328a9d2a93" providerId="AD" clId="Web-{F7868F39-E2C0-9A06-D7C6-40DB5C6E093B}" dt="2022-10-09T17:20:32.985" v="404" actId="20577"/>
          <ac:spMkLst>
            <pc:docMk/>
            <pc:sldMk cId="924087010" sldId="294"/>
            <ac:spMk id="137" creationId="{00000000-0000-0000-0000-000000000000}"/>
          </ac:spMkLst>
        </pc:spChg>
      </pc:sldChg>
      <pc:sldChg chg="del">
        <pc:chgData name="Antti Sandvik" userId="S::antti.sandvik@konnevesi.fi::5a5cb429-bb9a-412b-9ff9-f7328a9d2a93" providerId="AD" clId="Web-{F7868F39-E2C0-9A06-D7C6-40DB5C6E093B}" dt="2022-10-09T17:04:10.722" v="121"/>
        <pc:sldMkLst>
          <pc:docMk/>
          <pc:sldMk cId="2621928968" sldId="295"/>
        </pc:sldMkLst>
      </pc:sldChg>
      <pc:sldChg chg="modSp">
        <pc:chgData name="Antti Sandvik" userId="S::antti.sandvik@konnevesi.fi::5a5cb429-bb9a-412b-9ff9-f7328a9d2a93" providerId="AD" clId="Web-{F7868F39-E2C0-9A06-D7C6-40DB5C6E093B}" dt="2022-10-09T17:20:00.016" v="398" actId="20577"/>
        <pc:sldMkLst>
          <pc:docMk/>
          <pc:sldMk cId="4244793388" sldId="297"/>
        </pc:sldMkLst>
        <pc:spChg chg="mod">
          <ac:chgData name="Antti Sandvik" userId="S::antti.sandvik@konnevesi.fi::5a5cb429-bb9a-412b-9ff9-f7328a9d2a93" providerId="AD" clId="Web-{F7868F39-E2C0-9A06-D7C6-40DB5C6E093B}" dt="2022-10-09T17:12:35.525" v="266" actId="20577"/>
          <ac:spMkLst>
            <pc:docMk/>
            <pc:sldMk cId="4244793388" sldId="297"/>
            <ac:spMk id="161" creationId="{00000000-0000-0000-0000-000000000000}"/>
          </ac:spMkLst>
        </pc:spChg>
        <pc:spChg chg="mod">
          <ac:chgData name="Antti Sandvik" userId="S::antti.sandvik@konnevesi.fi::5a5cb429-bb9a-412b-9ff9-f7328a9d2a93" providerId="AD" clId="Web-{F7868F39-E2C0-9A06-D7C6-40DB5C6E093B}" dt="2022-10-09T17:20:00.016" v="398" actId="20577"/>
          <ac:spMkLst>
            <pc:docMk/>
            <pc:sldMk cId="4244793388" sldId="297"/>
            <ac:spMk id="162" creationId="{00000000-0000-0000-0000-000000000000}"/>
          </ac:spMkLst>
        </pc:spChg>
      </pc:sldChg>
      <pc:sldChg chg="modSp">
        <pc:chgData name="Antti Sandvik" userId="S::antti.sandvik@konnevesi.fi::5a5cb429-bb9a-412b-9ff9-f7328a9d2a93" providerId="AD" clId="Web-{F7868F39-E2C0-9A06-D7C6-40DB5C6E093B}" dt="2022-10-09T17:09:46.632" v="217" actId="1076"/>
        <pc:sldMkLst>
          <pc:docMk/>
          <pc:sldMk cId="3207758772" sldId="298"/>
        </pc:sldMkLst>
        <pc:spChg chg="mod">
          <ac:chgData name="Antti Sandvik" userId="S::antti.sandvik@konnevesi.fi::5a5cb429-bb9a-412b-9ff9-f7328a9d2a93" providerId="AD" clId="Web-{F7868F39-E2C0-9A06-D7C6-40DB5C6E093B}" dt="2022-10-09T17:09:43.601" v="216" actId="20577"/>
          <ac:spMkLst>
            <pc:docMk/>
            <pc:sldMk cId="3207758772" sldId="298"/>
            <ac:spMk id="167" creationId="{00000000-0000-0000-0000-000000000000}"/>
          </ac:spMkLst>
        </pc:spChg>
        <pc:spChg chg="mod">
          <ac:chgData name="Antti Sandvik" userId="S::antti.sandvik@konnevesi.fi::5a5cb429-bb9a-412b-9ff9-f7328a9d2a93" providerId="AD" clId="Web-{F7868F39-E2C0-9A06-D7C6-40DB5C6E093B}" dt="2022-10-09T17:09:46.632" v="217" actId="1076"/>
          <ac:spMkLst>
            <pc:docMk/>
            <pc:sldMk cId="3207758772" sldId="298"/>
            <ac:spMk id="168" creationId="{00000000-0000-0000-0000-000000000000}"/>
          </ac:spMkLst>
        </pc:spChg>
      </pc:sldChg>
      <pc:sldChg chg="ord">
        <pc:chgData name="Antti Sandvik" userId="S::antti.sandvik@konnevesi.fi::5a5cb429-bb9a-412b-9ff9-f7328a9d2a93" providerId="AD" clId="Web-{F7868F39-E2C0-9A06-D7C6-40DB5C6E093B}" dt="2022-10-09T16:58:32.717" v="95"/>
        <pc:sldMkLst>
          <pc:docMk/>
          <pc:sldMk cId="4098181107" sldId="299"/>
        </pc:sldMkLst>
      </pc:sldChg>
      <pc:sldChg chg="del">
        <pc:chgData name="Antti Sandvik" userId="S::antti.sandvik@konnevesi.fi::5a5cb429-bb9a-412b-9ff9-f7328a9d2a93" providerId="AD" clId="Web-{F7868F39-E2C0-9A06-D7C6-40DB5C6E093B}" dt="2022-10-09T17:04:13.690" v="122"/>
        <pc:sldMkLst>
          <pc:docMk/>
          <pc:sldMk cId="3728839144" sldId="300"/>
        </pc:sldMkLst>
      </pc:sldChg>
      <pc:sldChg chg="del">
        <pc:chgData name="Antti Sandvik" userId="S::antti.sandvik@konnevesi.fi::5a5cb429-bb9a-412b-9ff9-f7328a9d2a93" providerId="AD" clId="Web-{F7868F39-E2C0-9A06-D7C6-40DB5C6E093B}" dt="2022-10-09T16:59:08.514" v="96"/>
        <pc:sldMkLst>
          <pc:docMk/>
          <pc:sldMk cId="1307514905" sldId="302"/>
        </pc:sldMkLst>
      </pc:sldChg>
      <pc:sldChg chg="del">
        <pc:chgData name="Antti Sandvik" userId="S::antti.sandvik@konnevesi.fi::5a5cb429-bb9a-412b-9ff9-f7328a9d2a93" providerId="AD" clId="Web-{F7868F39-E2C0-9A06-D7C6-40DB5C6E093B}" dt="2022-10-09T17:04:26.550" v="123"/>
        <pc:sldMkLst>
          <pc:docMk/>
          <pc:sldMk cId="1752900302" sldId="304"/>
        </pc:sldMkLst>
      </pc:sldChg>
      <pc:sldChg chg="modSp del">
        <pc:chgData name="Antti Sandvik" userId="S::antti.sandvik@konnevesi.fi::5a5cb429-bb9a-412b-9ff9-f7328a9d2a93" providerId="AD" clId="Web-{F7868F39-E2C0-9A06-D7C6-40DB5C6E093B}" dt="2022-10-09T17:04:30.737" v="124"/>
        <pc:sldMkLst>
          <pc:docMk/>
          <pc:sldMk cId="1129188921" sldId="305"/>
        </pc:sldMkLst>
        <pc:spChg chg="mod">
          <ac:chgData name="Antti Sandvik" userId="S::antti.sandvik@konnevesi.fi::5a5cb429-bb9a-412b-9ff9-f7328a9d2a93" providerId="AD" clId="Web-{F7868F39-E2C0-9A06-D7C6-40DB5C6E093B}" dt="2022-10-09T16:44:31.127" v="10" actId="1076"/>
          <ac:spMkLst>
            <pc:docMk/>
            <pc:sldMk cId="1129188921" sldId="305"/>
            <ac:spMk id="248" creationId="{00000000-0000-0000-0000-000000000000}"/>
          </ac:spMkLst>
        </pc:spChg>
      </pc:sldChg>
      <pc:sldChg chg="del">
        <pc:chgData name="Antti Sandvik" userId="S::antti.sandvik@konnevesi.fi::5a5cb429-bb9a-412b-9ff9-f7328a9d2a93" providerId="AD" clId="Web-{F7868F39-E2C0-9A06-D7C6-40DB5C6E093B}" dt="2022-10-09T17:09:39.320" v="209"/>
        <pc:sldMkLst>
          <pc:docMk/>
          <pc:sldMk cId="1551784197" sldId="309"/>
        </pc:sldMkLst>
      </pc:sldChg>
      <pc:sldChg chg="modSp">
        <pc:chgData name="Antti Sandvik" userId="S::antti.sandvik@konnevesi.fi::5a5cb429-bb9a-412b-9ff9-f7328a9d2a93" providerId="AD" clId="Web-{F7868F39-E2C0-9A06-D7C6-40DB5C6E093B}" dt="2022-10-09T17:09:19.570" v="208" actId="1076"/>
        <pc:sldMkLst>
          <pc:docMk/>
          <pc:sldMk cId="3895306276" sldId="310"/>
        </pc:sldMkLst>
        <pc:spChg chg="mod">
          <ac:chgData name="Antti Sandvik" userId="S::antti.sandvik@konnevesi.fi::5a5cb429-bb9a-412b-9ff9-f7328a9d2a93" providerId="AD" clId="Web-{F7868F39-E2C0-9A06-D7C6-40DB5C6E093B}" dt="2022-10-09T17:09:19.570" v="208" actId="1076"/>
          <ac:spMkLst>
            <pc:docMk/>
            <pc:sldMk cId="3895306276" sldId="310"/>
            <ac:spMk id="301" creationId="{00000000-0000-0000-0000-000000000000}"/>
          </ac:spMkLst>
        </pc:spChg>
      </pc:sldChg>
      <pc:sldChg chg="del">
        <pc:chgData name="Antti Sandvik" userId="S::antti.sandvik@konnevesi.fi::5a5cb429-bb9a-412b-9ff9-f7328a9d2a93" providerId="AD" clId="Web-{F7868F39-E2C0-9A06-D7C6-40DB5C6E093B}" dt="2022-10-09T16:59:40.468" v="97"/>
        <pc:sldMkLst>
          <pc:docMk/>
          <pc:sldMk cId="3770460889" sldId="311"/>
        </pc:sldMkLst>
      </pc:sldChg>
      <pc:sldChg chg="modSp">
        <pc:chgData name="Antti Sandvik" userId="S::antti.sandvik@konnevesi.fi::5a5cb429-bb9a-412b-9ff9-f7328a9d2a93" providerId="AD" clId="Web-{F7868F39-E2C0-9A06-D7C6-40DB5C6E093B}" dt="2022-10-09T16:57:51.966" v="94" actId="20577"/>
        <pc:sldMkLst>
          <pc:docMk/>
          <pc:sldMk cId="314912185" sldId="326"/>
        </pc:sldMkLst>
        <pc:spChg chg="mod">
          <ac:chgData name="Antti Sandvik" userId="S::antti.sandvik@konnevesi.fi::5a5cb429-bb9a-412b-9ff9-f7328a9d2a93" providerId="AD" clId="Web-{F7868F39-E2C0-9A06-D7C6-40DB5C6E093B}" dt="2022-10-09T16:57:51.966" v="94" actId="20577"/>
          <ac:spMkLst>
            <pc:docMk/>
            <pc:sldMk cId="314912185" sldId="326"/>
            <ac:spMk id="2" creationId="{83A63DD0-4988-4591-DFA6-548D24EA9E4E}"/>
          </ac:spMkLst>
        </pc:spChg>
        <pc:spChg chg="mod">
          <ac:chgData name="Antti Sandvik" userId="S::antti.sandvik@konnevesi.fi::5a5cb429-bb9a-412b-9ff9-f7328a9d2a93" providerId="AD" clId="Web-{F7868F39-E2C0-9A06-D7C6-40DB5C6E093B}" dt="2022-10-09T16:43:40.283" v="1" actId="20577"/>
          <ac:spMkLst>
            <pc:docMk/>
            <pc:sldMk cId="314912185" sldId="326"/>
            <ac:spMk id="3" creationId="{F8194156-96ED-8FE1-B675-C56584433E14}"/>
          </ac:spMkLst>
        </pc:spChg>
      </pc:sldChg>
      <pc:sldChg chg="modSp new">
        <pc:chgData name="Antti Sandvik" userId="S::antti.sandvik@konnevesi.fi::5a5cb429-bb9a-412b-9ff9-f7328a9d2a93" providerId="AD" clId="Web-{F7868F39-E2C0-9A06-D7C6-40DB5C6E093B}" dt="2022-10-09T16:50:22.882" v="65" actId="20577"/>
        <pc:sldMkLst>
          <pc:docMk/>
          <pc:sldMk cId="1093784860" sldId="327"/>
        </pc:sldMkLst>
        <pc:spChg chg="mod">
          <ac:chgData name="Antti Sandvik" userId="S::antti.sandvik@konnevesi.fi::5a5cb429-bb9a-412b-9ff9-f7328a9d2a93" providerId="AD" clId="Web-{F7868F39-E2C0-9A06-D7C6-40DB5C6E093B}" dt="2022-10-09T16:50:22.882" v="65" actId="20577"/>
          <ac:spMkLst>
            <pc:docMk/>
            <pc:sldMk cId="1093784860" sldId="327"/>
            <ac:spMk id="2" creationId="{57E2C26C-E076-3D2F-F79A-2575583EDD24}"/>
          </ac:spMkLst>
        </pc:spChg>
        <pc:spChg chg="mod">
          <ac:chgData name="Antti Sandvik" userId="S::antti.sandvik@konnevesi.fi::5a5cb429-bb9a-412b-9ff9-f7328a9d2a93" providerId="AD" clId="Web-{F7868F39-E2C0-9A06-D7C6-40DB5C6E093B}" dt="2022-10-09T16:50:16.101" v="35" actId="20577"/>
          <ac:spMkLst>
            <pc:docMk/>
            <pc:sldMk cId="1093784860" sldId="327"/>
            <ac:spMk id="3" creationId="{0E16E570-1A7A-3407-FF50-C0EDB26E239A}"/>
          </ac:spMkLst>
        </pc:spChg>
      </pc:sldChg>
      <pc:sldChg chg="modSp new">
        <pc:chgData name="Antti Sandvik" userId="S::antti.sandvik@konnevesi.fi::5a5cb429-bb9a-412b-9ff9-f7328a9d2a93" providerId="AD" clId="Web-{F7868F39-E2C0-9A06-D7C6-40DB5C6E093B}" dt="2022-10-09T16:51:53.821" v="89" actId="20577"/>
        <pc:sldMkLst>
          <pc:docMk/>
          <pc:sldMk cId="2687897" sldId="328"/>
        </pc:sldMkLst>
        <pc:spChg chg="mod">
          <ac:chgData name="Antti Sandvik" userId="S::antti.sandvik@konnevesi.fi::5a5cb429-bb9a-412b-9ff9-f7328a9d2a93" providerId="AD" clId="Web-{F7868F39-E2C0-9A06-D7C6-40DB5C6E093B}" dt="2022-10-09T16:51:53.821" v="89" actId="20577"/>
          <ac:spMkLst>
            <pc:docMk/>
            <pc:sldMk cId="2687897" sldId="328"/>
            <ac:spMk id="2" creationId="{6F1962F3-C756-53A2-C893-B675752B29C5}"/>
          </ac:spMkLst>
        </pc:spChg>
      </pc:sldChg>
      <pc:sldChg chg="modSp new">
        <pc:chgData name="Antti Sandvik" userId="S::antti.sandvik@konnevesi.fi::5a5cb429-bb9a-412b-9ff9-f7328a9d2a93" providerId="AD" clId="Web-{F7868F39-E2C0-9A06-D7C6-40DB5C6E093B}" dt="2022-10-09T17:18:24.202" v="392" actId="20577"/>
        <pc:sldMkLst>
          <pc:docMk/>
          <pc:sldMk cId="260681561" sldId="329"/>
        </pc:sldMkLst>
        <pc:spChg chg="mod">
          <ac:chgData name="Antti Sandvik" userId="S::antti.sandvik@konnevesi.fi::5a5cb429-bb9a-412b-9ff9-f7328a9d2a93" providerId="AD" clId="Web-{F7868F39-E2C0-9A06-D7C6-40DB5C6E093B}" dt="2022-10-09T17:15:22.137" v="319" actId="20577"/>
          <ac:spMkLst>
            <pc:docMk/>
            <pc:sldMk cId="260681561" sldId="329"/>
            <ac:spMk id="2" creationId="{30D3907F-6254-1D59-FAD6-3EC79C30E9D2}"/>
          </ac:spMkLst>
        </pc:spChg>
        <pc:spChg chg="mod">
          <ac:chgData name="Antti Sandvik" userId="S::antti.sandvik@konnevesi.fi::5a5cb429-bb9a-412b-9ff9-f7328a9d2a93" providerId="AD" clId="Web-{F7868F39-E2C0-9A06-D7C6-40DB5C6E093B}" dt="2022-10-09T17:18:24.202" v="392" actId="20577"/>
          <ac:spMkLst>
            <pc:docMk/>
            <pc:sldMk cId="260681561" sldId="329"/>
            <ac:spMk id="3" creationId="{E084BAE4-75B5-FC24-7C30-C6C9A03ADF38}"/>
          </ac:spMkLst>
        </pc:spChg>
      </pc:sldChg>
      <pc:sldChg chg="modSp new">
        <pc:chgData name="Antti Sandvik" userId="S::antti.sandvik@konnevesi.fi::5a5cb429-bb9a-412b-9ff9-f7328a9d2a93" providerId="AD" clId="Web-{F7868F39-E2C0-9A06-D7C6-40DB5C6E093B}" dt="2022-10-09T17:11:35.900" v="261" actId="1076"/>
        <pc:sldMkLst>
          <pc:docMk/>
          <pc:sldMk cId="10130404" sldId="330"/>
        </pc:sldMkLst>
        <pc:spChg chg="mod">
          <ac:chgData name="Antti Sandvik" userId="S::antti.sandvik@konnevesi.fi::5a5cb429-bb9a-412b-9ff9-f7328a9d2a93" providerId="AD" clId="Web-{F7868F39-E2C0-9A06-D7C6-40DB5C6E093B}" dt="2022-10-09T17:11:34.040" v="260" actId="20577"/>
          <ac:spMkLst>
            <pc:docMk/>
            <pc:sldMk cId="10130404" sldId="330"/>
            <ac:spMk id="2" creationId="{61651EE8-CE1B-F732-A5A3-5286BCB50782}"/>
          </ac:spMkLst>
        </pc:spChg>
        <pc:spChg chg="mod">
          <ac:chgData name="Antti Sandvik" userId="S::antti.sandvik@konnevesi.fi::5a5cb429-bb9a-412b-9ff9-f7328a9d2a93" providerId="AD" clId="Web-{F7868F39-E2C0-9A06-D7C6-40DB5C6E093B}" dt="2022-10-09T17:11:35.900" v="261" actId="1076"/>
          <ac:spMkLst>
            <pc:docMk/>
            <pc:sldMk cId="10130404" sldId="330"/>
            <ac:spMk id="3" creationId="{B3535E02-E91E-FAE1-F227-71BEC5A3F24A}"/>
          </ac:spMkLst>
        </pc:spChg>
      </pc:sldChg>
      <pc:sldChg chg="modSp new">
        <pc:chgData name="Antti Sandvik" userId="S::antti.sandvik@konnevesi.fi::5a5cb429-bb9a-412b-9ff9-f7328a9d2a93" providerId="AD" clId="Web-{F7868F39-E2C0-9A06-D7C6-40DB5C6E093B}" dt="2022-10-09T17:21:09.267" v="416" actId="20577"/>
        <pc:sldMkLst>
          <pc:docMk/>
          <pc:sldMk cId="82982658" sldId="331"/>
        </pc:sldMkLst>
        <pc:spChg chg="mod">
          <ac:chgData name="Antti Sandvik" userId="S::antti.sandvik@konnevesi.fi::5a5cb429-bb9a-412b-9ff9-f7328a9d2a93" providerId="AD" clId="Web-{F7868F39-E2C0-9A06-D7C6-40DB5C6E093B}" dt="2022-10-09T17:21:09.267" v="416" actId="20577"/>
          <ac:spMkLst>
            <pc:docMk/>
            <pc:sldMk cId="82982658" sldId="331"/>
            <ac:spMk id="2" creationId="{AF1AAE96-9A94-E9D5-6AC5-80A30408BA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339dc5e9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339dc5e91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1fd113ef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11fd113ef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1fd113ef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1fd113efa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1fd113ef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11fd113ef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1fd113ef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11fd113ef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1fd113ef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11fd113ef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163bfdce8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163bfdce8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163bfdce8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163bfdce8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163bfdce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163bfdce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163bfdce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163bfdce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1163bfdce8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1163bfdce8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339dc5e91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339dc5e91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e175337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0e175337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339dc5e9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339dc5e9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339dc5e9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339dc5e9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339dc5e9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339dc5e9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e20f2c6b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e20f2c6b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e3338e3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e3338e3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1fd113ef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1fd113ef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1fd113ef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11fd113ef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339dc5e91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339dc5e91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163bfdce8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1163bfdce8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0156a3fdb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0156a3fdb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0156a3fdb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10156a3fdb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0156a3fdb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0156a3fdb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163bfdce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163bfdce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11fd113ef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11fd113ef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2844" cap="all">
                <a:solidFill>
                  <a:schemeClr val="accent2"/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8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0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64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accent2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4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56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3911" b="0">
                <a:solidFill>
                  <a:schemeClr val="accent2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3911" b="0">
                <a:solidFill>
                  <a:schemeClr val="accent2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52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89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3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3556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3556">
                <a:solidFill>
                  <a:schemeClr val="tx2"/>
                </a:solidFill>
              </a:defRPr>
            </a:lvl1pPr>
            <a:lvl2pPr>
              <a:defRPr sz="3200">
                <a:solidFill>
                  <a:schemeClr val="tx2"/>
                </a:solidFill>
              </a:defRPr>
            </a:lvl2pPr>
            <a:lvl3pPr>
              <a:defRPr sz="2844">
                <a:solidFill>
                  <a:schemeClr val="tx2"/>
                </a:solidFill>
              </a:defRPr>
            </a:lvl3pPr>
            <a:lvl4pPr>
              <a:defRPr sz="2489">
                <a:solidFill>
                  <a:schemeClr val="tx2"/>
                </a:solidFill>
              </a:defRPr>
            </a:lvl4pPr>
            <a:lvl5pPr>
              <a:defRPr sz="2489">
                <a:solidFill>
                  <a:schemeClr val="tx2"/>
                </a:solidFill>
              </a:defRPr>
            </a:lvl5pPr>
            <a:lvl6pPr>
              <a:defRPr sz="2489">
                <a:solidFill>
                  <a:schemeClr val="tx2"/>
                </a:solidFill>
              </a:defRPr>
            </a:lvl6pPr>
            <a:lvl7pPr>
              <a:defRPr sz="2489">
                <a:solidFill>
                  <a:schemeClr val="tx2"/>
                </a:solidFill>
              </a:defRPr>
            </a:lvl7pPr>
            <a:lvl8pPr>
              <a:defRPr sz="2489">
                <a:solidFill>
                  <a:schemeClr val="tx2"/>
                </a:solidFill>
              </a:defRPr>
            </a:lvl8pPr>
            <a:lvl9pPr>
              <a:defRPr sz="2489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1956">
                <a:solidFill>
                  <a:schemeClr val="bg1"/>
                </a:solidFill>
              </a:defRPr>
            </a:lvl1pPr>
            <a:lvl2pPr marL="812810" indent="0">
              <a:buNone/>
              <a:defRPr sz="1956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4267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85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57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3716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22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8817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81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627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mKpLvAH1pY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flinga.fi/s/FWAA4J2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4zbzDG5p8g&amp;list=PLVR2apF3FqG4dglUWpDGjW__wyYtEPh__&amp;index=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5068867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eena.yle.fi/1-50299159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2" y="342899"/>
            <a:ext cx="2714120" cy="3881336"/>
          </a:xfrm>
          <a:prstGeom prst="rect">
            <a:avLst/>
          </a:prstGeom>
          <a:solidFill>
            <a:srgbClr val="373A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D83CD9-AC7B-37C4-FE2C-2EA3DF22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575" y="825498"/>
            <a:ext cx="2349479" cy="32090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Jakso 2 vÄESTÖ MUUTTUU – Suomi muuttuu</a:t>
            </a:r>
          </a:p>
        </p:txBody>
      </p:sp>
      <p:pic>
        <p:nvPicPr>
          <p:cNvPr id="4" name="Kuva 4" descr="Kuva, joka sisältää kohteen taivas, ruoho&#10;&#10;Kuvaus luotu automaattisesti">
            <a:extLst>
              <a:ext uri="{FF2B5EF4-FFF2-40B4-BE49-F238E27FC236}">
                <a16:creationId xmlns:a16="http://schemas.microsoft.com/office/drawing/2014/main" id="{2FCF8F00-5159-0F5E-3AA3-3558E9F8B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37"/>
          <a:stretch/>
        </p:blipFill>
        <p:spPr>
          <a:xfrm>
            <a:off x="339976" y="342900"/>
            <a:ext cx="5691664" cy="442473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2" y="4280720"/>
            <a:ext cx="2714121" cy="48691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4F9032F-EE75-064D-504E-1032A86C2DFB}"/>
              </a:ext>
            </a:extLst>
          </p:cNvPr>
          <p:cNvSpPr txBox="1"/>
          <p:nvPr/>
        </p:nvSpPr>
        <p:spPr>
          <a:xfrm>
            <a:off x="6059198" y="4260272"/>
            <a:ext cx="27146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Ennakkotietojanne: Mitä uskoisitte luvussa tulevan esiin?</a:t>
            </a:r>
          </a:p>
        </p:txBody>
      </p:sp>
    </p:spTree>
    <p:extLst>
      <p:ext uri="{BB962C8B-B14F-4D97-AF65-F5344CB8AC3E}">
        <p14:creationId xmlns:p14="http://schemas.microsoft.com/office/powerpoint/2010/main" val="393230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1566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3255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312E489F-B386-CACA-B236-56DA16C2B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320" y="-3225"/>
            <a:ext cx="6048983" cy="46111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4405256"/>
            <a:ext cx="8472550" cy="387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827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683A25-FD2A-08EF-2544-30B0EA95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Miten väestön ikääntyminen vaikuttaa politiikkaan?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D43789-B55D-6DF5-54E5-6602EDC19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 dirty="0"/>
              <a:t>, </a:t>
            </a:r>
          </a:p>
        </p:txBody>
      </p:sp>
    </p:spTree>
    <p:extLst>
      <p:ext uri="{BB962C8B-B14F-4D97-AF65-F5344CB8AC3E}">
        <p14:creationId xmlns:p14="http://schemas.microsoft.com/office/powerpoint/2010/main" val="75102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028" y="1203125"/>
            <a:ext cx="7262347" cy="347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3841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fi" dirty="0"/>
              <a:t>Kysymyksiä ja vastauksia</a:t>
            </a: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1950">
              <a:buClr>
                <a:schemeClr val="accent1"/>
              </a:buClr>
              <a:buSzPts val="2100"/>
            </a:pPr>
            <a:r>
              <a:rPr lang="fi" dirty="0">
                <a:solidFill>
                  <a:schemeClr val="accent1"/>
                </a:solidFill>
              </a:rPr>
              <a:t>Millaisia muutoksia vuoden 2017 eläkeuudistus toi?</a:t>
            </a:r>
            <a:endParaRPr lang="fi-FI" dirty="0">
              <a:solidFill>
                <a:schemeClr val="accent1"/>
              </a:solidFill>
            </a:endParaRPr>
          </a:p>
          <a:p>
            <a:pPr indent="-361950">
              <a:lnSpc>
                <a:spcPct val="114999"/>
              </a:lnSpc>
              <a:buClr>
                <a:schemeClr val="accent1"/>
              </a:buClr>
              <a:buSzPts val="2100"/>
            </a:pPr>
            <a:r>
              <a:rPr lang="fi" dirty="0">
                <a:solidFill>
                  <a:schemeClr val="accent1"/>
                </a:solidFill>
              </a:rPr>
              <a:t>  omat eläkeiät ikäluokittain, nostaa eläkeikää (nousee 3 kuukautta vuodessa, kunnes se on kaikilla 65 vuotta vuonna 2027), kytkettiin elinajan keskimääräiseen kehitykseen, jolloin tuleva eläkeikä nousee nykyistä 65 vuotta korkeammaksi</a:t>
            </a:r>
            <a:endParaRPr lang="fi-FI">
              <a:solidFill>
                <a:schemeClr val="accent1"/>
              </a:solidFill>
            </a:endParaRPr>
          </a:p>
          <a:p>
            <a:pPr indent="-361950">
              <a:buClr>
                <a:schemeClr val="accent1"/>
              </a:buClr>
              <a:buSzPts val="2100"/>
            </a:pPr>
            <a:r>
              <a:rPr lang="fi" dirty="0">
                <a:solidFill>
                  <a:schemeClr val="accent1"/>
                </a:solidFill>
              </a:rPr>
              <a:t>Kuinka eläkettä kertyy?</a:t>
            </a:r>
          </a:p>
          <a:p>
            <a:pPr indent="-361950">
              <a:lnSpc>
                <a:spcPct val="114999"/>
              </a:lnSpc>
              <a:buClr>
                <a:schemeClr val="accent1"/>
              </a:buClr>
              <a:buSzPts val="2100"/>
            </a:pPr>
            <a:r>
              <a:rPr lang="fi" dirty="0">
                <a:solidFill>
                  <a:schemeClr val="accent1"/>
                </a:solidFill>
              </a:rPr>
              <a:t>  1,5% jokaisesta ansaitusta eurosta, 17-vuotiaasta</a:t>
            </a:r>
          </a:p>
          <a:p>
            <a:pPr indent="-361950">
              <a:lnSpc>
                <a:spcPct val="114999"/>
              </a:lnSpc>
              <a:buClr>
                <a:schemeClr val="accent1"/>
              </a:buClr>
              <a:buSzPts val="2100"/>
            </a:pPr>
            <a:r>
              <a:rPr lang="fi" dirty="0">
                <a:solidFill>
                  <a:schemeClr val="accent1"/>
                </a:solidFill>
              </a:rPr>
              <a:t>Mikä on yleisin eläkeikä EU-maissa? </a:t>
            </a:r>
          </a:p>
          <a:p>
            <a:pPr indent="-361950">
              <a:lnSpc>
                <a:spcPct val="114999"/>
              </a:lnSpc>
              <a:buClr>
                <a:schemeClr val="accent1"/>
              </a:buClr>
              <a:buSzPts val="2100"/>
            </a:pPr>
            <a:r>
              <a:rPr lang="fi" dirty="0">
                <a:solidFill>
                  <a:schemeClr val="accent1"/>
                </a:solidFill>
              </a:rPr>
              <a:t>  65 vuotta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279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478965" y="647771"/>
            <a:ext cx="2633424" cy="283499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100" dirty="0">
                <a:solidFill>
                  <a:srgbClr val="FFFFFF"/>
                </a:solidFill>
              </a:rPr>
              <a:t>6. Maalta </a:t>
            </a:r>
            <a:r>
              <a:rPr lang="en-US" sz="3100" dirty="0" err="1">
                <a:solidFill>
                  <a:srgbClr val="FFFFFF"/>
                </a:solidFill>
              </a:rPr>
              <a:t>kaupunkiin</a:t>
            </a: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965" y="342900"/>
            <a:ext cx="2633424" cy="685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" name="Google Shape;205;p37"/>
          <p:cNvPicPr preferRelativeResize="0"/>
          <p:nvPr/>
        </p:nvPicPr>
        <p:blipFill rotWithShape="1">
          <a:blip r:embed="rId3"/>
          <a:srcRect l="10844" r="9281" b="-2"/>
          <a:stretch/>
        </p:blipFill>
        <p:spPr>
          <a:xfrm>
            <a:off x="3490721" y="342900"/>
            <a:ext cx="5314613" cy="4424737"/>
          </a:xfrm>
          <a:prstGeom prst="rect">
            <a:avLst/>
          </a:prstGeom>
          <a:noFill/>
        </p:spPr>
      </p:pic>
      <p:sp>
        <p:nvSpPr>
          <p:cNvPr id="204" name="Google Shape;204;p37"/>
          <p:cNvSpPr txBox="1"/>
          <p:nvPr/>
        </p:nvSpPr>
        <p:spPr>
          <a:xfrm>
            <a:off x="-354475" y="340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610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FA0560-E74B-E829-8E88-EED70CB3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Kaupungistuminen – toinen iso trendi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BBEC3A-13C3-F39B-919E-E157887F9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 dirty="0"/>
              <a:t>Pohtikaa perusteluja maalla asumisen ja toisaalta kaupungistumisen hyvistä ja huonoista puolista</a:t>
            </a:r>
          </a:p>
          <a:p>
            <a:pPr marL="305435" indent="-305435"/>
            <a:r>
              <a:rPr lang="fi-FI" dirty="0"/>
              <a:t>Valitkaa itsellenne pari</a:t>
            </a:r>
          </a:p>
          <a:p>
            <a:pPr marL="305435" indent="-305435"/>
            <a:r>
              <a:rPr lang="fi-FI" dirty="0"/>
              <a:t>Sopikaa kumpi puolustaa maalla asumista, kumpi kaupunkiin muuttamista</a:t>
            </a:r>
          </a:p>
          <a:p>
            <a:pPr marL="305435" indent="-305435"/>
            <a:r>
              <a:rPr lang="fi-FI" dirty="0"/>
              <a:t>Käykää lyhyt väittely</a:t>
            </a:r>
          </a:p>
        </p:txBody>
      </p:sp>
    </p:spTree>
    <p:extLst>
      <p:ext uri="{BB962C8B-B14F-4D97-AF65-F5344CB8AC3E}">
        <p14:creationId xmlns:p14="http://schemas.microsoft.com/office/powerpoint/2010/main" val="1601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ED6A72-F0D9-87D6-5F41-B085C1AF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Tietoisku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1875A5-B099-04E7-5BBB-EB4C800B6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" y="1739915"/>
            <a:ext cx="8571899" cy="3483556"/>
          </a:xfrm>
        </p:spPr>
        <p:txBody>
          <a:bodyPr>
            <a:normAutofit fontScale="92500" lnSpcReduction="10000"/>
          </a:bodyPr>
          <a:lstStyle/>
          <a:p>
            <a:pPr marL="305435" indent="-305435"/>
            <a:r>
              <a:rPr lang="fi-FI" b="1" dirty="0"/>
              <a:t>Kaupunkialueet: sisempi kaupunkialue on tiiviisti rakennettua kaupunkia, ulommat kaupunkialueet esimerkiksi lähiöitä.</a:t>
            </a:r>
            <a:endParaRPr lang="fi-FI" dirty="0"/>
          </a:p>
          <a:p>
            <a:pPr marL="305435" indent="-305435"/>
            <a:r>
              <a:rPr lang="fi-FI" b="1" dirty="0"/>
              <a:t>Maaseutu: ydinmaaseutua ovat esimerkiksi alkutuotantoalueet, harvaan asuttu maaseutu on kaukana keskuksista</a:t>
            </a:r>
            <a:endParaRPr lang="fi-FI" dirty="0"/>
          </a:p>
          <a:p>
            <a:pPr marL="305435" indent="-305435"/>
            <a:r>
              <a:rPr lang="fi-FI" b="1" dirty="0"/>
              <a:t>Sisäinen muuttoliike: muuttoa kuntien välillä ja kuntien sisällä.</a:t>
            </a:r>
          </a:p>
          <a:p>
            <a:pPr marL="305435" indent="-305435"/>
            <a:r>
              <a:rPr lang="fi-FI" b="1" dirty="0"/>
              <a:t>Kaupungistuminen: kaupungeissa asuvan väestön osuuden kasvu.</a:t>
            </a:r>
            <a:endParaRPr lang="fi-FI" dirty="0"/>
          </a:p>
          <a:p>
            <a:pPr marL="305435" indent="-305435"/>
            <a:r>
              <a:rPr lang="fi-FI" b="1" dirty="0"/>
              <a:t>Yli 72 % suomalaisista asuu kaupungeissa.</a:t>
            </a:r>
            <a:endParaRPr lang="fi-FI" dirty="0"/>
          </a:p>
          <a:p>
            <a:pPr marL="305435" indent="-305435"/>
            <a:r>
              <a:rPr lang="fi-FI" b="1" dirty="0"/>
              <a:t>Väestönkasvu tapahtuu pääosin kaupunkialueilla:</a:t>
            </a:r>
            <a:endParaRPr lang="fi-FI" dirty="0"/>
          </a:p>
          <a:p>
            <a:pPr marL="629920" lvl="1" indent="-305435"/>
            <a:r>
              <a:rPr lang="fi-FI" b="1" dirty="0"/>
              <a:t>Perheenperustamisiässä olevat ihmiset asettuvat kaupunkialueille.</a:t>
            </a:r>
            <a:endParaRPr lang="fi-FI" dirty="0"/>
          </a:p>
          <a:p>
            <a:pPr marL="629920" lvl="1" indent="-305435"/>
            <a:r>
              <a:rPr lang="fi-FI" b="1" dirty="0"/>
              <a:t>Maahanmuutto keskittyy kaupunkialueille.</a:t>
            </a:r>
            <a:endParaRPr lang="fi-FI" dirty="0"/>
          </a:p>
          <a:p>
            <a:pPr marL="305435" indent="-305435"/>
            <a:endParaRPr lang="fi-FI" b="1" dirty="0"/>
          </a:p>
          <a:p>
            <a:pPr marL="305435" indent="-30543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43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6C43B7-B890-71A1-1652-0BCFC55F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TUtustutaan</a:t>
            </a:r>
            <a:r>
              <a:rPr lang="fi-FI" dirty="0"/>
              <a:t> kirjan sivun 43 karttaan, mitä päätelmiä siitä voi tehdä?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AF7815-06D5-213E-3127-849120287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 dirty="0"/>
              <a:t>Millaisia työntäviä ja vetäviä tekijöitä kaupungistumisen takana on?</a:t>
            </a:r>
          </a:p>
        </p:txBody>
      </p:sp>
    </p:spTree>
    <p:extLst>
      <p:ext uri="{BB962C8B-B14F-4D97-AF65-F5344CB8AC3E}">
        <p14:creationId xmlns:p14="http://schemas.microsoft.com/office/powerpoint/2010/main" val="32857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5BAD3C-A822-CC38-9DC5-61EFE037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Laatikaa pieni taulukko tai ajatuskartta muuttoliikkeen vaikutuksista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004C8E-4763-5775-54A8-35A1F7BD7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83" y="1572648"/>
            <a:ext cx="8383723" cy="2821452"/>
          </a:xfrm>
        </p:spPr>
        <p:txBody>
          <a:bodyPr/>
          <a:lstStyle/>
          <a:p>
            <a:pPr marL="305435" indent="-305435"/>
            <a:r>
              <a:rPr lang="fi-FI" dirty="0"/>
              <a:t>Huomioikaa positiivisia ja negatiivisia vaikutuksia muuttotappio- sekä muuttovoittokunnalle</a:t>
            </a:r>
          </a:p>
        </p:txBody>
      </p:sp>
    </p:spTree>
    <p:extLst>
      <p:ext uri="{BB962C8B-B14F-4D97-AF65-F5344CB8AC3E}">
        <p14:creationId xmlns:p14="http://schemas.microsoft.com/office/powerpoint/2010/main" val="1064603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 </a:t>
            </a:r>
            <a:endParaRPr/>
          </a:p>
        </p:txBody>
      </p:sp>
      <p:sp>
        <p:nvSpPr>
          <p:cNvPr id="269" name="Google Shape;269;p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i"/>
              <a:t> </a:t>
            </a:r>
            <a:endParaRPr/>
          </a:p>
        </p:txBody>
      </p:sp>
      <p:pic>
        <p:nvPicPr>
          <p:cNvPr id="270" name="Google Shape;27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25" y="412350"/>
            <a:ext cx="8352876" cy="401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45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9A8491-459D-179C-83CB-6507EE2A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Luetaan jakson aloitusaukeaman kommentit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DEB3CDF-21F0-C0E8-6A77-93992B00C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 dirty="0"/>
              <a:t>Ajatuksia?</a:t>
            </a:r>
          </a:p>
          <a:p>
            <a:pPr marL="305435" indent="-305435"/>
            <a:r>
              <a:rPr lang="fi-FI" dirty="0"/>
              <a:t>Luetaan sitten vielä tavoitteet</a:t>
            </a:r>
          </a:p>
          <a:p>
            <a:pPr marL="305435" indent="-30543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613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281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0271" y="342900"/>
            <a:ext cx="3758184" cy="6858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7" name="Google Shape;277;p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0477" y="593283"/>
            <a:ext cx="4107281" cy="4107281"/>
          </a:xfrm>
          <a:prstGeom prst="rect">
            <a:avLst/>
          </a:prstGeom>
          <a:noFill/>
        </p:spPr>
      </p:pic>
      <p:sp>
        <p:nvSpPr>
          <p:cNvPr id="294" name="Rectangle 293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0843" y="450900"/>
            <a:ext cx="3757041" cy="43420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5" name="Google Shape;275;p48"/>
          <p:cNvSpPr txBox="1">
            <a:spLocks noGrp="1"/>
          </p:cNvSpPr>
          <p:nvPr>
            <p:ph type="title"/>
          </p:nvPr>
        </p:nvSpPr>
        <p:spPr>
          <a:xfrm>
            <a:off x="5155204" y="703516"/>
            <a:ext cx="3448319" cy="89154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200">
                <a:solidFill>
                  <a:schemeClr val="tx1"/>
                </a:solidFill>
              </a:rPr>
              <a:t>Pääkaupunkiseudusta</a:t>
            </a:r>
          </a:p>
        </p:txBody>
      </p:sp>
      <p:sp>
        <p:nvSpPr>
          <p:cNvPr id="276" name="Google Shape;276;p48"/>
          <p:cNvSpPr txBox="1">
            <a:spLocks noGrp="1"/>
          </p:cNvSpPr>
          <p:nvPr>
            <p:ph type="body" idx="1"/>
          </p:nvPr>
        </p:nvSpPr>
        <p:spPr>
          <a:xfrm>
            <a:off x="5043692" y="1455959"/>
            <a:ext cx="3727099" cy="329097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355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300" dirty="0" err="1">
                <a:solidFill>
                  <a:schemeClr val="tx1"/>
                </a:solidFill>
              </a:rPr>
              <a:t>Suomen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suurin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väestökeskittymä</a:t>
            </a:r>
            <a:r>
              <a:rPr lang="en-US" sz="1300" dirty="0">
                <a:solidFill>
                  <a:schemeClr val="tx1"/>
                </a:solidFill>
              </a:rPr>
              <a:t> - </a:t>
            </a:r>
            <a:r>
              <a:rPr lang="en-US" sz="1300" dirty="0" err="1">
                <a:solidFill>
                  <a:schemeClr val="tx1"/>
                </a:solidFill>
              </a:rPr>
              <a:t>pääkaupunkiseudulla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asuu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melkein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puolitoista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miljoonaa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suomalaista</a:t>
            </a:r>
          </a:p>
          <a:p>
            <a:pPr marL="457200" lvl="0" indent="-355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300" dirty="0" err="1">
                <a:solidFill>
                  <a:schemeClr val="tx1"/>
                </a:solidFill>
              </a:rPr>
              <a:t>yli</a:t>
            </a:r>
            <a:r>
              <a:rPr lang="en-US" sz="1300" dirty="0">
                <a:solidFill>
                  <a:schemeClr val="tx1"/>
                </a:solidFill>
              </a:rPr>
              <a:t> 40% </a:t>
            </a:r>
            <a:r>
              <a:rPr lang="en-US" sz="1300" dirty="0" err="1">
                <a:solidFill>
                  <a:schemeClr val="tx1"/>
                </a:solidFill>
              </a:rPr>
              <a:t>Suomen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bruttokansantuotteesta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tuotetaan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pääkaupunkiseudulla</a:t>
            </a:r>
          </a:p>
          <a:p>
            <a:pPr lvl="1" indent="-355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300" dirty="0" err="1">
                <a:solidFill>
                  <a:schemeClr val="tx1"/>
                </a:solidFill>
              </a:rPr>
              <a:t>bruttokansantuote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eli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bkt</a:t>
            </a:r>
            <a:r>
              <a:rPr lang="en-US" sz="1300" dirty="0">
                <a:solidFill>
                  <a:schemeClr val="tx1"/>
                </a:solidFill>
              </a:rPr>
              <a:t>: </a:t>
            </a:r>
            <a:r>
              <a:rPr lang="en-US" sz="1300" dirty="0" err="1">
                <a:solidFill>
                  <a:schemeClr val="tx1"/>
                </a:solidFill>
              </a:rPr>
              <a:t>valtiossa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vuoden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aikana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tuotettujen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hyödykkeiden</a:t>
            </a:r>
            <a:r>
              <a:rPr lang="en-US" sz="1300" dirty="0">
                <a:solidFill>
                  <a:schemeClr val="tx1"/>
                </a:solidFill>
              </a:rPr>
              <a:t> (</a:t>
            </a:r>
            <a:r>
              <a:rPr lang="en-US" sz="1300" dirty="0" err="1">
                <a:solidFill>
                  <a:schemeClr val="tx1"/>
                </a:solidFill>
              </a:rPr>
              <a:t>eli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tavaroiden</a:t>
            </a:r>
            <a:r>
              <a:rPr lang="en-US" sz="1300" dirty="0">
                <a:solidFill>
                  <a:schemeClr val="tx1"/>
                </a:solidFill>
              </a:rPr>
              <a:t> ja </a:t>
            </a:r>
            <a:r>
              <a:rPr lang="en-US" sz="1300" dirty="0" err="1">
                <a:solidFill>
                  <a:schemeClr val="tx1"/>
                </a:solidFill>
              </a:rPr>
              <a:t>palveluiden</a:t>
            </a:r>
            <a:r>
              <a:rPr lang="en-US" sz="1300" dirty="0">
                <a:solidFill>
                  <a:schemeClr val="tx1"/>
                </a:solidFill>
              </a:rPr>
              <a:t>) </a:t>
            </a:r>
            <a:br>
              <a:rPr lang="en-US" sz="1300" dirty="0"/>
            </a:br>
            <a:r>
              <a:rPr lang="en-US" sz="1300" dirty="0" err="1">
                <a:solidFill>
                  <a:schemeClr val="tx1"/>
                </a:solidFill>
              </a:rPr>
              <a:t>määrä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rahaksi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muutettuna</a:t>
            </a:r>
          </a:p>
          <a:p>
            <a:pPr marL="914400" lvl="1" indent="-355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300" dirty="0" err="1">
                <a:solidFill>
                  <a:schemeClr val="tx1"/>
                </a:solidFill>
              </a:rPr>
              <a:t>Pääkaupunkiseutu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tummansinisellä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67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8" name="Google Shape;2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037" y="247875"/>
            <a:ext cx="9332075" cy="4246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303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 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229917" y="721562"/>
            <a:ext cx="8644200" cy="47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40481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5000"/>
              <a:buFont typeface="Raleway"/>
              <a:buChar char="●"/>
            </a:pPr>
            <a:r>
              <a:rPr lang="fi" sz="2400">
                <a:solidFill>
                  <a:schemeClr val="dk2"/>
                </a:solidFill>
              </a:rPr>
              <a:t>väkiluku kasvaa Suomessa nykyään maahanmuuton ansiosta, syntyvyys on pienempi kuin kuolleisuus</a:t>
            </a:r>
            <a:endParaRPr sz="2400">
              <a:solidFill>
                <a:schemeClr val="dk2"/>
              </a:solidFill>
            </a:endParaRPr>
          </a:p>
          <a:p>
            <a:pPr marL="914400" lvl="1" indent="-36956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fi" sz="2400">
                <a:solidFill>
                  <a:schemeClr val="dk2"/>
                </a:solidFill>
              </a:rPr>
              <a:t>maahanmuuttajia asuu noin 300 000, eli 5% väestöstä</a:t>
            </a:r>
            <a:endParaRPr sz="2400">
              <a:solidFill>
                <a:schemeClr val="dk2"/>
              </a:solidFill>
            </a:endParaRPr>
          </a:p>
          <a:p>
            <a:pPr marL="914400" lvl="1" indent="-36956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fi" sz="2400">
                <a:solidFill>
                  <a:schemeClr val="dk2"/>
                </a:solidFill>
              </a:rPr>
              <a:t>2021 väkiluku kasvoi 15 806 henkilöllä. Elävänä syntyneitä oli 49 583, kuolleita 57 343, uusia maahanmuuttajia 34 445 ja maastamuuttajia 12 140</a:t>
            </a:r>
            <a:endParaRPr sz="2400">
              <a:solidFill>
                <a:schemeClr val="dk2"/>
              </a:solidFill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fi" sz="2400">
                <a:solidFill>
                  <a:schemeClr val="dk2"/>
                </a:solidFill>
              </a:rPr>
              <a:t>myös Suomesta on muutettu pois, esimerkiksi 1800-luvulla Pohjois-Amerikkaan, 1900-luvulla paljon Ruotsiin</a:t>
            </a:r>
            <a:endParaRPr sz="2400">
              <a:solidFill>
                <a:schemeClr val="dk2"/>
              </a:solidFill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fi" sz="2400">
                <a:solidFill>
                  <a:schemeClr val="dk2"/>
                </a:solidFill>
              </a:rPr>
              <a:t>väestö on kaupungistunut ja vanhentunut - kaksi itsenäistymisen jälkeistä isoa “trendiä”</a:t>
            </a:r>
            <a:endParaRPr sz="2400">
              <a:solidFill>
                <a:schemeClr val="dk2"/>
              </a:solidFill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fi" sz="2400">
                <a:solidFill>
                  <a:schemeClr val="dk2"/>
                </a:solidFill>
              </a:rPr>
              <a:t>tulevaisuutta vaikea ennustaa, mutta halutaan muodostaa arvioita</a:t>
            </a:r>
            <a:endParaRPr sz="2400">
              <a:solidFill>
                <a:schemeClr val="dk2"/>
              </a:solidFill>
            </a:endParaRPr>
          </a:p>
          <a:p>
            <a:pPr marL="914400" lvl="1" indent="-36956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fi" sz="2400">
                <a:solidFill>
                  <a:schemeClr val="dk2"/>
                </a:solidFill>
              </a:rPr>
              <a:t>huoltosuhde</a:t>
            </a:r>
            <a:endParaRPr sz="24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535DAA1-B7FB-41AB-BA45-ECFC99D82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D225CEC-19E5-40D0-B1CE-4E884C9C1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EF873D1-568B-4D8E-AF50-0382A7114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E51D150-D0BE-47A3-AA5B-3F71488E5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3EC344B-E4D2-4F05-86FF-A2109058C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3149600"/>
            <a:ext cx="8472550" cy="1643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027A82-92F2-8111-8735-2ABD5AFE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3" y="3000523"/>
            <a:ext cx="8245162" cy="11062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7. Suomi monikulttuuristuu</a:t>
            </a:r>
          </a:p>
        </p:txBody>
      </p:sp>
      <p:pic>
        <p:nvPicPr>
          <p:cNvPr id="3" name="Kuva 4" descr="Kuva, joka sisältää kohteen lelu&#10;&#10;Kuvaus luotu automaattisesti">
            <a:extLst>
              <a:ext uri="{FF2B5EF4-FFF2-40B4-BE49-F238E27FC236}">
                <a16:creationId xmlns:a16="http://schemas.microsoft.com/office/drawing/2014/main" id="{E2BF8D13-E4E1-B293-6F24-58D1999AA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17" r="1" b="19179"/>
          <a:stretch/>
        </p:blipFill>
        <p:spPr>
          <a:xfrm>
            <a:off x="334899" y="449793"/>
            <a:ext cx="8469107" cy="26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38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A63DD0-4988-4591-DFA6-548D24EA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Maahanmuuttoviraston  video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8194156-96ED-8FE1-B675-C56584433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 dirty="0">
                <a:ea typeface="+mn-lt"/>
                <a:cs typeface="+mn-lt"/>
                <a:hlinkClick r:id="rId2"/>
              </a:rPr>
              <a:t>https://www.youtube.com/watch?v=6mKpLvAH1pY</a:t>
            </a:r>
            <a:endParaRPr lang="fi-FI" dirty="0">
              <a:ea typeface="+mn-lt"/>
              <a:cs typeface="+mn-lt"/>
            </a:endParaRPr>
          </a:p>
          <a:p>
            <a:pPr marL="305435" indent="-30543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912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3907F-6254-1D59-FAD6-3EC79C30E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Maahanmuutto Suomessa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84BAE4-75B5-FC24-7C30-C6C9A03AD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 dirty="0"/>
              <a:t>2019 noin 5% väestöstä ulkomaalaisia, noin 268 000</a:t>
            </a:r>
          </a:p>
          <a:p>
            <a:pPr marL="305435" indent="-305435"/>
            <a:r>
              <a:rPr lang="fi-FI" dirty="0"/>
              <a:t>2021 ulkomaalaistaustaisia 469 993</a:t>
            </a:r>
          </a:p>
          <a:p>
            <a:pPr marL="305435" indent="-305435"/>
            <a:r>
              <a:rPr lang="fi-FI" dirty="0"/>
              <a:t>Käsitteissä iso ero!</a:t>
            </a:r>
          </a:p>
          <a:p>
            <a:pPr marL="305435" indent="-30543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681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962F3-C756-53A2-C893-B675752B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Sivun 51 tehtävä 1 ja 4 (voi tehdä ranskalaisin viivoin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D7E216-D5D3-0BA9-23DE-090216930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 dirty="0"/>
              <a:t>Sivun 45 ja 46 teksti toimii hyvin apuna</a:t>
            </a:r>
          </a:p>
          <a:p>
            <a:pPr marL="305435" indent="-305435"/>
            <a:r>
              <a:rPr lang="fi-FI" dirty="0" err="1"/>
              <a:t>Pedanetissä</a:t>
            </a:r>
            <a:r>
              <a:rPr lang="fi-FI" dirty="0"/>
              <a:t> palautuslaatikko kappaleen 7 alla</a:t>
            </a:r>
          </a:p>
        </p:txBody>
      </p:sp>
    </p:spTree>
    <p:extLst>
      <p:ext uri="{BB962C8B-B14F-4D97-AF65-F5344CB8AC3E}">
        <p14:creationId xmlns:p14="http://schemas.microsoft.com/office/powerpoint/2010/main" val="2687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E2C26C-E076-3D2F-F79A-2575583E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monikulttuurisuus näkyy Suomessa?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16E570-1A7A-3407-FF50-C0EDB26E2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 dirty="0">
                <a:ea typeface="+mn-lt"/>
                <a:cs typeface="+mn-lt"/>
                <a:hlinkClick r:id="rId2"/>
              </a:rPr>
              <a:t>https://flinga.fi/s/FWAA4J2</a:t>
            </a:r>
            <a:r>
              <a:rPr lang="fi-FI" dirty="0">
                <a:ea typeface="+mn-lt"/>
                <a:cs typeface="+mn-lt"/>
              </a:rPr>
              <a:t> </a:t>
            </a:r>
            <a:endParaRPr lang="fi-FI"/>
          </a:p>
          <a:p>
            <a:pPr marL="305435" indent="-305435"/>
            <a:r>
              <a:rPr lang="fi-FI" dirty="0"/>
              <a:t>Linkki myös </a:t>
            </a:r>
            <a:r>
              <a:rPr lang="fi-FI" dirty="0" err="1"/>
              <a:t>Pedanetissä</a:t>
            </a:r>
          </a:p>
          <a:p>
            <a:pPr marL="305435" indent="-30543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3784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Ryhmäpohdinta</a:t>
            </a:r>
            <a:endParaRPr/>
          </a:p>
        </p:txBody>
      </p:sp>
      <p:sp>
        <p:nvSpPr>
          <p:cNvPr id="266" name="Google Shape;266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 dirty="0">
                <a:solidFill>
                  <a:schemeClr val="accent1"/>
                </a:solidFill>
              </a:rPr>
              <a:t>Julkisessa keskustelussa on välillä pohdittu maahanmuuttajan käsitettä. Suomeen on tullut maahanmuuttajia jo vuosikymmeniä</a:t>
            </a:r>
            <a:endParaRPr sz="2200" dirty="0">
              <a:solidFill>
                <a:schemeClr val="accent1"/>
              </a:solidFill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AutoNum type="arabicPeriod"/>
            </a:pPr>
            <a:r>
              <a:rPr lang="fi" sz="2200" dirty="0">
                <a:solidFill>
                  <a:schemeClr val="accent1"/>
                </a:solidFill>
              </a:rPr>
              <a:t>Milloin maahanmuuttajasta tulee suomalainen?</a:t>
            </a:r>
            <a:endParaRPr sz="2200" dirty="0">
              <a:solidFill>
                <a:schemeClr val="accen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AutoNum type="arabicPeriod"/>
            </a:pPr>
            <a:r>
              <a:rPr lang="fi" sz="2200" dirty="0">
                <a:solidFill>
                  <a:schemeClr val="accent1"/>
                </a:solidFill>
              </a:rPr>
              <a:t>Missä vaiheessa käsitteestä pitäisi luopua?</a:t>
            </a:r>
            <a:endParaRPr sz="2200" dirty="0">
              <a:solidFill>
                <a:schemeClr val="accen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AutoNum type="arabicPeriod"/>
            </a:pPr>
            <a:r>
              <a:rPr lang="fi" sz="2200" dirty="0">
                <a:solidFill>
                  <a:schemeClr val="accent1"/>
                </a:solidFill>
              </a:rPr>
              <a:t>Onko oikein puhua Suomessa syntyneestä maahanmuuttajana?</a:t>
            </a:r>
            <a:endParaRPr sz="2200" dirty="0">
              <a:solidFill>
                <a:schemeClr val="accent1"/>
              </a:solidFill>
            </a:endParaRPr>
          </a:p>
          <a:p>
            <a:pPr indent="-368300">
              <a:buClr>
                <a:schemeClr val="accent1"/>
              </a:buClr>
              <a:buSzPts val="2200"/>
              <a:buAutoNum type="arabicPeriod"/>
            </a:pPr>
            <a:r>
              <a:rPr lang="fi" sz="2200" dirty="0">
                <a:solidFill>
                  <a:schemeClr val="accent1"/>
                </a:solidFill>
              </a:rPr>
              <a:t>Onko maahanmuuttajan käsite ylipäätään joskus ongelmallinen?</a:t>
            </a:r>
            <a:endParaRPr sz="2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ADD04935-5936-835A-2FE5-D3780B68D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11" y="-2134"/>
            <a:ext cx="5444124" cy="53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6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965" y="342900"/>
            <a:ext cx="2633424" cy="685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D8B7A13E-592A-190C-09B8-EB0D5C28D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11" y="87236"/>
            <a:ext cx="7393208" cy="51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46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>
            <a:spLocks noGrp="1"/>
          </p:cNvSpPr>
          <p:nvPr>
            <p:ph type="title"/>
          </p:nvPr>
        </p:nvSpPr>
        <p:spPr>
          <a:xfrm>
            <a:off x="311700" y="2394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Turvapaikan hakemisesta</a:t>
            </a:r>
            <a:endParaRPr/>
          </a:p>
        </p:txBody>
      </p:sp>
      <p:sp>
        <p:nvSpPr>
          <p:cNvPr id="240" name="Google Shape;240;p43"/>
          <p:cNvSpPr txBox="1">
            <a:spLocks noGrp="1"/>
          </p:cNvSpPr>
          <p:nvPr>
            <p:ph type="body" idx="1"/>
          </p:nvPr>
        </p:nvSpPr>
        <p:spPr>
          <a:xfrm>
            <a:off x="311700" y="904275"/>
            <a:ext cx="8520600" cy="39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fi" sz="2000">
                <a:solidFill>
                  <a:schemeClr val="accent1"/>
                </a:solidFill>
              </a:rPr>
              <a:t>Suomeen saavuttaessa on ilmoitettava rajavartijalle tai poliisille, että haluaa hakea turvapaikkaa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fi" sz="2000">
                <a:solidFill>
                  <a:schemeClr val="accent1"/>
                </a:solidFill>
              </a:rPr>
              <a:t>Viranomainen rekisteröi hakemuksen ja neuvoo, miten pääsee vastaanottokeskukseen, jossa asutaan hakemuksen käsittelyn ajan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fi" sz="2000">
                <a:solidFill>
                  <a:schemeClr val="accent1"/>
                </a:solidFill>
              </a:rPr>
              <a:t>Dublin-tutkinnassa Maahanmuuttovorasto selvittää, tutkitaanko hakemus Suomessa</a:t>
            </a:r>
            <a:endParaRPr sz="2000">
              <a:solidFill>
                <a:schemeClr val="accen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fi" sz="2000">
                <a:solidFill>
                  <a:schemeClr val="accent1"/>
                </a:solidFill>
              </a:rPr>
              <a:t>Jos näyttää siltä, että joku toinen maa olisi vastuussa hakemuksen käsittelystä, Maahanmuuttovirasto kutsuu turvapaikanhakijan puhutteluun ja voi lähettää hänet toiseen maahan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fi" sz="2000">
                <a:solidFill>
                  <a:schemeClr val="accent1"/>
                </a:solidFill>
              </a:rPr>
              <a:t>Tutkinnassa järjestetään puhutteluita, joilla selvitetään turvapaikanhakijan henkilöllisyys, kuinka hän on tullut Suomeen sekä syyt, miksi hakee Suomessa turvapaikkaa eikä voi palata kotimaahansa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>
            <a:spLocks noGrp="1"/>
          </p:cNvSpPr>
          <p:nvPr>
            <p:ph type="title"/>
          </p:nvPr>
        </p:nvSpPr>
        <p:spPr>
          <a:xfrm>
            <a:off x="311700" y="2322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Oleskeluluvan hakeminen</a:t>
            </a:r>
            <a:endParaRPr/>
          </a:p>
        </p:txBody>
      </p:sp>
      <p:sp>
        <p:nvSpPr>
          <p:cNvPr id="221" name="Google Shape;221;p40"/>
          <p:cNvSpPr txBox="1">
            <a:spLocks noGrp="1"/>
          </p:cNvSpPr>
          <p:nvPr>
            <p:ph type="body" idx="1"/>
          </p:nvPr>
        </p:nvSpPr>
        <p:spPr>
          <a:xfrm>
            <a:off x="311700" y="858300"/>
            <a:ext cx="8520600" cy="39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https://www.youtube.com/watch?v=q4zbzDG5p8g&amp;list=PLVR2apF3FqG4dglUWpDGjW__wyYtEPh__&amp;index=3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000">
                <a:solidFill>
                  <a:schemeClr val="accent1"/>
                </a:solidFill>
              </a:rPr>
              <a:t>Kiinnittäkää huomiota: </a:t>
            </a:r>
            <a:endParaRPr sz="20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000">
                <a:solidFill>
                  <a:schemeClr val="accent1"/>
                </a:solidFill>
              </a:rPr>
              <a:t>Mistä oleskelulupaa haetaan ja millä tavalla?</a:t>
            </a:r>
            <a:endParaRPr sz="20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000">
                <a:solidFill>
                  <a:schemeClr val="accent1"/>
                </a:solidFill>
              </a:rPr>
              <a:t>Millaisia perusteluita oleskeluluvalle voi olla?</a:t>
            </a:r>
            <a:endParaRPr sz="20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000">
                <a:solidFill>
                  <a:schemeClr val="accent1"/>
                </a:solidFill>
              </a:rPr>
              <a:t>Milloin lupaa kuuluu hakea, jos A) haet ensimmäistä kertaa B) haet jatkolupaa?</a:t>
            </a:r>
            <a:endParaRPr sz="20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000">
                <a:solidFill>
                  <a:schemeClr val="accent1"/>
                </a:solidFill>
              </a:rPr>
              <a:t>Minkä kortin luvan saatua saa?</a:t>
            </a:r>
            <a:endParaRPr sz="20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i" sz="2000">
                <a:solidFill>
                  <a:schemeClr val="accent1"/>
                </a:solidFill>
              </a:rPr>
              <a:t>Uskotko itse, että videosta olisi apua oleskelulupaa hakevalle?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4" name="Google Shape;25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9572"/>
            <a:ext cx="9143999" cy="458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/>
          </a:p>
        </p:txBody>
      </p:sp>
      <p:sp>
        <p:nvSpPr>
          <p:cNvPr id="246" name="Google Shape;246;p44"/>
          <p:cNvSpPr txBox="1">
            <a:spLocks noGrp="1"/>
          </p:cNvSpPr>
          <p:nvPr>
            <p:ph type="body" idx="1"/>
          </p:nvPr>
        </p:nvSpPr>
        <p:spPr>
          <a:xfrm>
            <a:off x="260425" y="603225"/>
            <a:ext cx="8622600" cy="42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fi" sz="2000">
                <a:solidFill>
                  <a:schemeClr val="accent1"/>
                </a:solidFill>
              </a:rPr>
              <a:t>ulkomaalaistaustainen : Henkilö, jonka molemmat vanhemmat tai ainoa tiedossa oleva vanhempi ovat syntyneet ulkomailla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fi" sz="2000">
                <a:solidFill>
                  <a:schemeClr val="accent1"/>
                </a:solidFill>
              </a:rPr>
              <a:t>toisen polven maahanmuuttaja : Suomessa syntynyt henkilö, jonka vanhemmat ovat syntyneet ulkomailla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fi" sz="2000">
                <a:solidFill>
                  <a:schemeClr val="accent1"/>
                </a:solidFill>
              </a:rPr>
              <a:t>kielteisen turvapaikkapäätöksen saaneen henkilön on poistuttava maasta</a:t>
            </a:r>
            <a:endParaRPr sz="2000">
              <a:solidFill>
                <a:schemeClr val="accen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fi" sz="2000">
                <a:solidFill>
                  <a:schemeClr val="accent1"/>
                </a:solidFill>
              </a:rPr>
              <a:t>Vapaaehtoisesti maasta lähtevälle henkilölle voidaan maksaa </a:t>
            </a:r>
            <a:r>
              <a:rPr lang="fi" sz="2000" u="sng">
                <a:solidFill>
                  <a:schemeClr val="accent1"/>
                </a:solidFill>
              </a:rPr>
              <a:t>käteistukea</a:t>
            </a:r>
            <a:r>
              <a:rPr lang="fi" sz="2000">
                <a:solidFill>
                  <a:schemeClr val="accent1"/>
                </a:solidFill>
              </a:rPr>
              <a:t>, jos hän sellaista hakee. Vaihtelee parista sadasta pariin tuhanteen maasta riippuen</a:t>
            </a:r>
            <a:endParaRPr sz="2000">
              <a:solidFill>
                <a:schemeClr val="accen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fi" sz="2000">
                <a:solidFill>
                  <a:schemeClr val="accent1"/>
                </a:solidFill>
              </a:rPr>
              <a:t>Voi hakea myös </a:t>
            </a:r>
            <a:r>
              <a:rPr lang="fi" sz="2000" u="sng">
                <a:solidFill>
                  <a:schemeClr val="accent1"/>
                </a:solidFill>
              </a:rPr>
              <a:t>hyödyketukea</a:t>
            </a:r>
            <a:r>
              <a:rPr lang="fi" sz="2000">
                <a:solidFill>
                  <a:schemeClr val="accent1"/>
                </a:solidFill>
              </a:rPr>
              <a:t> - suurempi, on oltava suunnitelma, mihin varat käytetään. Esimerkiksi oman yrityksen perustaminen tai opintojen jatkaminen kohdemaassa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247" name="Google Shape;247;p44"/>
          <p:cNvSpPr txBox="1"/>
          <p:nvPr/>
        </p:nvSpPr>
        <p:spPr>
          <a:xfrm>
            <a:off x="311700" y="49125"/>
            <a:ext cx="718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Pari muuta asiaa</a:t>
            </a:r>
            <a:endParaRPr sz="24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>
            <a:spLocks noGrp="1"/>
          </p:cNvSpPr>
          <p:nvPr>
            <p:ph type="title"/>
          </p:nvPr>
        </p:nvSpPr>
        <p:spPr>
          <a:xfrm>
            <a:off x="311700" y="140275"/>
            <a:ext cx="8520600" cy="10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fi" dirty="0"/>
              <a:t>Kotouttaminen sivu 49 ja netti</a:t>
            </a:r>
            <a:endParaRPr dirty="0"/>
          </a:p>
        </p:txBody>
      </p:sp>
      <p:sp>
        <p:nvSpPr>
          <p:cNvPr id="260" name="Google Shape;260;p46"/>
          <p:cNvSpPr txBox="1">
            <a:spLocks noGrp="1"/>
          </p:cNvSpPr>
          <p:nvPr>
            <p:ph type="body" idx="1"/>
          </p:nvPr>
        </p:nvSpPr>
        <p:spPr>
          <a:xfrm>
            <a:off x="224250" y="913899"/>
            <a:ext cx="8608200" cy="3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" sz="2100" dirty="0">
              <a:solidFill>
                <a:schemeClr val="accent1"/>
              </a:solidFill>
            </a:endParaRPr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AutoNum type="arabicPeriod"/>
            </a:pPr>
            <a:r>
              <a:rPr lang="fi" sz="2100" dirty="0">
                <a:solidFill>
                  <a:schemeClr val="accent1"/>
                </a:solidFill>
              </a:rPr>
              <a:t>Mitä kotouttamislailla halutaan tehdä, eli mikä on sen tarkoitus?</a:t>
            </a:r>
            <a:endParaRPr sz="2100" dirty="0">
              <a:solidFill>
                <a:schemeClr val="accent1"/>
              </a:solidFill>
            </a:endParaRPr>
          </a:p>
          <a:p>
            <a:pPr indent="-361950">
              <a:buClr>
                <a:schemeClr val="accent1"/>
              </a:buClr>
              <a:buSzPts val="2100"/>
              <a:buAutoNum type="arabicPeriod"/>
            </a:pPr>
            <a:r>
              <a:rPr lang="fi" sz="2100" dirty="0">
                <a:solidFill>
                  <a:schemeClr val="accent1"/>
                </a:solidFill>
              </a:rPr>
              <a:t>Millaisia keinoja kotouttamiseen on?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solidFill>
                  <a:schemeClr val="tx1"/>
                </a:solidFill>
              </a:rPr>
              <a:t>Suomen kansalaisuus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lang="fi" sz="2200" dirty="0">
              <a:solidFill>
                <a:schemeClr val="dk2"/>
              </a:solidFill>
            </a:endParaRPr>
          </a:p>
          <a:p>
            <a:pPr indent="-368300">
              <a:buClr>
                <a:schemeClr val="dk2"/>
              </a:buClr>
              <a:buSzPts val="2200"/>
            </a:pPr>
            <a:r>
              <a:rPr lang="fi" sz="2200" dirty="0">
                <a:solidFill>
                  <a:schemeClr val="dk2"/>
                </a:solidFill>
              </a:rPr>
              <a:t>miten Suomen kansalaisuuden voi saada? - Luetaan sivun 47 laatikko</a:t>
            </a:r>
            <a:endParaRPr sz="2200" dirty="0">
              <a:solidFill>
                <a:schemeClr val="dk2"/>
              </a:solidFill>
            </a:endParaRPr>
          </a:p>
          <a:p>
            <a:pPr marL="88900" lvl="0" indent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lang="fi" sz="2200" dirty="0">
              <a:solidFill>
                <a:schemeClr val="dk2"/>
              </a:solidFill>
            </a:endParaRPr>
          </a:p>
          <a:p>
            <a:pPr marL="88900" indent="0">
              <a:buClr>
                <a:schemeClr val="dk2"/>
              </a:buClr>
              <a:buSzPts val="2200"/>
              <a:buNone/>
            </a:pPr>
            <a:endParaRPr lang="fi" sz="22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93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solidFill>
                  <a:schemeClr val="tx1"/>
                </a:solidFill>
              </a:rPr>
              <a:t>Kansalaisuuden menettäminen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fi" sz="2300">
                <a:solidFill>
                  <a:schemeClr val="dk2"/>
                </a:solidFill>
              </a:rPr>
              <a:t>voi tapahtua 22-vuotiaana</a:t>
            </a:r>
            <a:endParaRPr sz="2300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fi" sz="2300">
                <a:solidFill>
                  <a:schemeClr val="dk2"/>
                </a:solidFill>
              </a:rPr>
              <a:t>mahdollisia syitä: toisen maan kansalaisuus eikä riittävää yhteyttä Suomeen, kansalaishakemuksen virheelliset tai harhaanjohtavat tiedot, tietyt vakavat rikokset, josta tuomitaan vähintään viideksi vuodeksi ehdottomaan vankeuteen</a:t>
            </a:r>
            <a:endParaRPr sz="2300">
              <a:solidFill>
                <a:schemeClr val="dk2"/>
              </a:solidFill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lang="fi" sz="2300">
                <a:solidFill>
                  <a:schemeClr val="dk2"/>
                </a:solidFill>
              </a:rPr>
              <a:t>esim maanpetos, valtiopetos, terrorismi - käräjäoikeus ilmoittaa näistä ehdoista täyttävistä rikoksista</a:t>
            </a:r>
            <a:endParaRPr sz="2300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fi" sz="2300">
                <a:solidFill>
                  <a:schemeClr val="dk2"/>
                </a:solidFill>
              </a:rPr>
              <a:t>vaatimus kuitenkin, että henkilöllä on toisen maan kansalaisuus</a:t>
            </a:r>
            <a:endParaRPr sz="2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651EE8-CE1B-F732-A5A3-5286BCB5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Keskustelu</a:t>
            </a:r>
            <a:r>
              <a:rPr lang="fi-FI" dirty="0">
                <a:solidFill>
                  <a:schemeClr val="tx1"/>
                </a:solidFill>
              </a:rPr>
              <a:t>: Millä argumentein maahanmuuttoa puolustetaan, millä vastustetaan?</a:t>
            </a:r>
            <a:br>
              <a:rPr lang="fi-FI" dirty="0"/>
            </a:b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535E02-E91E-FAE1-F227-71BEC5A3F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853861"/>
            <a:ext cx="8520600" cy="3416400"/>
          </a:xfrm>
        </p:spPr>
        <p:txBody>
          <a:bodyPr/>
          <a:lstStyle/>
          <a:p>
            <a:r>
              <a:rPr lang="fi-FI" dirty="0"/>
              <a:t>Sivu 50 toimii apuna</a:t>
            </a:r>
          </a:p>
        </p:txBody>
      </p:sp>
    </p:spTree>
    <p:extLst>
      <p:ext uri="{BB962C8B-B14F-4D97-AF65-F5344CB8AC3E}">
        <p14:creationId xmlns:p14="http://schemas.microsoft.com/office/powerpoint/2010/main" val="10130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1AAE96-9A94-E9D5-6AC5-80A30408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Luetaan </a:t>
            </a:r>
            <a:r>
              <a:rPr lang="fi-FI" dirty="0" err="1">
                <a:solidFill>
                  <a:schemeClr val="tx1"/>
                </a:solidFill>
              </a:rPr>
              <a:t>euroopan</a:t>
            </a:r>
            <a:r>
              <a:rPr lang="fi-FI" dirty="0">
                <a:solidFill>
                  <a:schemeClr val="tx1"/>
                </a:solidFill>
              </a:rPr>
              <a:t> pakolaiskriisistä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E919B8-580E-2AEE-083B-78593F397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Sivu 48</a:t>
            </a:r>
          </a:p>
        </p:txBody>
      </p:sp>
    </p:spTree>
    <p:extLst>
      <p:ext uri="{BB962C8B-B14F-4D97-AF65-F5344CB8AC3E}">
        <p14:creationId xmlns:p14="http://schemas.microsoft.com/office/powerpoint/2010/main" val="82982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311700" y="373789"/>
            <a:ext cx="85206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solidFill>
                  <a:schemeClr val="tx1"/>
                </a:solidFill>
              </a:rPr>
              <a:t>Kaksoiskansalaisuus ja kansalaisuuden hakeminen - pareittain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122850" y="1287159"/>
            <a:ext cx="8709600" cy="4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i" sz="2042">
                <a:solidFill>
                  <a:schemeClr val="dk2"/>
                </a:solidFill>
              </a:rPr>
              <a:t>Miten kaksoiskansalaisuutta haetaan ja mistä lähin se on ollut mahdollista? </a:t>
            </a:r>
            <a:endParaRPr sz="2042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fi" sz="2042">
                <a:solidFill>
                  <a:schemeClr val="dk2"/>
                </a:solidFill>
              </a:rPr>
              <a:t>Milloin niin voi tehdä?</a:t>
            </a:r>
            <a:endParaRPr sz="2042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fi" sz="2042" u="sng">
                <a:solidFill>
                  <a:schemeClr val="dk2"/>
                </a:solidFill>
              </a:rPr>
              <a:t>Maahanmuuttoviraston sivut</a:t>
            </a:r>
            <a:r>
              <a:rPr lang="fi" sz="2042">
                <a:solidFill>
                  <a:schemeClr val="dk2"/>
                </a:solidFill>
              </a:rPr>
              <a:t> - Selvittäkää seuraavat kysymykset</a:t>
            </a:r>
            <a:endParaRPr sz="2042">
              <a:solidFill>
                <a:schemeClr val="dk2"/>
              </a:solidFill>
            </a:endParaRPr>
          </a:p>
          <a:p>
            <a:pPr marL="457200" lvl="0" indent="-358298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42"/>
              <a:buChar char="-"/>
            </a:pPr>
            <a:r>
              <a:rPr lang="fi" sz="2042">
                <a:solidFill>
                  <a:schemeClr val="dk2"/>
                </a:solidFill>
              </a:rPr>
              <a:t> Miten kansalaisuuden voi menettää?</a:t>
            </a:r>
            <a:endParaRPr sz="2042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fi" sz="2042">
                <a:solidFill>
                  <a:schemeClr val="dk2"/>
                </a:solidFill>
              </a:rPr>
              <a:t>Sitten kirjan </a:t>
            </a:r>
            <a:r>
              <a:rPr lang="fi" sz="2042" u="sng">
                <a:solidFill>
                  <a:schemeClr val="dk2"/>
                </a:solidFill>
              </a:rPr>
              <a:t>Tehtävä 6 itsenäisesti</a:t>
            </a:r>
            <a:endParaRPr sz="2042" u="sng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5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B63BB37-06EE-DF53-49FA-FA647A91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647771"/>
            <a:ext cx="2633424" cy="28349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5. Suomi vanhenee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965" y="342900"/>
            <a:ext cx="2633424" cy="685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Kuva 4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349FEDD3-A472-9509-E278-535322DEF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19" r="15206"/>
          <a:stretch/>
        </p:blipFill>
        <p:spPr>
          <a:xfrm>
            <a:off x="3490721" y="342900"/>
            <a:ext cx="5314613" cy="44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74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solidFill>
                  <a:schemeClr val="tx1"/>
                </a:solidFill>
              </a:rPr>
              <a:t>Suomalaisuus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fi" sz="2400" dirty="0">
                <a:solidFill>
                  <a:schemeClr val="dk2"/>
                </a:solidFill>
              </a:rPr>
              <a:t>Suomessa asuu vähän päälle 5 ja puoli miljoona ihmistä</a:t>
            </a:r>
            <a:endParaRPr sz="2400" dirty="0">
              <a:solidFill>
                <a:schemeClr val="dk2"/>
              </a:solidFill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fi" sz="2400" dirty="0">
                <a:solidFill>
                  <a:schemeClr val="dk2"/>
                </a:solidFill>
              </a:rPr>
              <a:t>Suomalaisuus (kuten mikä tahansa ryhmä) on hyvin monipuolista</a:t>
            </a:r>
            <a:endParaRPr sz="2400">
              <a:solidFill>
                <a:schemeClr val="dk2"/>
              </a:solidFill>
            </a:endParaRPr>
          </a:p>
          <a:p>
            <a:pPr marL="914400" lvl="1" indent="-36893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fi" sz="2400" dirty="0">
                <a:solidFill>
                  <a:schemeClr val="dk2"/>
                </a:solidFill>
              </a:rPr>
              <a:t>moni voi painottaa oman kotipaikkakuntansa kautta saatuja piirteitä</a:t>
            </a:r>
            <a:endParaRPr sz="2400">
              <a:solidFill>
                <a:schemeClr val="dk2"/>
              </a:solidFill>
            </a:endParaRPr>
          </a:p>
          <a:p>
            <a:pPr marL="914400" lvl="1" indent="-36893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fi" sz="2400" dirty="0">
                <a:solidFill>
                  <a:schemeClr val="dk2"/>
                </a:solidFill>
              </a:rPr>
              <a:t>mutta harvoin näistäkään ollaan samaa mieltä</a:t>
            </a:r>
            <a:endParaRPr sz="2400">
              <a:solidFill>
                <a:schemeClr val="dk2"/>
              </a:solidFill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fi" sz="2400" dirty="0">
                <a:solidFill>
                  <a:schemeClr val="dk2"/>
                </a:solidFill>
              </a:rPr>
              <a:t>Kulttuurit muuttuvat jatkuvasti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9240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261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982B322E-34C4-40A4-91E5-53D60DE97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4" name="Google Shape;254;p4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>
                <a:solidFill>
                  <a:srgbClr val="FFFFFF"/>
                </a:solidFill>
              </a:rPr>
              <a:t>Räikeimmät esimerkit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 segregaatiosta - lainsäädännöllä luotu</a:t>
            </a:r>
          </a:p>
        </p:txBody>
      </p:sp>
      <p:pic>
        <p:nvPicPr>
          <p:cNvPr id="256" name="Google Shape;256;p45"/>
          <p:cNvPicPr preferRelativeResize="0"/>
          <p:nvPr/>
        </p:nvPicPr>
        <p:blipFill rotWithShape="1">
          <a:blip r:embed="rId3"/>
          <a:srcRect t="11130" r="-3" b="17447"/>
          <a:stretch/>
        </p:blipFill>
        <p:spPr>
          <a:xfrm>
            <a:off x="337107" y="1419470"/>
            <a:ext cx="2774951" cy="3373453"/>
          </a:xfrm>
          <a:prstGeom prst="rect">
            <a:avLst/>
          </a:prstGeom>
          <a:noFill/>
        </p:spPr>
      </p:pic>
      <p:pic>
        <p:nvPicPr>
          <p:cNvPr id="257" name="Google Shape;257;p45"/>
          <p:cNvPicPr preferRelativeResize="0"/>
          <p:nvPr/>
        </p:nvPicPr>
        <p:blipFill rotWithShape="1">
          <a:blip r:embed="rId4"/>
          <a:srcRect l="8578" r="5065" b="4"/>
          <a:stretch/>
        </p:blipFill>
        <p:spPr>
          <a:xfrm>
            <a:off x="3181627" y="1419470"/>
            <a:ext cx="2774951" cy="3373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880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 </a:t>
            </a:r>
            <a:endParaRPr/>
          </a:p>
        </p:txBody>
      </p:sp>
      <p:sp>
        <p:nvSpPr>
          <p:cNvPr id="301" name="Google Shape;301;p52"/>
          <p:cNvSpPr txBox="1">
            <a:spLocks noGrp="1"/>
          </p:cNvSpPr>
          <p:nvPr>
            <p:ph type="body" idx="1"/>
          </p:nvPr>
        </p:nvSpPr>
        <p:spPr>
          <a:xfrm>
            <a:off x="238725" y="404630"/>
            <a:ext cx="8593500" cy="48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500" b="1">
                <a:solidFill>
                  <a:schemeClr val="dk2"/>
                </a:solidFill>
              </a:rPr>
              <a:t>Tiivistelmää</a:t>
            </a:r>
            <a:endParaRPr sz="2500" b="1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</a:pPr>
            <a:r>
              <a:rPr lang="fi" sz="2300">
                <a:solidFill>
                  <a:schemeClr val="dk2"/>
                </a:solidFill>
              </a:rPr>
              <a:t>Suomalaiset muuttavat tyypillisesti maaseudulta kaupunkeihin työn ja opiskelun takia.</a:t>
            </a:r>
            <a:endParaRPr sz="2300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</a:pPr>
            <a:r>
              <a:rPr lang="fi" sz="2300">
                <a:solidFill>
                  <a:schemeClr val="dk2"/>
                </a:solidFill>
              </a:rPr>
              <a:t>Suomessa on muutamia jatkuvasti kasvavia kasvukeskuksia, joissa esimerkiksi yliopistot sijaitsevat.</a:t>
            </a:r>
            <a:endParaRPr sz="2300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</a:pPr>
            <a:r>
              <a:rPr lang="fi" sz="2300">
                <a:solidFill>
                  <a:schemeClr val="dk2"/>
                </a:solidFill>
              </a:rPr>
              <a:t>Muuttoliike aiheuttaa haasteita niin muuttotappio- kuin muuttovoittokunnille ja niiden palveluille.</a:t>
            </a:r>
            <a:endParaRPr sz="2300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</a:pPr>
            <a:r>
              <a:rPr lang="fi" sz="2300">
                <a:solidFill>
                  <a:schemeClr val="dk2"/>
                </a:solidFill>
              </a:rPr>
              <a:t>Kaupungistuminen on maailmanlaajuinen ilmiö, joka on huomioitava kaupunkien hyvässä suunnittelussa.</a:t>
            </a:r>
            <a:endParaRPr sz="2300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</a:pPr>
            <a:r>
              <a:rPr lang="fi" sz="2300">
                <a:solidFill>
                  <a:schemeClr val="dk2"/>
                </a:solidFill>
              </a:rPr>
              <a:t>Asuinalueiden voimakasta eriytymistä eli segregaatiota pyritään välttämään kaupungeissa.</a:t>
            </a:r>
            <a:endParaRPr sz="2300"/>
          </a:p>
        </p:txBody>
      </p:sp>
    </p:spTree>
    <p:extLst>
      <p:ext uri="{BB962C8B-B14F-4D97-AF65-F5344CB8AC3E}">
        <p14:creationId xmlns:p14="http://schemas.microsoft.com/office/powerpoint/2010/main" val="3895306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Pienituloiset Suomessa</a:t>
            </a: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207791" y="1022589"/>
            <a:ext cx="8624509" cy="3845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fi" sz="2100" u="sng">
                <a:solidFill>
                  <a:schemeClr val="hlink"/>
                </a:solidFill>
                <a:hlinkClick r:id="rId3"/>
              </a:rPr>
              <a:t>https://areena.yle.fi/1-50688671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fi" sz="2100" u="sng">
                <a:solidFill>
                  <a:schemeClr val="hlink"/>
                </a:solidFill>
                <a:hlinkClick r:id="rId4"/>
              </a:rPr>
              <a:t>https://areena.yle.fi/1-50299159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fi" sz="2100">
                <a:solidFill>
                  <a:schemeClr val="accent1"/>
                </a:solidFill>
              </a:rPr>
              <a:t>Pienituloisuuden raja tyypillisesti 60% mediaanituloista</a:t>
            </a:r>
            <a:endParaRPr sz="2100">
              <a:solidFill>
                <a:schemeClr val="accent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○"/>
            </a:pPr>
            <a:r>
              <a:rPr lang="fi" sz="2100">
                <a:solidFill>
                  <a:schemeClr val="accent1"/>
                </a:solidFill>
              </a:rPr>
              <a:t>mediaanitulot: Kun tulonsaajat asetetaan tulojen mukaan suuruusjärjestykseen, mediaanitulo on keskimmäisen tulonsaajan tulo.</a:t>
            </a:r>
            <a:endParaRPr sz="2100">
              <a:solidFill>
                <a:schemeClr val="accent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○"/>
            </a:pPr>
            <a:r>
              <a:rPr lang="fi" sz="2100">
                <a:solidFill>
                  <a:schemeClr val="accent1"/>
                </a:solidFill>
              </a:rPr>
              <a:t>2019 yhden hengen taloudessa 15 330 euroa vuodessa eli noin 1 280 euroa kuukaudessa</a:t>
            </a:r>
            <a:endParaRPr sz="2100">
              <a:solidFill>
                <a:schemeClr val="accent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fi" sz="2100">
                <a:solidFill>
                  <a:schemeClr val="accent1"/>
                </a:solidFill>
              </a:rPr>
              <a:t>Yleisintä yksinasuvilla ja yhden huoltajan talouksissa</a:t>
            </a:r>
            <a:endParaRPr sz="21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fi" sz="2100">
                <a:solidFill>
                  <a:schemeClr val="accent1"/>
                </a:solidFill>
              </a:rPr>
              <a:t>Pienituloisuudessa on alueellisia eroja</a:t>
            </a:r>
            <a:endParaRPr sz="2100">
              <a:solidFill>
                <a:schemeClr val="accent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○"/>
            </a:pPr>
            <a:r>
              <a:rPr lang="fi" sz="2100">
                <a:solidFill>
                  <a:schemeClr val="accent1"/>
                </a:solidFill>
              </a:rPr>
              <a:t>Muuttoliikkeet voivat kasvattaa näitä</a:t>
            </a:r>
            <a:endParaRPr sz="2100">
              <a:solidFill>
                <a:schemeClr val="accent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fi" sz="2100">
                <a:solidFill>
                  <a:schemeClr val="accent1"/>
                </a:solidFill>
              </a:rPr>
              <a:t>Miten absoluuttinen ja suhteellinen köyhyys eroavat toisistaan?</a:t>
            </a:r>
            <a:endParaRPr sz="2100">
              <a:solidFill>
                <a:schemeClr val="accent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○"/>
            </a:pPr>
            <a:r>
              <a:rPr lang="fi" sz="2100">
                <a:solidFill>
                  <a:schemeClr val="accent1"/>
                </a:solidFill>
              </a:rPr>
              <a:t>absoluuttinen: Kansainvälinen köyhyyden mittari: henkilöllä on käytössään vähemmän kuin 1,90 USD päivässä</a:t>
            </a:r>
            <a:endParaRPr sz="2100">
              <a:solidFill>
                <a:schemeClr val="accent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○"/>
            </a:pPr>
            <a:r>
              <a:rPr lang="fi" sz="2100">
                <a:solidFill>
                  <a:schemeClr val="accent1"/>
                </a:solidFill>
              </a:rPr>
              <a:t>suhteellinen: Henkilö on suhteellisesti köyhä, jos hän ei tuloillaan kykene saavuttamaan yhteiskunnassa yleisesti odotettua, minimiksi katsottua elintasoa tai säädyllistä elämää taloudellisten resurssien puutteen vuoksi.</a:t>
            </a:r>
            <a:endParaRPr sz="21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311700" y="2539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Tuloeroista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311700" y="1000550"/>
            <a:ext cx="8520600" cy="3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fi" sz="2100">
                <a:solidFill>
                  <a:schemeClr val="accent1"/>
                </a:solidFill>
              </a:rPr>
              <a:t>Eli kuinka iso ero on ihmisten tulojen välillä, kuinka suuri ero on köyhien ja rikkaiden välillä, kuinka paljon on keskiluokkaisia, vähempiosaisia ja rikkaita</a:t>
            </a:r>
            <a:endParaRPr sz="2100">
              <a:solidFill>
                <a:schemeClr val="accent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fi" sz="2100">
                <a:solidFill>
                  <a:schemeClr val="accent1"/>
                </a:solidFill>
              </a:rPr>
              <a:t>Niitä luovat erilaiset sosioekonomiset rakenteet</a:t>
            </a:r>
            <a:endParaRPr sz="2100">
              <a:solidFill>
                <a:schemeClr val="accent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○"/>
            </a:pPr>
            <a:r>
              <a:rPr lang="fi" sz="2100">
                <a:solidFill>
                  <a:schemeClr val="accent1"/>
                </a:solidFill>
              </a:rPr>
              <a:t>koulutus, työ, tulot ja varallisuus</a:t>
            </a:r>
            <a:endParaRPr sz="21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fi" sz="2000">
                <a:solidFill>
                  <a:schemeClr val="accent1"/>
                </a:solidFill>
              </a:rPr>
              <a:t>Palkoissa ja työläisten tuottavuudessa voi olla suuria eroja</a:t>
            </a:r>
            <a:endParaRPr sz="2000">
              <a:solidFill>
                <a:schemeClr val="accen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fi" sz="2000">
                <a:solidFill>
                  <a:schemeClr val="accent1"/>
                </a:solidFill>
              </a:rPr>
              <a:t>Tuottavuus: kuinka paljon yksi työntekijä tuottaa hyödykkeitä ajassa x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fi" sz="2000">
                <a:solidFill>
                  <a:schemeClr val="accent1"/>
                </a:solidFill>
              </a:rPr>
              <a:t>Taloudellinen toimeliaisuus ja korkeasti koulutetut, hyväpalkkaiset työntekijät keskittyvät suurimpiin kaupunkikeskuksiin</a:t>
            </a:r>
            <a:endParaRPr sz="2000">
              <a:solidFill>
                <a:schemeClr val="accen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fi" sz="2000">
                <a:solidFill>
                  <a:schemeClr val="accent1"/>
                </a:solidFill>
              </a:rPr>
              <a:t>voi kasvattaa eriarvoisuutta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311700" y="1960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" dirty="0"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311700" y="933200"/>
            <a:ext cx="8520600" cy="3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fi" sz="2100">
                <a:solidFill>
                  <a:schemeClr val="accent1"/>
                </a:solidFill>
              </a:rPr>
              <a:t>Maamme väestö vanhenee nopeiten Euroopassa.</a:t>
            </a:r>
            <a:endParaRPr sz="2100"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fi" sz="2100">
                <a:solidFill>
                  <a:schemeClr val="accent1"/>
                </a:solidFill>
              </a:rPr>
              <a:t>Ihmiset elävät aiempaa pidempään ja samaan aikaan syntyvyys on laskenut.</a:t>
            </a:r>
            <a:endParaRPr sz="2100"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fi" sz="2100">
                <a:solidFill>
                  <a:schemeClr val="accent1"/>
                </a:solidFill>
              </a:rPr>
              <a:t>Huoltosuhteen heikkeneminen aiheuttaa haasteita tulevaisuudessa palveluiden järjestämiseen.</a:t>
            </a:r>
            <a:endParaRPr sz="2100"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fi" sz="2100">
                <a:solidFill>
                  <a:schemeClr val="accent1"/>
                </a:solidFill>
              </a:rPr>
              <a:t>Pienituloisia on maassamme eniten yksinasuvien joukossa ja Itä-Suomessa.</a:t>
            </a:r>
            <a:endParaRPr sz="2100"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fi" sz="2100">
                <a:solidFill>
                  <a:schemeClr val="accent1"/>
                </a:solidFill>
              </a:rPr>
              <a:t>Tuloerot ovat kasvaneet maassamme, mutta ne ovat kansainvälisesti verrattuna pienet.</a:t>
            </a:r>
            <a:endParaRPr sz="21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311700" y="3045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" dirty="0"/>
          </a:p>
        </p:txBody>
      </p:sp>
      <p:sp>
        <p:nvSpPr>
          <p:cNvPr id="197" name="Google Shape;19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fi" sz="2100">
                <a:solidFill>
                  <a:schemeClr val="accent1"/>
                </a:solidFill>
              </a:rPr>
              <a:t>Maahanmuutto Suomeen on voimistunut, nykyisin maahan muuttaa enemmän ihmisiä kuin Suomesta pois.</a:t>
            </a:r>
            <a:endParaRPr sz="2100"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fi" sz="2100">
                <a:solidFill>
                  <a:schemeClr val="accent1"/>
                </a:solidFill>
              </a:rPr>
              <a:t>Suomessa on vahvoja kieli- ja kulttuurivähemmistöjä kuten suomenruotsalaiset, saamelaiset ja romanit.</a:t>
            </a:r>
            <a:endParaRPr sz="2100"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fi" sz="2100">
                <a:solidFill>
                  <a:schemeClr val="accent1"/>
                </a:solidFill>
              </a:rPr>
              <a:t>Maahanmuuttajat saapuvat Suomeen pääasiassa työn, opiskelun tai perhesiteiden takia.</a:t>
            </a:r>
            <a:endParaRPr sz="2100"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fi" sz="2100">
                <a:solidFill>
                  <a:schemeClr val="accent1"/>
                </a:solidFill>
              </a:rPr>
              <a:t>Suomeen saapuu turvapaikanhakijoita, ja Suomi ottaa vuosittain maahan kiintiöpakolaisia.</a:t>
            </a:r>
            <a:endParaRPr sz="2100"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fi" sz="2100">
                <a:solidFill>
                  <a:schemeClr val="accent1"/>
                </a:solidFill>
              </a:rPr>
              <a:t>Maahanmuuttajien kotouttaminen uuteen kotimaahan on tärkeää.</a:t>
            </a:r>
            <a:endParaRPr sz="21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title"/>
          </p:nvPr>
        </p:nvSpPr>
        <p:spPr>
          <a:xfrm>
            <a:off x="311700" y="2105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Vähemmistöistä</a:t>
            </a:r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body" idx="1"/>
          </p:nvPr>
        </p:nvSpPr>
        <p:spPr>
          <a:xfrm>
            <a:off x="311700" y="836625"/>
            <a:ext cx="8564100" cy="4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fi" sz="2100">
                <a:solidFill>
                  <a:schemeClr val="accent1"/>
                </a:solidFill>
              </a:rPr>
              <a:t>“Perinteiset” vähemmistöt - Suomessa siis pidempään olleet</a:t>
            </a:r>
            <a:endParaRPr sz="2100">
              <a:solidFill>
                <a:schemeClr val="accent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○"/>
            </a:pPr>
            <a:r>
              <a:rPr lang="fi" sz="2100">
                <a:solidFill>
                  <a:schemeClr val="accent1"/>
                </a:solidFill>
              </a:rPr>
              <a:t>suomenruotsalaiset, saamelaiset, romanit, tataarit</a:t>
            </a:r>
            <a:endParaRPr sz="2100">
              <a:solidFill>
                <a:schemeClr val="accent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fi" sz="2100">
                <a:solidFill>
                  <a:schemeClr val="accent1"/>
                </a:solidFill>
              </a:rPr>
              <a:t>Lisäksi monia muita maahanmuuttajaryhmiä, etniset vähemmistöt</a:t>
            </a:r>
            <a:endParaRPr sz="2100">
              <a:solidFill>
                <a:schemeClr val="accent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fi" sz="2100">
                <a:solidFill>
                  <a:schemeClr val="accent1"/>
                </a:solidFill>
              </a:rPr>
              <a:t>Vähemmistöt eivät ole mitään yhdenmuotoisia ryhmittymiä, vaan pitävät sisällään hyvin erilaisia yksilöitä</a:t>
            </a:r>
            <a:endParaRPr sz="2100">
              <a:solidFill>
                <a:schemeClr val="accent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○"/>
            </a:pPr>
            <a:r>
              <a:rPr lang="fi" sz="2100">
                <a:solidFill>
                  <a:schemeClr val="accent1"/>
                </a:solidFill>
              </a:rPr>
              <a:t>ne on rajattu esim kielen tai joidenkin kulttuurin piirteiden perusteella</a:t>
            </a:r>
            <a:endParaRPr sz="2100">
              <a:solidFill>
                <a:schemeClr val="accent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fi" sz="2100">
                <a:solidFill>
                  <a:schemeClr val="accent1"/>
                </a:solidFill>
              </a:rPr>
              <a:t>Ruotsin kielen asema - mielipiteitä asiasta?</a:t>
            </a:r>
            <a:endParaRPr sz="2100">
              <a:solidFill>
                <a:schemeClr val="accent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fi" sz="2100">
                <a:solidFill>
                  <a:schemeClr val="accent1"/>
                </a:solidFill>
              </a:rPr>
              <a:t>Saamen kieliä puhutaan Suomessa pohjoissaamea, inarinsaamea ja kotkansaamea</a:t>
            </a:r>
            <a:endParaRPr sz="2100">
              <a:solidFill>
                <a:schemeClr val="accent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fi" sz="2100">
                <a:solidFill>
                  <a:schemeClr val="accent1"/>
                </a:solidFill>
              </a:rPr>
              <a:t>Saamelaisilla asema alkuperäiskansana, ainoa myös EU:ssa</a:t>
            </a:r>
            <a:endParaRPr sz="21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/>
              <a:t> </a:t>
            </a:r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body" idx="1"/>
          </p:nvPr>
        </p:nvSpPr>
        <p:spPr>
          <a:xfrm>
            <a:off x="267675" y="122975"/>
            <a:ext cx="8564700" cy="47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fi" sz="2000">
                <a:solidFill>
                  <a:schemeClr val="accent1"/>
                </a:solidFill>
              </a:rPr>
              <a:t>Saamelaisilla on kulttuurista ja kielellistä itsehallintoa - saamelaiskäräjät</a:t>
            </a:r>
            <a:endParaRPr sz="2000">
              <a:solidFill>
                <a:schemeClr val="accen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fi" sz="2000">
                <a:solidFill>
                  <a:schemeClr val="accent1"/>
                </a:solidFill>
              </a:rPr>
              <a:t>tehtävänä on muun muassa tehdä aloitteita ja antaa lausuntoja sekä neuvotella viranomaisten kanssa saamelaisia koskevissa asioissa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fi" sz="2000">
                <a:solidFill>
                  <a:schemeClr val="accent1"/>
                </a:solidFill>
              </a:rPr>
              <a:t>Suomi ei ole kuitenkaan vahvistanut ILO 169-sopimusta</a:t>
            </a:r>
            <a:endParaRPr sz="2000">
              <a:solidFill>
                <a:schemeClr val="accen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fi" sz="2000">
                <a:solidFill>
                  <a:schemeClr val="accent1"/>
                </a:solidFill>
              </a:rPr>
              <a:t>YK:n Kansainvälisen työjärjestön laatima alkuperäis- ja heimokansoja koskeva sopimus, joka edellyttää valtioilta toimia alkuperäiskansojen kielen, kulttuurin ja elinkeinojen suojelemiseksi.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fi" sz="2000">
                <a:solidFill>
                  <a:schemeClr val="accent1"/>
                </a:solidFill>
              </a:rPr>
              <a:t>Romanien asemasta: </a:t>
            </a:r>
            <a:endParaRPr sz="2000">
              <a:solidFill>
                <a:schemeClr val="accen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fi" sz="2000">
                <a:solidFill>
                  <a:schemeClr val="accent1"/>
                </a:solidFill>
              </a:rPr>
              <a:t>saivat Suomen kansalaisuuden maamme itsenäistyttyä vuonna 1917</a:t>
            </a:r>
            <a:endParaRPr sz="2000">
              <a:solidFill>
                <a:schemeClr val="accen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fi" sz="2000">
                <a:solidFill>
                  <a:schemeClr val="accent1"/>
                </a:solidFill>
              </a:rPr>
              <a:t>Vuoden 2000 perustuslaissa taattiin myös romanien oikeus ylläpitää ja kehittää omaa kieltään ja kulttuuriaan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E72265-DA49-A645-B7C7-76CEA2ED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  väestörakenne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20BCEE-8E71-FAC0-1FC0-83F03D21D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49" y="1468105"/>
            <a:ext cx="8718259" cy="3483555"/>
          </a:xfrm>
        </p:spPr>
        <p:txBody>
          <a:bodyPr>
            <a:normAutofit lnSpcReduction="10000"/>
          </a:bodyPr>
          <a:lstStyle/>
          <a:p>
            <a:pPr marL="305435" indent="-305435"/>
            <a:r>
              <a:rPr lang="fi-FI" b="1" dirty="0"/>
              <a:t>Väkilukuun vaikuttavat syntyvyys, kuolleisuus ja muuttoliike</a:t>
            </a:r>
          </a:p>
          <a:p>
            <a:pPr marL="305435" indent="-305435"/>
            <a:r>
              <a:rPr lang="fi-FI" b="1" dirty="0"/>
              <a:t>1800-luvulla ja 1900-luvun alkupuolella väkiluku kasvoi voimakkaasti</a:t>
            </a:r>
          </a:p>
          <a:p>
            <a:pPr marL="305435" indent="-305435"/>
            <a:r>
              <a:rPr lang="fi-FI" b="1" dirty="0"/>
              <a:t>Suuret ikäluokat syntyivät toisen maailmansodan jälkeen vuosina 1945–1950.</a:t>
            </a:r>
            <a:endParaRPr lang="fi-FI" dirty="0"/>
          </a:p>
          <a:p>
            <a:pPr marL="305435" indent="-305435"/>
            <a:r>
              <a:rPr lang="fi-FI" b="1" dirty="0"/>
              <a:t>Syntyvyyshuippu saavutettiin vuosina 1947 ja 1948: kumpanakin vuonna syntyi yli 100 000 lasta.</a:t>
            </a:r>
            <a:endParaRPr lang="fi-FI" dirty="0"/>
          </a:p>
          <a:p>
            <a:pPr marL="305435" indent="-305435"/>
            <a:r>
              <a:rPr lang="fi-FI" b="1" dirty="0"/>
              <a:t>Vielä 1960-luvun puoliväliin saakka syntyvyys oli vähintään 80 000 lasta vuodessa.</a:t>
            </a:r>
            <a:endParaRPr lang="fi-FI" dirty="0"/>
          </a:p>
          <a:p>
            <a:pPr marL="305435" indent="-305435"/>
            <a:r>
              <a:rPr lang="fi-FI" b="1" dirty="0"/>
              <a:t>Syntyvyys laski voimakkaasti 2010-luvulla. Vuosikymmenen lopulla syntyi enää noin 45 000 lasta vuodessa.</a:t>
            </a:r>
            <a:endParaRPr lang="fi-FI" dirty="0"/>
          </a:p>
          <a:p>
            <a:pPr marL="305435" indent="-305435"/>
            <a:r>
              <a:rPr lang="fi-FI" b="1" dirty="0"/>
              <a:t>Suomen nykyinen väestönkasvu perustuu nettomaahanmuuttoon</a:t>
            </a:r>
          </a:p>
          <a:p>
            <a:pPr marL="305435" indent="-30543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888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3E6F4-E09B-F0F4-1BA6-EAA20547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Väestörakenteen muutoksen syitä ja seurauksia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E1F107-7246-489B-F277-79A28CD94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05" y="1635373"/>
            <a:ext cx="8411601" cy="2925995"/>
          </a:xfrm>
        </p:spPr>
        <p:txBody>
          <a:bodyPr/>
          <a:lstStyle/>
          <a:p>
            <a:pPr marL="305435" indent="-305435"/>
            <a:r>
              <a:rPr lang="fi-FI" dirty="0"/>
              <a:t>Pohtikaa ja selvittäkää, miksi väestörakenne on muuttunut näillä tavoin (mistä johtuu </a:t>
            </a:r>
            <a:r>
              <a:rPr lang="fi-FI" dirty="0" err="1"/>
              <a:t>esim</a:t>
            </a:r>
            <a:r>
              <a:rPr lang="fi-FI" dirty="0"/>
              <a:t> laskenut syntyvyys, kasvanut maahanmuutto, eläkeläisten määrän kasvu) ja millaisia seurauksia niillä on</a:t>
            </a:r>
          </a:p>
          <a:p>
            <a:pPr marL="305435" indent="-305435"/>
            <a:r>
              <a:rPr lang="fi-FI" dirty="0"/>
              <a:t>Voitte keskustella läpi</a:t>
            </a:r>
          </a:p>
        </p:txBody>
      </p:sp>
    </p:spTree>
    <p:extLst>
      <p:ext uri="{BB962C8B-B14F-4D97-AF65-F5344CB8AC3E}">
        <p14:creationId xmlns:p14="http://schemas.microsoft.com/office/powerpoint/2010/main" val="126013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510915-D2E8-2CD3-D051-0BA1014F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CA13BB-B32F-F865-7E3A-459555C26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00" y="1635373"/>
            <a:ext cx="8341906" cy="2898117"/>
          </a:xfrm>
        </p:spPr>
        <p:txBody>
          <a:bodyPr/>
          <a:lstStyle/>
          <a:p>
            <a:pPr marL="305435" indent="-305435"/>
            <a:r>
              <a:rPr lang="fi-FI" b="1" dirty="0"/>
              <a:t>Jos väestön halutaan uusiutuvan eikä vähenevän, perhetasolla pitäisi syntyä vähintään 2,1 lasta vuodessa.</a:t>
            </a:r>
            <a:endParaRPr lang="fi-FI" dirty="0"/>
          </a:p>
          <a:p>
            <a:pPr marL="305435" indent="-305435"/>
            <a:r>
              <a:rPr lang="fi-FI" b="1" dirty="0"/>
              <a:t>Koko väestön kokonaishedelmällisyysluku oli 1,35 lasta naista kohden vuonna 2019.</a:t>
            </a:r>
            <a:endParaRPr lang="fi-FI" dirty="0"/>
          </a:p>
          <a:p>
            <a:pPr marL="305435" indent="-305435"/>
            <a:r>
              <a:rPr lang="fi-FI" b="1" dirty="0"/>
              <a:t>Ulkomailla syntyneiden ulkomaalaistaustaisten kokonaishedelmällisyysluku puolestaan oli 1,8 lasta naista kohden vuonna 2019.</a:t>
            </a:r>
            <a:endParaRPr lang="fi-FI" dirty="0"/>
          </a:p>
          <a:p>
            <a:pPr marL="305435" indent="-305435"/>
            <a:r>
              <a:rPr lang="fi-FI" b="1" dirty="0"/>
              <a:t>Syntyvyydestä on saatavilla ajankohtaista tietoa Tilastokeskuksen sivuilta.</a:t>
            </a:r>
            <a:endParaRPr lang="fi-FI" dirty="0"/>
          </a:p>
          <a:p>
            <a:pPr marL="305435" indent="-30543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60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1309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Huoltosuhde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180850" y="757025"/>
            <a:ext cx="8593500" cy="4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●"/>
            </a:pPr>
            <a:r>
              <a:rPr lang="fi" sz="2200">
                <a:solidFill>
                  <a:schemeClr val="accent1"/>
                </a:solidFill>
              </a:rPr>
              <a:t>Kuvaa sitä osuutta väestöstä, jonka työlliset joutuvat elättämään</a:t>
            </a:r>
            <a:endParaRPr sz="2200">
              <a:solidFill>
                <a:schemeClr val="accent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○"/>
            </a:pPr>
            <a:r>
              <a:rPr lang="fi" sz="2200">
                <a:solidFill>
                  <a:schemeClr val="accent1"/>
                </a:solidFill>
              </a:rPr>
              <a:t>Huoltosuhteen heikkeneminen herättää huolia varojen riittämisestä </a:t>
            </a:r>
            <a:endParaRPr sz="2200">
              <a:solidFill>
                <a:schemeClr val="accent1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■"/>
            </a:pPr>
            <a:r>
              <a:rPr lang="fi" sz="2200">
                <a:solidFill>
                  <a:schemeClr val="accent1"/>
                </a:solidFill>
              </a:rPr>
              <a:t>kuinka esimerkiksi kerätä tarpeeksi veroja julkisiin palveluihin, tulonsiirtoihin ja muuhun julkisen sektorin toimintaan - eli hyvinvointivaltiomalliin</a:t>
            </a:r>
            <a:endParaRPr sz="2200">
              <a:solidFill>
                <a:schemeClr val="accent1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■"/>
            </a:pPr>
            <a:r>
              <a:rPr lang="fi" sz="2200">
                <a:solidFill>
                  <a:schemeClr val="accent1"/>
                </a:solidFill>
              </a:rPr>
              <a:t>kuinka korkeaksi työeläkemaksut nousevat</a:t>
            </a:r>
            <a:endParaRPr sz="2200">
              <a:solidFill>
                <a:schemeClr val="accent1"/>
              </a:solidFill>
            </a:endParaRPr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●"/>
            </a:pPr>
            <a:r>
              <a:rPr lang="fi" sz="2200">
                <a:solidFill>
                  <a:schemeClr val="accent1"/>
                </a:solidFill>
              </a:rPr>
              <a:t>2020 työntekijän ja työnantajan maksut yhteensä ovat jo noin 24 prosenttia työntekijän palkasta</a:t>
            </a:r>
            <a:endParaRPr sz="22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i" sz="2200">
                <a:solidFill>
                  <a:schemeClr val="accent1"/>
                </a:solidFill>
              </a:rPr>
              <a:t>Väestöllinen huoltosuhde ja taloudellinen huoltosuhde</a:t>
            </a:r>
            <a:endParaRPr sz="22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935" y="364258"/>
            <a:ext cx="3131058" cy="4416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640D91-4600-1AC0-C8C0-F60390AE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67" y="835323"/>
            <a:ext cx="2452312" cy="3468245"/>
          </a:xfrm>
        </p:spPr>
        <p:txBody>
          <a:bodyPr anchor="ctr"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Huoltosuhde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- Tehkää </a:t>
            </a:r>
            <a:r>
              <a:rPr lang="fi-FI" sz="2400" dirty="0" err="1">
                <a:solidFill>
                  <a:srgbClr val="FFFFFF"/>
                </a:solidFill>
              </a:rPr>
              <a:t>pedanettiin</a:t>
            </a:r>
            <a:r>
              <a:rPr lang="fi-FI" sz="2400" dirty="0">
                <a:solidFill>
                  <a:srgbClr val="FFFFFF"/>
                </a:solidFill>
              </a:rPr>
              <a:t> tai vihkoon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42055E-0142-2C1D-E19E-26F1D43DB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928" y="835323"/>
            <a:ext cx="4581135" cy="3468245"/>
          </a:xfrm>
        </p:spPr>
        <p:txBody>
          <a:bodyPr anchor="ctr">
            <a:normAutofit/>
          </a:bodyPr>
          <a:lstStyle/>
          <a:p>
            <a:pPr marL="305435" indent="-305435"/>
            <a:r>
              <a:rPr lang="fi-FI" b="1" dirty="0"/>
              <a:t>Selvittäkää mitä tarkoittavat käsitteet väestöllinen huoltosuhde ja taloudellinen huoltosuhde</a:t>
            </a:r>
          </a:p>
          <a:p>
            <a:pPr marL="305435" indent="-305435"/>
            <a:r>
              <a:rPr lang="fi-FI" b="1" dirty="0"/>
              <a:t>Miten taloudellista huoltosuhdetta voi yrittää parantaa?</a:t>
            </a:r>
          </a:p>
          <a:p>
            <a:pPr marL="0" indent="0">
              <a:buNone/>
            </a:pPr>
            <a:r>
              <a:rPr lang="fi-FI" b="1" dirty="0"/>
              <a:t>Sivu 41 erityisen hyvin apuna</a:t>
            </a:r>
          </a:p>
          <a:p>
            <a:pPr marL="0" indent="0">
              <a:buNone/>
            </a:pPr>
            <a:r>
              <a:rPr lang="fi-FI" b="1" dirty="0"/>
              <a:t>Jos ehditte, tehkää sivun 41 tehtävä 4</a:t>
            </a:r>
          </a:p>
        </p:txBody>
      </p:sp>
    </p:spTree>
    <p:extLst>
      <p:ext uri="{BB962C8B-B14F-4D97-AF65-F5344CB8AC3E}">
        <p14:creationId xmlns:p14="http://schemas.microsoft.com/office/powerpoint/2010/main" val="32711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Näytössä katseltava esitys (16:9)</PresentationFormat>
  <Slides>49</Slides>
  <Notes>27</Notes>
  <HiddenSlides>0</HiddenSlide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49</vt:i4>
      </vt:variant>
    </vt:vector>
  </HeadingPairs>
  <TitlesOfParts>
    <vt:vector size="51" baseType="lpstr">
      <vt:lpstr>Coral</vt:lpstr>
      <vt:lpstr>Dividend</vt:lpstr>
      <vt:lpstr>Jakso 2 vÄESTÖ MUUTTUU – Suomi muuttuu</vt:lpstr>
      <vt:lpstr>Luetaan jakson aloitusaukeaman kommentit</vt:lpstr>
      <vt:lpstr>PowerPoint-esitys</vt:lpstr>
      <vt:lpstr>5. Suomi vanhenee</vt:lpstr>
      <vt:lpstr>Suomen  väestörakenne</vt:lpstr>
      <vt:lpstr>Väestörakenteen muutoksen syitä ja seurauksia</vt:lpstr>
      <vt:lpstr>PowerPoint-esitys</vt:lpstr>
      <vt:lpstr>Huoltosuhde</vt:lpstr>
      <vt:lpstr>Huoltosuhde - Tehkää pedanettiin tai vihkoon</vt:lpstr>
      <vt:lpstr>PowerPoint-esitys</vt:lpstr>
      <vt:lpstr>Miten väestön ikääntyminen vaikuttaa politiikkaan?</vt:lpstr>
      <vt:lpstr>PowerPoint-esitys</vt:lpstr>
      <vt:lpstr>Kysymyksiä ja vastauksia</vt:lpstr>
      <vt:lpstr>6. Maalta kaupunkiin</vt:lpstr>
      <vt:lpstr>Kaupungistuminen – toinen iso trendi</vt:lpstr>
      <vt:lpstr>Tietoisku</vt:lpstr>
      <vt:lpstr>TUtustutaan kirjan sivun 43 karttaan, mitä päätelmiä siitä voi tehdä?</vt:lpstr>
      <vt:lpstr>Laatikaa pieni taulukko tai ajatuskartta muuttoliikkeen vaikutuksista </vt:lpstr>
      <vt:lpstr> </vt:lpstr>
      <vt:lpstr>Pääkaupunkiseudusta</vt:lpstr>
      <vt:lpstr>PowerPoint-esitys</vt:lpstr>
      <vt:lpstr> </vt:lpstr>
      <vt:lpstr>7. Suomi monikulttuuristuu</vt:lpstr>
      <vt:lpstr>Maahanmuuttoviraston  video</vt:lpstr>
      <vt:lpstr>Maahanmuutto Suomessa</vt:lpstr>
      <vt:lpstr>Sivun 51 tehtävä 1 ja 4 (voi tehdä ranskalaisin viivoin</vt:lpstr>
      <vt:lpstr>Miten monikulttuurisuus näkyy Suomessa?</vt:lpstr>
      <vt:lpstr>Ryhmäpohdinta</vt:lpstr>
      <vt:lpstr>PowerPoint-esitys</vt:lpstr>
      <vt:lpstr>Turvapaikan hakemisesta</vt:lpstr>
      <vt:lpstr>Oleskeluluvan hakeminen</vt:lpstr>
      <vt:lpstr>PowerPoint-esitys</vt:lpstr>
      <vt:lpstr> </vt:lpstr>
      <vt:lpstr>Kotouttaminen sivu 49 ja netti</vt:lpstr>
      <vt:lpstr>Suomen kansalaisuus</vt:lpstr>
      <vt:lpstr>Kansalaisuuden menettäminen</vt:lpstr>
      <vt:lpstr>Keskustelu: Millä argumentein maahanmuuttoa puolustetaan, millä vastustetaan? </vt:lpstr>
      <vt:lpstr>Luetaan euroopan pakolaiskriisistä</vt:lpstr>
      <vt:lpstr>Kaksoiskansalaisuus ja kansalaisuuden hakeminen - pareittain</vt:lpstr>
      <vt:lpstr>Suomalaisuus</vt:lpstr>
      <vt:lpstr>Räikeimmät esimerkit  segregaatiosta - lainsäädännöllä luotu</vt:lpstr>
      <vt:lpstr> </vt:lpstr>
      <vt:lpstr>Pienituloiset Suomessa</vt:lpstr>
      <vt:lpstr>PowerPoint-esitys</vt:lpstr>
      <vt:lpstr>Tuloeroista</vt:lpstr>
      <vt:lpstr>PowerPoint-esitys</vt:lpstr>
      <vt:lpstr>PowerPoint-esitys</vt:lpstr>
      <vt:lpstr>Vähemmistöistä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YH1 Osio 2 (II)</dc:title>
  <cp:revision>358</cp:revision>
  <dcterms:modified xsi:type="dcterms:W3CDTF">2022-10-24T11:52:38Z</dcterms:modified>
</cp:coreProperties>
</file>