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6" r:id="rId1"/>
  </p:sldMasterIdLst>
  <p:handoutMasterIdLst>
    <p:handoutMasterId r:id="rId15"/>
  </p:handoutMasterIdLst>
  <p:sldIdLst>
    <p:sldId id="256" r:id="rId2"/>
    <p:sldId id="262" r:id="rId3"/>
    <p:sldId id="268" r:id="rId4"/>
    <p:sldId id="258" r:id="rId5"/>
    <p:sldId id="260" r:id="rId6"/>
    <p:sldId id="259" r:id="rId7"/>
    <p:sldId id="263" r:id="rId8"/>
    <p:sldId id="269" r:id="rId9"/>
    <p:sldId id="264" r:id="rId10"/>
    <p:sldId id="265" r:id="rId11"/>
    <p:sldId id="266" r:id="rId12"/>
    <p:sldId id="267" r:id="rId13"/>
    <p:sldId id="270" r:id="rId14"/>
  </p:sldIdLst>
  <p:sldSz cx="9144000" cy="6858000" type="screen4x3"/>
  <p:notesSz cx="6669088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9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44C9BA-BACC-4C25-A16A-1572DF40FF2C}" type="datetimeFigureOut">
              <a:rPr lang="fi-FI" smtClean="0"/>
              <a:t>13.9.2021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556EA9-EB8F-43F8-8A05-F19D8F58FC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27656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6EE4A5EB-2E62-4751-9F7D-EDAEAEF53F97}" type="datetimeFigureOut">
              <a:rPr lang="fi-FI" smtClean="0"/>
              <a:t>13.9.2021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58095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A5EB-2E62-4751-9F7D-EDAEAEF53F97}" type="datetimeFigureOut">
              <a:rPr lang="fi-FI" smtClean="0"/>
              <a:t>13.9.2021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0674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EE4A5EB-2E62-4751-9F7D-EDAEAEF53F97}" type="datetimeFigureOut">
              <a:rPr lang="fi-FI" smtClean="0"/>
              <a:t>13.9.2021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6021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EE4A5EB-2E62-4751-9F7D-EDAEAEF53F97}" type="datetimeFigureOut">
              <a:rPr lang="fi-FI" smtClean="0"/>
              <a:t>13.9.2021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46231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EE4A5EB-2E62-4751-9F7D-EDAEAEF53F97}" type="datetimeFigureOut">
              <a:rPr lang="fi-FI" smtClean="0"/>
              <a:t>13.9.2021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4915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A5EB-2E62-4751-9F7D-EDAEAEF53F97}" type="datetimeFigureOut">
              <a:rPr lang="fi-FI" smtClean="0"/>
              <a:t>13.9.2021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44173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A5EB-2E62-4751-9F7D-EDAEAEF53F97}" type="datetimeFigureOut">
              <a:rPr lang="fi-FI" smtClean="0"/>
              <a:t>13.9.2021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5758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A5EB-2E62-4751-9F7D-EDAEAEF53F97}" type="datetimeFigureOut">
              <a:rPr lang="fi-FI" smtClean="0"/>
              <a:t>13.9.2021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25618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EE4A5EB-2E62-4751-9F7D-EDAEAEF53F97}" type="datetimeFigureOut">
              <a:rPr lang="fi-FI" smtClean="0"/>
              <a:t>13.9.2021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3564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A5EB-2E62-4751-9F7D-EDAEAEF53F97}" type="datetimeFigureOut">
              <a:rPr lang="fi-FI" smtClean="0"/>
              <a:t>13.9.2021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2680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EE4A5EB-2E62-4751-9F7D-EDAEAEF53F97}" type="datetimeFigureOut">
              <a:rPr lang="fi-FI" smtClean="0"/>
              <a:t>13.9.2021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2117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A5EB-2E62-4751-9F7D-EDAEAEF53F97}" type="datetimeFigureOut">
              <a:rPr lang="fi-FI" smtClean="0"/>
              <a:t>13.9.2021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1135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A5EB-2E62-4751-9F7D-EDAEAEF53F97}" type="datetimeFigureOut">
              <a:rPr lang="fi-FI" smtClean="0"/>
              <a:t>13.9.2021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2262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A5EB-2E62-4751-9F7D-EDAEAEF53F97}" type="datetimeFigureOut">
              <a:rPr lang="fi-FI" smtClean="0"/>
              <a:t>13.9.2021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4194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A5EB-2E62-4751-9F7D-EDAEAEF53F97}" type="datetimeFigureOut">
              <a:rPr lang="fi-FI" smtClean="0"/>
              <a:t>13.9.2021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6999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A5EB-2E62-4751-9F7D-EDAEAEF53F97}" type="datetimeFigureOut">
              <a:rPr lang="fi-FI" smtClean="0"/>
              <a:t>13.9.2021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86140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A5EB-2E62-4751-9F7D-EDAEAEF53F97}" type="datetimeFigureOut">
              <a:rPr lang="fi-FI" smtClean="0"/>
              <a:t>13.9.2021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2280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4A5EB-2E62-4751-9F7D-EDAEAEF53F97}" type="datetimeFigureOut">
              <a:rPr lang="fi-FI" smtClean="0"/>
              <a:t>13.9.2021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0796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  <p:sldLayoutId id="2147483838" r:id="rId12"/>
    <p:sldLayoutId id="2147483839" r:id="rId13"/>
    <p:sldLayoutId id="2147483840" r:id="rId14"/>
    <p:sldLayoutId id="2147483841" r:id="rId15"/>
    <p:sldLayoutId id="2147483842" r:id="rId16"/>
    <p:sldLayoutId id="214748384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59632" y="1412776"/>
            <a:ext cx="7272808" cy="1702160"/>
          </a:xfrm>
        </p:spPr>
        <p:txBody>
          <a:bodyPr>
            <a:noAutofit/>
          </a:bodyPr>
          <a:lstStyle/>
          <a:p>
            <a:r>
              <a:rPr lang="fi-FI" sz="3600" dirty="0"/>
              <a:t>LPEP013 Liikuntataitojen oppimisen ja ohjaamisen peruskurssi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30823" y="3356992"/>
            <a:ext cx="5601816" cy="685800"/>
          </a:xfrm>
        </p:spPr>
        <p:txBody>
          <a:bodyPr>
            <a:normAutofit fontScale="92500" lnSpcReduction="10000"/>
          </a:bodyPr>
          <a:lstStyle/>
          <a:p>
            <a:endParaRPr lang="fi-FI" dirty="0"/>
          </a:p>
          <a:p>
            <a:r>
              <a:rPr lang="fi-FI" dirty="0"/>
              <a:t>Anu Penttinen</a:t>
            </a:r>
          </a:p>
        </p:txBody>
      </p:sp>
    </p:spTree>
    <p:extLst>
      <p:ext uri="{BB962C8B-B14F-4D97-AF65-F5344CB8AC3E}">
        <p14:creationId xmlns:p14="http://schemas.microsoft.com/office/powerpoint/2010/main" val="3048100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608" y="1124744"/>
            <a:ext cx="702474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fi-FI" dirty="0"/>
              <a:t>Koko ryhmän määrittämät yhteiset kriteerit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7018" y="2708921"/>
            <a:ext cx="7344932" cy="3024336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fi-FI" sz="2800" dirty="0"/>
              <a:t>Kun kaikilla pienryhmillä on omat kriteerit, koko ryhmän pitäisi päästä yksimielisyyteen </a:t>
            </a:r>
            <a:r>
              <a:rPr lang="fi-FI" sz="2800" dirty="0">
                <a:sym typeface="Wingdings" panose="05000000000000000000" pitchFamily="2" charset="2"/>
              </a:rPr>
              <a:t></a:t>
            </a:r>
            <a:r>
              <a:rPr lang="fi-FI" sz="2800" dirty="0"/>
              <a:t> tavoitteena yhdet yhteiset kriteerit</a:t>
            </a:r>
          </a:p>
        </p:txBody>
      </p:sp>
    </p:spTree>
    <p:extLst>
      <p:ext uri="{BB962C8B-B14F-4D97-AF65-F5344CB8AC3E}">
        <p14:creationId xmlns:p14="http://schemas.microsoft.com/office/powerpoint/2010/main" val="2744429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024744" cy="1143000"/>
          </a:xfrm>
        </p:spPr>
        <p:txBody>
          <a:bodyPr/>
          <a:lstStyle/>
          <a:p>
            <a:pPr algn="l"/>
            <a:r>
              <a:rPr lang="fi-FI" dirty="0"/>
              <a:t>Pienryhmissä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2132856"/>
            <a:ext cx="7344932" cy="3699773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fi-FI" sz="2800" dirty="0"/>
              <a:t>Katsokaa </a:t>
            </a:r>
            <a:r>
              <a:rPr lang="fi-FI" sz="2800" dirty="0" err="1"/>
              <a:t>moniviestimestä</a:t>
            </a:r>
            <a:r>
              <a:rPr lang="fi-FI" sz="2800" dirty="0"/>
              <a:t> video liikunnan valintakokeesta</a:t>
            </a:r>
          </a:p>
          <a:p>
            <a:pPr marL="68580" indent="0">
              <a:buNone/>
            </a:pPr>
            <a:r>
              <a:rPr lang="fi-FI" sz="2800" dirty="0"/>
              <a:t>(</a:t>
            </a:r>
            <a:r>
              <a:rPr lang="fi-FI" sz="2800" dirty="0" err="1"/>
              <a:t>moniviestin</a:t>
            </a:r>
            <a:r>
              <a:rPr lang="fi-FI" sz="2800" dirty="0"/>
              <a:t> – Soini – </a:t>
            </a:r>
            <a:r>
              <a:rPr lang="fi-FI" sz="2800" dirty="0" err="1"/>
              <a:t>hiihtovhs</a:t>
            </a:r>
            <a:r>
              <a:rPr lang="fi-FI" sz="2800" dirty="0"/>
              <a:t>)</a:t>
            </a:r>
          </a:p>
          <a:p>
            <a:pPr marL="68580" indent="0">
              <a:buNone/>
            </a:pPr>
            <a:endParaRPr lang="fi-FI" sz="2800" dirty="0"/>
          </a:p>
          <a:p>
            <a:pPr marL="68580" indent="0">
              <a:buNone/>
            </a:pPr>
            <a:r>
              <a:rPr lang="fi-FI" sz="2800" dirty="0"/>
              <a:t>Valitkaa</a:t>
            </a:r>
            <a:r>
              <a:rPr lang="fi-FI" sz="2800" b="1" dirty="0"/>
              <a:t> kaksi </a:t>
            </a:r>
            <a:r>
              <a:rPr lang="fi-FI" sz="2800" dirty="0"/>
              <a:t>koehlöä, joiden suoritus pisteytetään 1-5. Kirjatkaa myös perusteita arviolle.</a:t>
            </a:r>
          </a:p>
        </p:txBody>
      </p:sp>
    </p:spTree>
    <p:extLst>
      <p:ext uri="{BB962C8B-B14F-4D97-AF65-F5344CB8AC3E}">
        <p14:creationId xmlns:p14="http://schemas.microsoft.com/office/powerpoint/2010/main" val="3309389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560" y="1196752"/>
            <a:ext cx="7384784" cy="1143000"/>
          </a:xfrm>
        </p:spPr>
        <p:txBody>
          <a:bodyPr>
            <a:normAutofit/>
          </a:bodyPr>
          <a:lstStyle/>
          <a:p>
            <a:pPr algn="l"/>
            <a:r>
              <a:rPr lang="fi-FI" dirty="0" err="1"/>
              <a:t>DemoT</a:t>
            </a:r>
            <a:r>
              <a:rPr lang="fi-FI" dirty="0"/>
              <a:t> liikuntasalissa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1560" y="2636912"/>
            <a:ext cx="8064896" cy="37444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Joka käytännön tunnilla kuvataan lopputestit – valitkaa kenen puhelimella sen </a:t>
            </a:r>
            <a:r>
              <a:rPr lang="fi-FI" sz="2800" dirty="0" smtClean="0"/>
              <a:t>teette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Joka kerralla kirjataan ylös kokemuksia ja fiiliksiä opetuksesta (niin oppilaalta kuin  opettajilta &gt;&gt; näitä hyödynnetään kurssityön esityksessä). </a:t>
            </a:r>
          </a:p>
        </p:txBody>
      </p:sp>
    </p:spTree>
    <p:extLst>
      <p:ext uri="{BB962C8B-B14F-4D97-AF65-F5344CB8AC3E}">
        <p14:creationId xmlns:p14="http://schemas.microsoft.com/office/powerpoint/2010/main" val="3878156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560" y="1196752"/>
            <a:ext cx="738478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fi-FI" dirty="0" smtClean="0"/>
              <a:t>Tietojen kerääminen loppuesitystä varten: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1560" y="2636912"/>
            <a:ext cx="8064896" cy="37444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 smtClean="0"/>
              <a:t>Kirjatkaa systemaattisesti ylös huomioita, kommentteja ja </a:t>
            </a:r>
            <a:r>
              <a:rPr lang="fi-FI" sz="2800" smtClean="0"/>
              <a:t>tietenkin testitulokset </a:t>
            </a:r>
            <a:r>
              <a:rPr lang="fi-FI" sz="2800" dirty="0" smtClean="0"/>
              <a:t>käytännön demoilta -</a:t>
            </a:r>
          </a:p>
          <a:p>
            <a:pPr marL="0" indent="0">
              <a:buNone/>
            </a:pPr>
            <a:r>
              <a:rPr lang="fi-FI" sz="2800" dirty="0" smtClean="0"/>
              <a:t>niistä työstetään kurssin loppuun esitys </a:t>
            </a:r>
            <a:r>
              <a:rPr lang="fi-FI" sz="2800" dirty="0" err="1" smtClean="0"/>
              <a:t>oppimis</a:t>
            </a:r>
            <a:r>
              <a:rPr lang="fi-FI" sz="2800" dirty="0" smtClean="0"/>
              <a:t>-/opetusprosesseista.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63438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492" y="980728"/>
            <a:ext cx="7024744" cy="1143000"/>
          </a:xfrm>
        </p:spPr>
        <p:txBody>
          <a:bodyPr/>
          <a:lstStyle/>
          <a:p>
            <a:pPr algn="l"/>
            <a:r>
              <a:rPr lang="fi-FI" dirty="0"/>
              <a:t>Turvallisuusjärjestelyt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2492896"/>
            <a:ext cx="7704972" cy="333973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Jos olet kipeä, älä tule tunneille. Ole ”paikalla” </a:t>
            </a:r>
            <a:r>
              <a:rPr lang="fi-FI" sz="2800" dirty="0" err="1"/>
              <a:t>Zoom</a:t>
            </a:r>
            <a:r>
              <a:rPr lang="fi-FI" sz="2800" dirty="0"/>
              <a:t>-etäyhteydellä (luennot) ja puhelimitse omaan pienryhmään demoilla/harjoituksissa.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Huolehdi </a:t>
            </a:r>
            <a:r>
              <a:rPr lang="fi-FI" sz="2800" dirty="0" smtClean="0"/>
              <a:t>käsihygieniasta </a:t>
            </a:r>
            <a:r>
              <a:rPr lang="fi-FI" sz="2800" dirty="0"/>
              <a:t>(pese kädet ennen tuntia ja käytä käsidesiä), yski ja aivasta hihaan tai nenäliinaan.</a:t>
            </a:r>
          </a:p>
        </p:txBody>
      </p:sp>
    </p:spTree>
    <p:extLst>
      <p:ext uri="{BB962C8B-B14F-4D97-AF65-F5344CB8AC3E}">
        <p14:creationId xmlns:p14="http://schemas.microsoft.com/office/powerpoint/2010/main" val="2889657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024744" cy="1143000"/>
          </a:xfrm>
        </p:spPr>
        <p:txBody>
          <a:bodyPr/>
          <a:lstStyle/>
          <a:p>
            <a:pPr algn="l"/>
            <a:r>
              <a:rPr lang="fi-FI" dirty="0"/>
              <a:t>Kurssista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2132856"/>
            <a:ext cx="7344932" cy="3699773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Kurssin aikana pohditaan </a:t>
            </a:r>
            <a:r>
              <a:rPr lang="fi-FI" sz="2800" b="1" dirty="0"/>
              <a:t>liikuntataitojen ydintä</a:t>
            </a:r>
            <a:r>
              <a:rPr lang="fi-FI" sz="2800" dirty="0"/>
              <a:t>, </a:t>
            </a:r>
            <a:r>
              <a:rPr lang="fi-FI" sz="2800" b="1" dirty="0"/>
              <a:t>liikunnan opetuksen ydintä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Kurssi on vaativa – saat siitä sen irti, mitä siihen itse panostat!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Ryhmässä toimiminen ja </a:t>
            </a:r>
            <a:r>
              <a:rPr lang="fi-FI" sz="2800" b="1" dirty="0"/>
              <a:t>vertaisilta oppiminen </a:t>
            </a:r>
            <a:r>
              <a:rPr lang="fi-FI" sz="2800" dirty="0"/>
              <a:t>ovat pääosassa. Keskustellen pyritään ja päästään tuloksiin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Ei valmiita/oikeita vastauksia!</a:t>
            </a:r>
          </a:p>
          <a:p>
            <a:pPr marL="68580" indent="0">
              <a:buNone/>
            </a:pP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991737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901532"/>
            <a:ext cx="6377940" cy="1293028"/>
          </a:xfrm>
        </p:spPr>
        <p:txBody>
          <a:bodyPr/>
          <a:lstStyle/>
          <a:p>
            <a:r>
              <a:rPr lang="fi-FI" dirty="0"/>
              <a:t>Kurssin suorittaminen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2400" dirty="0"/>
              <a:t>Aktiivinen osallistuminen </a:t>
            </a:r>
            <a:r>
              <a:rPr lang="fi-FI" sz="2400" dirty="0" smtClean="0"/>
              <a:t>opetukseen (40 %)</a:t>
            </a:r>
            <a:endParaRPr lang="fi-FI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/>
              <a:t>Lukupiiri hyväksytty </a:t>
            </a:r>
            <a:r>
              <a:rPr lang="fi-FI" sz="2400" dirty="0" smtClean="0"/>
              <a:t>suorittaminen (30 %)</a:t>
            </a:r>
            <a:endParaRPr lang="fi-FI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/>
              <a:t>Ryhmätyön tekeminen ja </a:t>
            </a:r>
            <a:r>
              <a:rPr lang="fi-FI" sz="2400" dirty="0" smtClean="0"/>
              <a:t>esittely (30 %)</a:t>
            </a:r>
            <a:endParaRPr lang="fi-FI" sz="2400" dirty="0"/>
          </a:p>
          <a:p>
            <a:pPr>
              <a:buFont typeface="Wingdings" panose="05000000000000000000" pitchFamily="2" charset="2"/>
              <a:buChar char="ü"/>
            </a:pPr>
            <a:endParaRPr lang="fi-FI" dirty="0"/>
          </a:p>
          <a:p>
            <a:pPr>
              <a:buFont typeface="Wingdings" panose="05000000000000000000" pitchFamily="2" charset="2"/>
              <a:buChar char="ü"/>
            </a:pPr>
            <a:endParaRPr lang="fi-FI" dirty="0"/>
          </a:p>
          <a:p>
            <a:pPr marL="68580" indent="0">
              <a:buNone/>
            </a:pPr>
            <a:r>
              <a:rPr lang="fi-FI" dirty="0" smtClean="0"/>
              <a:t>*Luennot </a:t>
            </a:r>
            <a:r>
              <a:rPr lang="fi-FI" dirty="0"/>
              <a:t>10t (kaikille ryhmille yhteiset)</a:t>
            </a:r>
          </a:p>
          <a:p>
            <a:pPr marL="68580" indent="0">
              <a:buNone/>
            </a:pPr>
            <a:r>
              <a:rPr lang="fi-FI" dirty="0" smtClean="0"/>
              <a:t>*Pienryhmäopetus 22t (luennot, demot)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40940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2503" y="908720"/>
            <a:ext cx="6336704" cy="1293028"/>
          </a:xfrm>
        </p:spPr>
        <p:txBody>
          <a:bodyPr/>
          <a:lstStyle/>
          <a:p>
            <a:r>
              <a:rPr lang="fi-FI" dirty="0"/>
              <a:t>Kurssin suorittaminen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2323652"/>
            <a:ext cx="7704972" cy="3508977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endParaRPr lang="fi-FI" sz="2800" dirty="0"/>
          </a:p>
          <a:p>
            <a:pPr marL="525780" indent="-457200">
              <a:buFont typeface="Wingdings" panose="05000000000000000000" pitchFamily="2" charset="2"/>
              <a:buChar char="Ø"/>
            </a:pPr>
            <a:r>
              <a:rPr lang="fi-FI" sz="2800" dirty="0"/>
              <a:t>Koska kyseessä on pienryhmätyöskentelyyn pohjautuva kurssi, korvaaminen toisessa ryhmässä ei </a:t>
            </a:r>
            <a:r>
              <a:rPr lang="fi-FI" sz="2800" dirty="0" smtClean="0"/>
              <a:t>onnistu.</a:t>
            </a:r>
          </a:p>
          <a:p>
            <a:pPr marL="525780" indent="-457200">
              <a:buFont typeface="Wingdings" panose="05000000000000000000" pitchFamily="2" charset="2"/>
              <a:buChar char="Ø"/>
            </a:pPr>
            <a:endParaRPr lang="fi-FI" sz="2800" dirty="0" smtClean="0"/>
          </a:p>
          <a:p>
            <a:pPr marL="525780" indent="-457200">
              <a:buFont typeface="Wingdings" panose="05000000000000000000" pitchFamily="2" charset="2"/>
              <a:buChar char="Ø"/>
            </a:pPr>
            <a:r>
              <a:rPr lang="fi-FI" sz="2800" dirty="0" smtClean="0"/>
              <a:t>Mahdollisissa poissaolotapauksissa olet vastuussa omalle pienryhmällesi!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670856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Tueksi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2323652"/>
            <a:ext cx="6984892" cy="3508977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fi-FI" b="1" dirty="0"/>
              <a:t>Kirjallisuus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 err="1"/>
              <a:t>Magill</a:t>
            </a:r>
            <a:r>
              <a:rPr lang="fi-FI" dirty="0"/>
              <a:t>, R.A. 2010. Motor </a:t>
            </a:r>
            <a:r>
              <a:rPr lang="fi-FI" dirty="0" err="1"/>
              <a:t>learning</a:t>
            </a:r>
            <a:r>
              <a:rPr lang="fi-FI" dirty="0"/>
              <a:t> and </a:t>
            </a:r>
            <a:r>
              <a:rPr lang="fi-FI" dirty="0" err="1"/>
              <a:t>control</a:t>
            </a:r>
            <a:r>
              <a:rPr lang="fi-FI" dirty="0"/>
              <a:t>: </a:t>
            </a:r>
            <a:r>
              <a:rPr lang="fi-FI" dirty="0" err="1"/>
              <a:t>concepts</a:t>
            </a:r>
            <a:r>
              <a:rPr lang="fi-FI" dirty="0"/>
              <a:t> and </a:t>
            </a:r>
            <a:r>
              <a:rPr lang="fi-FI" dirty="0" err="1"/>
              <a:t>applications</a:t>
            </a:r>
            <a:r>
              <a:rPr lang="fi-FI" dirty="0"/>
              <a:t>. 9.painos. New York, NY: </a:t>
            </a:r>
            <a:r>
              <a:rPr lang="fi-FI" dirty="0" err="1"/>
              <a:t>McGraw-Hill</a:t>
            </a:r>
            <a:r>
              <a:rPr lang="fi-FI" dirty="0"/>
              <a:t> (480 s.)</a:t>
            </a:r>
          </a:p>
          <a:p>
            <a:pPr marL="411480" indent="-342900">
              <a:buFont typeface="Wingdings" panose="05000000000000000000" pitchFamily="2" charset="2"/>
              <a:buChar char="Ø"/>
            </a:pPr>
            <a:endParaRPr lang="fi-FI" dirty="0"/>
          </a:p>
          <a:p>
            <a:pPr marL="68580" indent="0">
              <a:buNone/>
            </a:pPr>
            <a:r>
              <a:rPr lang="fi-FI" b="1" dirty="0"/>
              <a:t>Lukupiirikirja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Jaakkola, T. 2010. Liikuntataitojen oppiminen ja taitoharjoittelu. Jyväskylä: PS-Kustannus. </a:t>
            </a:r>
          </a:p>
        </p:txBody>
      </p:sp>
    </p:spTree>
    <p:extLst>
      <p:ext uri="{BB962C8B-B14F-4D97-AF65-F5344CB8AC3E}">
        <p14:creationId xmlns:p14="http://schemas.microsoft.com/office/powerpoint/2010/main" val="1352753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72099" y="1052736"/>
            <a:ext cx="7200800" cy="1143000"/>
          </a:xfrm>
        </p:spPr>
        <p:txBody>
          <a:bodyPr>
            <a:normAutofit/>
          </a:bodyPr>
          <a:lstStyle/>
          <a:p>
            <a:pPr algn="l"/>
            <a:r>
              <a:rPr lang="fi-FI" dirty="0" smtClean="0"/>
              <a:t>katso Peda.net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72099" y="2636912"/>
            <a:ext cx="7344932" cy="30243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Kurssin materiaalipaketti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Luentomateriaalit </a:t>
            </a:r>
            <a:r>
              <a:rPr lang="fi-FI" sz="2800" dirty="0" smtClean="0"/>
              <a:t>(Anu </a:t>
            </a:r>
            <a:r>
              <a:rPr lang="fi-FI" sz="2800" dirty="0"/>
              <a:t>Penttinen, Sami Kalaja)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Itse- ja vertaisarviointikriteerit</a:t>
            </a:r>
          </a:p>
        </p:txBody>
      </p:sp>
    </p:spTree>
    <p:extLst>
      <p:ext uri="{BB962C8B-B14F-4D97-AF65-F5344CB8AC3E}">
        <p14:creationId xmlns:p14="http://schemas.microsoft.com/office/powerpoint/2010/main" val="2796470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72099" y="1052736"/>
            <a:ext cx="7200800" cy="1143000"/>
          </a:xfrm>
        </p:spPr>
        <p:txBody>
          <a:bodyPr>
            <a:normAutofit/>
          </a:bodyPr>
          <a:lstStyle/>
          <a:p>
            <a:pPr algn="l"/>
            <a:r>
              <a:rPr lang="fi-FI" dirty="0"/>
              <a:t>Kurssin rakenne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72099" y="2636912"/>
            <a:ext cx="7344932" cy="30243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Aloituskerta: kurssi-info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Alkutestit kaikille (liikuntasalissa)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Kaksi suunnittelu kertaa (luentosalissa)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Viisi harjoituskertaa (liikuntasalissa)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Esitykset ja loppuarviot kahdella viimeisellä kerralla (luentosalissa)</a:t>
            </a:r>
          </a:p>
        </p:txBody>
      </p:sp>
    </p:spTree>
    <p:extLst>
      <p:ext uri="{BB962C8B-B14F-4D97-AF65-F5344CB8AC3E}">
        <p14:creationId xmlns:p14="http://schemas.microsoft.com/office/powerpoint/2010/main" val="2256978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024744" cy="1143000"/>
          </a:xfrm>
        </p:spPr>
        <p:txBody>
          <a:bodyPr/>
          <a:lstStyle/>
          <a:p>
            <a:pPr algn="l"/>
            <a:r>
              <a:rPr lang="fi-FI" dirty="0"/>
              <a:t>Tehtävä: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2132856"/>
            <a:ext cx="7632964" cy="3699773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fi-FI" sz="2800" dirty="0"/>
              <a:t>Määritelkää pienryhmissä vuorohiihdon </a:t>
            </a:r>
            <a:r>
              <a:rPr lang="fi-FI" sz="2800" b="1" dirty="0"/>
              <a:t>viisi pääkriteeriä </a:t>
            </a:r>
            <a:r>
              <a:rPr lang="fi-FI" sz="2800" dirty="0"/>
              <a:t>järjestykseen (pääsette kohta arvioimaan numeerisesti hiihtosuorituksia videolta)</a:t>
            </a:r>
          </a:p>
          <a:p>
            <a:pPr marL="68580" indent="0">
              <a:buNone/>
            </a:pPr>
            <a:endParaRPr lang="fi-FI" sz="2800" dirty="0"/>
          </a:p>
          <a:p>
            <a:pPr marL="68580" indent="0">
              <a:buNone/>
            </a:pPr>
            <a:r>
              <a:rPr lang="fi-FI" sz="2800" dirty="0"/>
              <a:t>*Hiihtäjät: antakaa tilaa muulle ryhmälle keskustella </a:t>
            </a:r>
            <a:r>
              <a:rPr lang="fi-FI" sz="2800" dirty="0">
                <a:sym typeface="Wingdings" panose="05000000000000000000" pitchFamily="2" charset="2"/>
              </a:rPr>
              <a:t>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659089213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162</TotalTime>
  <Words>371</Words>
  <Application>Microsoft Office PowerPoint</Application>
  <PresentationFormat>Näytössä katseltava diaesitys (4:3)</PresentationFormat>
  <Paragraphs>63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Gothic</vt:lpstr>
      <vt:lpstr>Wingdings</vt:lpstr>
      <vt:lpstr>Vapor Trail</vt:lpstr>
      <vt:lpstr>LPEP013 Liikuntataitojen oppimisen ja ohjaamisen peruskurssi</vt:lpstr>
      <vt:lpstr>Turvallisuusjärjestelyt</vt:lpstr>
      <vt:lpstr>Kurssista</vt:lpstr>
      <vt:lpstr>Kurssin suorittaminen</vt:lpstr>
      <vt:lpstr>Kurssin suorittaminen</vt:lpstr>
      <vt:lpstr>Tueksi</vt:lpstr>
      <vt:lpstr>katso Peda.net</vt:lpstr>
      <vt:lpstr>Kurssin rakenne</vt:lpstr>
      <vt:lpstr>Tehtävä:</vt:lpstr>
      <vt:lpstr>Koko ryhmän määrittämät yhteiset kriteerit</vt:lpstr>
      <vt:lpstr>Pienryhmissä</vt:lpstr>
      <vt:lpstr>DemoT liikuntasalissa</vt:lpstr>
      <vt:lpstr>Tietojen kerääminen loppuesitystä varten:</vt:lpstr>
    </vt:vector>
  </TitlesOfParts>
  <Company>University of Jyväskylä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LPEP013 Liikuntataitojen oppimisen ja ohjaamisen peruskurssi</dc:title>
  <dc:creator>Penttinen Anu</dc:creator>
  <cp:lastModifiedBy>Anu Penttinen</cp:lastModifiedBy>
  <cp:revision>39</cp:revision>
  <cp:lastPrinted>2016-09-12T08:40:19Z</cp:lastPrinted>
  <dcterms:created xsi:type="dcterms:W3CDTF">2016-09-12T08:26:40Z</dcterms:created>
  <dcterms:modified xsi:type="dcterms:W3CDTF">2021-09-13T06:04:19Z</dcterms:modified>
</cp:coreProperties>
</file>