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65" r:id="rId5"/>
    <p:sldId id="256" r:id="rId6"/>
    <p:sldId id="266" r:id="rId7"/>
    <p:sldId id="260" r:id="rId8"/>
    <p:sldId id="261" r:id="rId9"/>
    <p:sldId id="258" r:id="rId10"/>
    <p:sldId id="259" r:id="rId11"/>
    <p:sldId id="262"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00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4660"/>
  </p:normalViewPr>
  <p:slideViewPr>
    <p:cSldViewPr snapToGrid="0">
      <p:cViewPr varScale="1">
        <p:scale>
          <a:sx n="60" d="100"/>
          <a:sy n="60" d="100"/>
        </p:scale>
        <p:origin x="14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lönen Sallamaari" userId="91a92d71-a51c-476b-a84b-c371f0841f27" providerId="ADAL" clId="{E2AF1F43-0B49-4CB0-AD6B-40C2AD6A4338}"/>
    <pc:docChg chg="custSel modSld">
      <pc:chgData name="Kyllönen Sallamaari" userId="91a92d71-a51c-476b-a84b-c371f0841f27" providerId="ADAL" clId="{E2AF1F43-0B49-4CB0-AD6B-40C2AD6A4338}" dt="2024-09-12T12:42:52.405" v="99" actId="26606"/>
      <pc:docMkLst>
        <pc:docMk/>
      </pc:docMkLst>
      <pc:sldChg chg="addSp delSp modSp mod setBg">
        <pc:chgData name="Kyllönen Sallamaari" userId="91a92d71-a51c-476b-a84b-c371f0841f27" providerId="ADAL" clId="{E2AF1F43-0B49-4CB0-AD6B-40C2AD6A4338}" dt="2024-09-12T12:42:52.405" v="99" actId="26606"/>
        <pc:sldMkLst>
          <pc:docMk/>
          <pc:sldMk cId="4011563631" sldId="264"/>
        </pc:sldMkLst>
        <pc:spChg chg="mod">
          <ac:chgData name="Kyllönen Sallamaari" userId="91a92d71-a51c-476b-a84b-c371f0841f27" providerId="ADAL" clId="{E2AF1F43-0B49-4CB0-AD6B-40C2AD6A4338}" dt="2024-09-12T12:42:52.405" v="99" actId="26606"/>
          <ac:spMkLst>
            <pc:docMk/>
            <pc:sldMk cId="4011563631" sldId="264"/>
            <ac:spMk id="2" creationId="{0C90D2AA-01CA-04A7-C761-89DBB0B137E6}"/>
          </ac:spMkLst>
        </pc:spChg>
        <pc:spChg chg="del mod">
          <ac:chgData name="Kyllönen Sallamaari" userId="91a92d71-a51c-476b-a84b-c371f0841f27" providerId="ADAL" clId="{E2AF1F43-0B49-4CB0-AD6B-40C2AD6A4338}" dt="2024-09-12T12:42:52.405" v="99" actId="26606"/>
          <ac:spMkLst>
            <pc:docMk/>
            <pc:sldMk cId="4011563631" sldId="264"/>
            <ac:spMk id="6" creationId="{419AEA3B-D8D6-BAF9-F2EA-3C8879817695}"/>
          </ac:spMkLst>
        </pc:spChg>
        <pc:spChg chg="add">
          <ac:chgData name="Kyllönen Sallamaari" userId="91a92d71-a51c-476b-a84b-c371f0841f27" providerId="ADAL" clId="{E2AF1F43-0B49-4CB0-AD6B-40C2AD6A4338}" dt="2024-09-12T12:42:52.405" v="99" actId="26606"/>
          <ac:spMkLst>
            <pc:docMk/>
            <pc:sldMk cId="4011563631" sldId="264"/>
            <ac:spMk id="12" creationId="{2E442304-DDBD-4F7B-8017-36BCC863FB40}"/>
          </ac:spMkLst>
        </pc:spChg>
        <pc:spChg chg="add">
          <ac:chgData name="Kyllönen Sallamaari" userId="91a92d71-a51c-476b-a84b-c371f0841f27" providerId="ADAL" clId="{E2AF1F43-0B49-4CB0-AD6B-40C2AD6A4338}" dt="2024-09-12T12:42:52.405" v="99" actId="26606"/>
          <ac:spMkLst>
            <pc:docMk/>
            <pc:sldMk cId="4011563631" sldId="264"/>
            <ac:spMk id="14" creationId="{5E107275-3853-46FD-A241-DE4355A42675}"/>
          </ac:spMkLst>
        </pc:spChg>
        <pc:graphicFrameChg chg="add">
          <ac:chgData name="Kyllönen Sallamaari" userId="91a92d71-a51c-476b-a84b-c371f0841f27" providerId="ADAL" clId="{E2AF1F43-0B49-4CB0-AD6B-40C2AD6A4338}" dt="2024-09-12T12:42:52.405" v="99" actId="26606"/>
          <ac:graphicFrameMkLst>
            <pc:docMk/>
            <pc:sldMk cId="4011563631" sldId="264"/>
            <ac:graphicFrameMk id="8" creationId="{E0740E39-8F2D-9EAB-C2F8-4CC9BBF031B7}"/>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3D5B52-0029-482B-A15F-75806F927AC4}"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FF314283-8145-404D-955B-DD8E05144ACA}">
      <dgm:prSet/>
      <dgm:spPr/>
      <dgm:t>
        <a:bodyPr/>
        <a:lstStyle/>
        <a:p>
          <a:r>
            <a:rPr lang="fi-FI" i="1"/>
            <a:t>6 syytä, miksi sinun tulisi lopettaa maidon juonti</a:t>
          </a:r>
          <a:r>
            <a:rPr lang="fi-FI"/>
            <a:t> luettelee syyt ja esittää niiden taustaksi väitteitä. Väitteiden ja lähteiden tieteellisyys, uskottavuus ja tavoitteet vaihtelevat. Asiat esitetään faktoina, mutta lähteet ja uskottavuus eivät täysin vakuuta kriittistä lukijaa.</a:t>
          </a:r>
          <a:endParaRPr lang="en-US"/>
        </a:p>
      </dgm:t>
    </dgm:pt>
    <dgm:pt modelId="{26961E56-D5E4-462B-B9C7-88987A04DCB1}" type="parTrans" cxnId="{FD3309CF-94F2-424B-954F-F2FC14285425}">
      <dgm:prSet/>
      <dgm:spPr/>
      <dgm:t>
        <a:bodyPr/>
        <a:lstStyle/>
        <a:p>
          <a:endParaRPr lang="en-US"/>
        </a:p>
      </dgm:t>
    </dgm:pt>
    <dgm:pt modelId="{F1D7AA18-C7BC-4A4A-A4E5-7D334F4303C8}" type="sibTrans" cxnId="{FD3309CF-94F2-424B-954F-F2FC14285425}">
      <dgm:prSet/>
      <dgm:spPr/>
      <dgm:t>
        <a:bodyPr/>
        <a:lstStyle/>
        <a:p>
          <a:endParaRPr lang="en-US"/>
        </a:p>
      </dgm:t>
    </dgm:pt>
    <dgm:pt modelId="{6C0B6648-EA8D-462E-80CF-BB8425C6BD8D}">
      <dgm:prSet/>
      <dgm:spPr/>
      <dgm:t>
        <a:bodyPr/>
        <a:lstStyle/>
        <a:p>
          <a:r>
            <a:rPr lang="fi-FI" i="1"/>
            <a:t>Totta vai tarua maidosta</a:t>
          </a:r>
          <a:r>
            <a:rPr lang="fi-FI"/>
            <a:t> on Sydänliiton julkaisu. Julkaisija vaikuttaa luotettavalta, koska se on tunnettu terveysjärjestö. Tekstin väitteissä viitataan tutkimustietoon, jota ei kuitenkaan tarkenneta. Teksti pyrkii tasapuolisuuteen, koska se ei väitä, että maito olisi korvaamatonta. </a:t>
          </a:r>
          <a:endParaRPr lang="en-US"/>
        </a:p>
      </dgm:t>
    </dgm:pt>
    <dgm:pt modelId="{95031969-4C98-4C3F-9DBE-A57BD3B2139F}" type="parTrans" cxnId="{443FBAB7-D541-478C-8ED6-BA4855CF6879}">
      <dgm:prSet/>
      <dgm:spPr/>
      <dgm:t>
        <a:bodyPr/>
        <a:lstStyle/>
        <a:p>
          <a:endParaRPr lang="en-US"/>
        </a:p>
      </dgm:t>
    </dgm:pt>
    <dgm:pt modelId="{D6FC8DC2-0CC7-4E20-8763-B11C5DAC95A1}" type="sibTrans" cxnId="{443FBAB7-D541-478C-8ED6-BA4855CF6879}">
      <dgm:prSet/>
      <dgm:spPr/>
      <dgm:t>
        <a:bodyPr/>
        <a:lstStyle/>
        <a:p>
          <a:endParaRPr lang="en-US"/>
        </a:p>
      </dgm:t>
    </dgm:pt>
    <dgm:pt modelId="{607088B9-B00F-4C27-B2B0-162C3227DD6C}">
      <dgm:prSet/>
      <dgm:spPr/>
      <dgm:t>
        <a:bodyPr/>
        <a:lstStyle/>
        <a:p>
          <a:r>
            <a:rPr lang="fi-FI" i="1"/>
            <a:t>Onko rasvaton maito terveellistä?</a:t>
          </a:r>
          <a:r>
            <a:rPr lang="fi-FI"/>
            <a:t> -teksti on maitoyhtiö Valion julkaisema. Tekstissä viitataan tutkimuksiin, mutta niitä tarkenneta. Hyvämaineisen yrityksen voisi uskoa esittävän tarkistettua ja luotettavaa tietoa. Haasteena on kuitenkin se, että yrityksen tavoitteena on tehdä voittoa. Tekstissä saatetaan juuri tästä syystä korostaa maidon terveellisyyttä.</a:t>
          </a:r>
          <a:endParaRPr lang="en-US"/>
        </a:p>
      </dgm:t>
    </dgm:pt>
    <dgm:pt modelId="{4AAF2E39-7E1C-4415-8184-E82FA6827AC8}" type="parTrans" cxnId="{3FE432B6-A196-46E8-8AAD-3DCCDF49BCFC}">
      <dgm:prSet/>
      <dgm:spPr/>
      <dgm:t>
        <a:bodyPr/>
        <a:lstStyle/>
        <a:p>
          <a:endParaRPr lang="en-US"/>
        </a:p>
      </dgm:t>
    </dgm:pt>
    <dgm:pt modelId="{65B044A1-8DE7-4227-AF3F-BBE21DBB7AEF}" type="sibTrans" cxnId="{3FE432B6-A196-46E8-8AAD-3DCCDF49BCFC}">
      <dgm:prSet/>
      <dgm:spPr/>
      <dgm:t>
        <a:bodyPr/>
        <a:lstStyle/>
        <a:p>
          <a:endParaRPr lang="en-US"/>
        </a:p>
      </dgm:t>
    </dgm:pt>
    <dgm:pt modelId="{AB5548F2-EBDA-4DC6-9284-C27FAC4DF054}" type="pres">
      <dgm:prSet presAssocID="{683D5B52-0029-482B-A15F-75806F927AC4}" presName="vert0" presStyleCnt="0">
        <dgm:presLayoutVars>
          <dgm:dir/>
          <dgm:animOne val="branch"/>
          <dgm:animLvl val="lvl"/>
        </dgm:presLayoutVars>
      </dgm:prSet>
      <dgm:spPr/>
    </dgm:pt>
    <dgm:pt modelId="{6952BF85-4ADB-4D80-8972-2CB972A36F7E}" type="pres">
      <dgm:prSet presAssocID="{FF314283-8145-404D-955B-DD8E05144ACA}" presName="thickLine" presStyleLbl="alignNode1" presStyleIdx="0" presStyleCnt="3"/>
      <dgm:spPr/>
    </dgm:pt>
    <dgm:pt modelId="{70F1E469-F9D2-48FD-A5F4-C9E6545A65A1}" type="pres">
      <dgm:prSet presAssocID="{FF314283-8145-404D-955B-DD8E05144ACA}" presName="horz1" presStyleCnt="0"/>
      <dgm:spPr/>
    </dgm:pt>
    <dgm:pt modelId="{957988FB-E9BF-4A21-BF6C-010CCF34FB4D}" type="pres">
      <dgm:prSet presAssocID="{FF314283-8145-404D-955B-DD8E05144ACA}" presName="tx1" presStyleLbl="revTx" presStyleIdx="0" presStyleCnt="3"/>
      <dgm:spPr/>
    </dgm:pt>
    <dgm:pt modelId="{04738A95-B55E-438A-8A8A-EC1929F57E90}" type="pres">
      <dgm:prSet presAssocID="{FF314283-8145-404D-955B-DD8E05144ACA}" presName="vert1" presStyleCnt="0"/>
      <dgm:spPr/>
    </dgm:pt>
    <dgm:pt modelId="{23C1F55B-3BB4-4BF2-8107-76C14D876036}" type="pres">
      <dgm:prSet presAssocID="{6C0B6648-EA8D-462E-80CF-BB8425C6BD8D}" presName="thickLine" presStyleLbl="alignNode1" presStyleIdx="1" presStyleCnt="3"/>
      <dgm:spPr/>
    </dgm:pt>
    <dgm:pt modelId="{F78B0DBB-5CA2-4B5E-9ADC-BC373FE3A4C5}" type="pres">
      <dgm:prSet presAssocID="{6C0B6648-EA8D-462E-80CF-BB8425C6BD8D}" presName="horz1" presStyleCnt="0"/>
      <dgm:spPr/>
    </dgm:pt>
    <dgm:pt modelId="{67FD37D4-281B-46FB-8854-4495F373BF6F}" type="pres">
      <dgm:prSet presAssocID="{6C0B6648-EA8D-462E-80CF-BB8425C6BD8D}" presName="tx1" presStyleLbl="revTx" presStyleIdx="1" presStyleCnt="3"/>
      <dgm:spPr/>
    </dgm:pt>
    <dgm:pt modelId="{AB9F37F7-8641-4B58-B2F5-43D041C5A5D1}" type="pres">
      <dgm:prSet presAssocID="{6C0B6648-EA8D-462E-80CF-BB8425C6BD8D}" presName="vert1" presStyleCnt="0"/>
      <dgm:spPr/>
    </dgm:pt>
    <dgm:pt modelId="{A000B710-850C-4784-822B-2E6A52BF4AEF}" type="pres">
      <dgm:prSet presAssocID="{607088B9-B00F-4C27-B2B0-162C3227DD6C}" presName="thickLine" presStyleLbl="alignNode1" presStyleIdx="2" presStyleCnt="3"/>
      <dgm:spPr/>
    </dgm:pt>
    <dgm:pt modelId="{0E71C0A9-5B28-4D15-8D04-3EA6FE155A86}" type="pres">
      <dgm:prSet presAssocID="{607088B9-B00F-4C27-B2B0-162C3227DD6C}" presName="horz1" presStyleCnt="0"/>
      <dgm:spPr/>
    </dgm:pt>
    <dgm:pt modelId="{18AEF64F-4D6D-4703-A6BA-85F0C5A9BE74}" type="pres">
      <dgm:prSet presAssocID="{607088B9-B00F-4C27-B2B0-162C3227DD6C}" presName="tx1" presStyleLbl="revTx" presStyleIdx="2" presStyleCnt="3"/>
      <dgm:spPr/>
    </dgm:pt>
    <dgm:pt modelId="{602C7838-7CA2-4176-AD74-63DBA5A45E6F}" type="pres">
      <dgm:prSet presAssocID="{607088B9-B00F-4C27-B2B0-162C3227DD6C}" presName="vert1" presStyleCnt="0"/>
      <dgm:spPr/>
    </dgm:pt>
  </dgm:ptLst>
  <dgm:cxnLst>
    <dgm:cxn modelId="{FC3F895B-06C0-47C8-A2BC-D3540FACA766}" type="presOf" srcId="{607088B9-B00F-4C27-B2B0-162C3227DD6C}" destId="{18AEF64F-4D6D-4703-A6BA-85F0C5A9BE74}" srcOrd="0" destOrd="0" presId="urn:microsoft.com/office/officeart/2008/layout/LinedList"/>
    <dgm:cxn modelId="{665EA6A7-9246-4566-970C-42B349B52740}" type="presOf" srcId="{683D5B52-0029-482B-A15F-75806F927AC4}" destId="{AB5548F2-EBDA-4DC6-9284-C27FAC4DF054}" srcOrd="0" destOrd="0" presId="urn:microsoft.com/office/officeart/2008/layout/LinedList"/>
    <dgm:cxn modelId="{3FE432B6-A196-46E8-8AAD-3DCCDF49BCFC}" srcId="{683D5B52-0029-482B-A15F-75806F927AC4}" destId="{607088B9-B00F-4C27-B2B0-162C3227DD6C}" srcOrd="2" destOrd="0" parTransId="{4AAF2E39-7E1C-4415-8184-E82FA6827AC8}" sibTransId="{65B044A1-8DE7-4227-AF3F-BBE21DBB7AEF}"/>
    <dgm:cxn modelId="{443FBAB7-D541-478C-8ED6-BA4855CF6879}" srcId="{683D5B52-0029-482B-A15F-75806F927AC4}" destId="{6C0B6648-EA8D-462E-80CF-BB8425C6BD8D}" srcOrd="1" destOrd="0" parTransId="{95031969-4C98-4C3F-9DBE-A57BD3B2139F}" sibTransId="{D6FC8DC2-0CC7-4E20-8763-B11C5DAC95A1}"/>
    <dgm:cxn modelId="{1371D4B8-C46E-46A0-8CAF-82991E525DC0}" type="presOf" srcId="{6C0B6648-EA8D-462E-80CF-BB8425C6BD8D}" destId="{67FD37D4-281B-46FB-8854-4495F373BF6F}" srcOrd="0" destOrd="0" presId="urn:microsoft.com/office/officeart/2008/layout/LinedList"/>
    <dgm:cxn modelId="{FD3309CF-94F2-424B-954F-F2FC14285425}" srcId="{683D5B52-0029-482B-A15F-75806F927AC4}" destId="{FF314283-8145-404D-955B-DD8E05144ACA}" srcOrd="0" destOrd="0" parTransId="{26961E56-D5E4-462B-B9C7-88987A04DCB1}" sibTransId="{F1D7AA18-C7BC-4A4A-A4E5-7D334F4303C8}"/>
    <dgm:cxn modelId="{89292CF9-A24F-4CF5-BA64-EB7D78A4CD50}" type="presOf" srcId="{FF314283-8145-404D-955B-DD8E05144ACA}" destId="{957988FB-E9BF-4A21-BF6C-010CCF34FB4D}" srcOrd="0" destOrd="0" presId="urn:microsoft.com/office/officeart/2008/layout/LinedList"/>
    <dgm:cxn modelId="{9B18DAD1-BD0E-45A7-B3E1-6DED22C76087}" type="presParOf" srcId="{AB5548F2-EBDA-4DC6-9284-C27FAC4DF054}" destId="{6952BF85-4ADB-4D80-8972-2CB972A36F7E}" srcOrd="0" destOrd="0" presId="urn:microsoft.com/office/officeart/2008/layout/LinedList"/>
    <dgm:cxn modelId="{E793BC62-3CDE-4991-86B1-45597720EE24}" type="presParOf" srcId="{AB5548F2-EBDA-4DC6-9284-C27FAC4DF054}" destId="{70F1E469-F9D2-48FD-A5F4-C9E6545A65A1}" srcOrd="1" destOrd="0" presId="urn:microsoft.com/office/officeart/2008/layout/LinedList"/>
    <dgm:cxn modelId="{4617124E-F474-4F83-9B94-E013316BFFCD}" type="presParOf" srcId="{70F1E469-F9D2-48FD-A5F4-C9E6545A65A1}" destId="{957988FB-E9BF-4A21-BF6C-010CCF34FB4D}" srcOrd="0" destOrd="0" presId="urn:microsoft.com/office/officeart/2008/layout/LinedList"/>
    <dgm:cxn modelId="{B812BBBD-7CE4-4655-9217-1B6567F6A18F}" type="presParOf" srcId="{70F1E469-F9D2-48FD-A5F4-C9E6545A65A1}" destId="{04738A95-B55E-438A-8A8A-EC1929F57E90}" srcOrd="1" destOrd="0" presId="urn:microsoft.com/office/officeart/2008/layout/LinedList"/>
    <dgm:cxn modelId="{63CB894A-5D5A-4036-AB6D-385365E1BBC3}" type="presParOf" srcId="{AB5548F2-EBDA-4DC6-9284-C27FAC4DF054}" destId="{23C1F55B-3BB4-4BF2-8107-76C14D876036}" srcOrd="2" destOrd="0" presId="urn:microsoft.com/office/officeart/2008/layout/LinedList"/>
    <dgm:cxn modelId="{FE19FB89-4CAF-4366-BF13-AF68881A4C44}" type="presParOf" srcId="{AB5548F2-EBDA-4DC6-9284-C27FAC4DF054}" destId="{F78B0DBB-5CA2-4B5E-9ADC-BC373FE3A4C5}" srcOrd="3" destOrd="0" presId="urn:microsoft.com/office/officeart/2008/layout/LinedList"/>
    <dgm:cxn modelId="{20CF15F7-D2C7-452C-B2EA-10EFA39167C6}" type="presParOf" srcId="{F78B0DBB-5CA2-4B5E-9ADC-BC373FE3A4C5}" destId="{67FD37D4-281B-46FB-8854-4495F373BF6F}" srcOrd="0" destOrd="0" presId="urn:microsoft.com/office/officeart/2008/layout/LinedList"/>
    <dgm:cxn modelId="{05940C2F-A1E8-4A1A-BC54-0971CE846995}" type="presParOf" srcId="{F78B0DBB-5CA2-4B5E-9ADC-BC373FE3A4C5}" destId="{AB9F37F7-8641-4B58-B2F5-43D041C5A5D1}" srcOrd="1" destOrd="0" presId="urn:microsoft.com/office/officeart/2008/layout/LinedList"/>
    <dgm:cxn modelId="{EBA3C363-DBA7-4925-9AB7-1AF5C2FF8237}" type="presParOf" srcId="{AB5548F2-EBDA-4DC6-9284-C27FAC4DF054}" destId="{A000B710-850C-4784-822B-2E6A52BF4AEF}" srcOrd="4" destOrd="0" presId="urn:microsoft.com/office/officeart/2008/layout/LinedList"/>
    <dgm:cxn modelId="{AF5BC16A-0C1E-42EE-AEEA-4775865AF7F6}" type="presParOf" srcId="{AB5548F2-EBDA-4DC6-9284-C27FAC4DF054}" destId="{0E71C0A9-5B28-4D15-8D04-3EA6FE155A86}" srcOrd="5" destOrd="0" presId="urn:microsoft.com/office/officeart/2008/layout/LinedList"/>
    <dgm:cxn modelId="{001BE269-96DF-46E9-8491-A054EB296DD4}" type="presParOf" srcId="{0E71C0A9-5B28-4D15-8D04-3EA6FE155A86}" destId="{18AEF64F-4D6D-4703-A6BA-85F0C5A9BE74}" srcOrd="0" destOrd="0" presId="urn:microsoft.com/office/officeart/2008/layout/LinedList"/>
    <dgm:cxn modelId="{C47E659F-07D4-424E-B36D-C0A511801F93}" type="presParOf" srcId="{0E71C0A9-5B28-4D15-8D04-3EA6FE155A86}" destId="{602C7838-7CA2-4176-AD74-63DBA5A45E6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2BF85-4ADB-4D80-8972-2CB972A36F7E}">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7988FB-E9BF-4A21-BF6C-010CCF34FB4D}">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i-FI" sz="2000" i="1" kern="1200"/>
            <a:t>6 syytä, miksi sinun tulisi lopettaa maidon juonti</a:t>
          </a:r>
          <a:r>
            <a:rPr lang="fi-FI" sz="2000" kern="1200"/>
            <a:t> luettelee syyt ja esittää niiden taustaksi väitteitä. Väitteiden ja lähteiden tieteellisyys, uskottavuus ja tavoitteet vaihtelevat. Asiat esitetään faktoina, mutta lähteet ja uskottavuus eivät täysin vakuuta kriittistä lukijaa.</a:t>
          </a:r>
          <a:endParaRPr lang="en-US" sz="2000" kern="1200"/>
        </a:p>
      </dsp:txBody>
      <dsp:txXfrm>
        <a:off x="0" y="2703"/>
        <a:ext cx="6900512" cy="1843578"/>
      </dsp:txXfrm>
    </dsp:sp>
    <dsp:sp modelId="{23C1F55B-3BB4-4BF2-8107-76C14D876036}">
      <dsp:nvSpPr>
        <dsp:cNvPr id="0" name=""/>
        <dsp:cNvSpPr/>
      </dsp:nvSpPr>
      <dsp:spPr>
        <a:xfrm>
          <a:off x="0" y="1846281"/>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FD37D4-281B-46FB-8854-4495F373BF6F}">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i-FI" sz="2000" i="1" kern="1200"/>
            <a:t>Totta vai tarua maidosta</a:t>
          </a:r>
          <a:r>
            <a:rPr lang="fi-FI" sz="2000" kern="1200"/>
            <a:t> on Sydänliiton julkaisu. Julkaisija vaikuttaa luotettavalta, koska se on tunnettu terveysjärjestö. Tekstin väitteissä viitataan tutkimustietoon, jota ei kuitenkaan tarkenneta. Teksti pyrkii tasapuolisuuteen, koska se ei väitä, että maito olisi korvaamatonta. </a:t>
          </a:r>
          <a:endParaRPr lang="en-US" sz="2000" kern="1200"/>
        </a:p>
      </dsp:txBody>
      <dsp:txXfrm>
        <a:off x="0" y="1846281"/>
        <a:ext cx="6900512" cy="1843578"/>
      </dsp:txXfrm>
    </dsp:sp>
    <dsp:sp modelId="{A000B710-850C-4784-822B-2E6A52BF4AEF}">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AEF64F-4D6D-4703-A6BA-85F0C5A9BE74}">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i-FI" sz="2000" i="1" kern="1200"/>
            <a:t>Onko rasvaton maito terveellistä?</a:t>
          </a:r>
          <a:r>
            <a:rPr lang="fi-FI" sz="2000" kern="1200"/>
            <a:t> -teksti on maitoyhtiö Valion julkaisema. Tekstissä viitataan tutkimuksiin, mutta niitä tarkenneta. Hyvämaineisen yrityksen voisi uskoa esittävän tarkistettua ja luotettavaa tietoa. Haasteena on kuitenkin se, että yrityksen tavoitteena on tehdä voittoa. Tekstissä saatetaan juuri tästä syystä korostaa maidon terveellisyyttä.</a:t>
          </a:r>
          <a:endParaRPr lang="en-US" sz="2000" kern="120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12.9.2024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12.9.2024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12.9.2024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12.9.2024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12.9.2024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12.9.2024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12.9.2024</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12.9.2024</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12.9.2024</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12.9.2024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12.9.2024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12.9.2024</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x.com/tuomasmuraja/status/1031839883290132480/photo/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otilaanlaakarilehti.fi/uutiset/asiantuntijat-ahtaalla-mediass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yle.fi/a/3-9289385" TargetMode="External"/><Relationship Id="rId2" Type="http://schemas.openxmlformats.org/officeDocument/2006/relationships/hyperlink" Target="http://Yhttps:/www.youtube.com/watch?v=UGj4yFY1uZI"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s://www.iltalehti.fi/terveysuutiset/a/46caad40-70dc-4c68-82f6-b4a0de5c737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C90D2AA-01CA-04A7-C761-89DBB0B137E6}"/>
              </a:ext>
            </a:extLst>
          </p:cNvPr>
          <p:cNvSpPr>
            <a:spLocks noGrp="1"/>
          </p:cNvSpPr>
          <p:nvPr>
            <p:ph type="title"/>
          </p:nvPr>
        </p:nvSpPr>
        <p:spPr>
          <a:xfrm>
            <a:off x="635000" y="640823"/>
            <a:ext cx="3418659" cy="5583148"/>
          </a:xfrm>
        </p:spPr>
        <p:txBody>
          <a:bodyPr anchor="ctr">
            <a:normAutofit/>
          </a:bodyPr>
          <a:lstStyle/>
          <a:p>
            <a:r>
              <a:rPr lang="fi-FI" sz="5000"/>
              <a:t>Kotitehtävä: maito</a:t>
            </a:r>
          </a:p>
        </p:txBody>
      </p:sp>
      <p:sp>
        <p:nvSpPr>
          <p:cNvPr id="1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Sisällön paikkamerkki 5">
            <a:extLst>
              <a:ext uri="{FF2B5EF4-FFF2-40B4-BE49-F238E27FC236}">
                <a16:creationId xmlns:a16="http://schemas.microsoft.com/office/drawing/2014/main" id="{E0740E39-8F2D-9EAB-C2F8-4CC9BBF031B7}"/>
              </a:ext>
            </a:extLst>
          </p:cNvPr>
          <p:cNvGraphicFramePr>
            <a:graphicFrameLocks noGrp="1"/>
          </p:cNvGraphicFramePr>
          <p:nvPr>
            <p:ph idx="1"/>
            <p:extLst>
              <p:ext uri="{D42A27DB-BD31-4B8C-83A1-F6EECF244321}">
                <p14:modId xmlns:p14="http://schemas.microsoft.com/office/powerpoint/2010/main" val="1127623622"/>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1563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EB7913-6CB3-576B-BE54-A6500F3AA2F7}"/>
              </a:ext>
            </a:extLst>
          </p:cNvPr>
          <p:cNvSpPr>
            <a:spLocks noGrp="1"/>
          </p:cNvSpPr>
          <p:nvPr>
            <p:ph type="title"/>
          </p:nvPr>
        </p:nvSpPr>
        <p:spPr>
          <a:xfrm>
            <a:off x="762000" y="1138036"/>
            <a:ext cx="4085665" cy="1402470"/>
          </a:xfrm>
        </p:spPr>
        <p:txBody>
          <a:bodyPr anchor="t">
            <a:normAutofit/>
          </a:bodyPr>
          <a:lstStyle/>
          <a:p>
            <a:r>
              <a:rPr lang="fi-FI" sz="2200" b="0" i="0" u="none" strike="noStrike" dirty="0">
                <a:latin typeface="Calibri Light"/>
                <a:ea typeface="Calibri Light"/>
                <a:cs typeface="Calibri Light"/>
              </a:rPr>
              <a:t>Linkkie</a:t>
            </a:r>
            <a:r>
              <a:rPr lang="fi-FI" sz="2200" dirty="0">
                <a:latin typeface="Calibri Light"/>
                <a:ea typeface="Calibri Light"/>
                <a:cs typeface="Calibri Light"/>
              </a:rPr>
              <a:t>n takana:</a:t>
            </a:r>
            <a:endParaRPr lang="fi-FI" sz="2200" dirty="0"/>
          </a:p>
        </p:txBody>
      </p:sp>
      <p:cxnSp>
        <p:nvCxnSpPr>
          <p:cNvPr id="9" name="Straight Connector 8">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B8E93407-81A9-C10B-7054-0188D18AA77C}"/>
              </a:ext>
            </a:extLst>
          </p:cNvPr>
          <p:cNvSpPr>
            <a:spLocks noGrp="1"/>
          </p:cNvSpPr>
          <p:nvPr>
            <p:ph idx="1"/>
          </p:nvPr>
        </p:nvSpPr>
        <p:spPr>
          <a:xfrm>
            <a:off x="762000" y="2551176"/>
            <a:ext cx="4085665" cy="3591207"/>
          </a:xfrm>
        </p:spPr>
        <p:txBody>
          <a:bodyPr vert="horz" lIns="91440" tIns="45720" rIns="91440" bIns="45720" rtlCol="0" anchor="t">
            <a:normAutofit/>
          </a:bodyPr>
          <a:lstStyle/>
          <a:p>
            <a:r>
              <a:rPr lang="fi-FI" sz="2000" dirty="0">
                <a:cs typeface="Calibri"/>
              </a:rPr>
              <a:t>Tuija Hoikkala: </a:t>
            </a:r>
            <a:r>
              <a:rPr lang="fi-FI" sz="2000" i="1" dirty="0">
                <a:cs typeface="Calibri"/>
              </a:rPr>
              <a:t>Super C vitamiini</a:t>
            </a:r>
            <a:r>
              <a:rPr lang="fi-FI" sz="2000" dirty="0">
                <a:cs typeface="Calibri"/>
              </a:rPr>
              <a:t> (</a:t>
            </a:r>
            <a:r>
              <a:rPr lang="fi-FI" sz="2000" dirty="0" err="1">
                <a:cs typeface="Calibri"/>
              </a:rPr>
              <a:t>Youtube</a:t>
            </a:r>
            <a:r>
              <a:rPr lang="fi-FI" sz="2000" dirty="0">
                <a:cs typeface="Calibri"/>
              </a:rPr>
              <a:t>)</a:t>
            </a:r>
          </a:p>
          <a:p>
            <a:r>
              <a:rPr lang="fi-FI" sz="2000" dirty="0">
                <a:cs typeface="Calibri"/>
              </a:rPr>
              <a:t>Yle: </a:t>
            </a:r>
            <a:r>
              <a:rPr lang="fi-FI" sz="2000" i="1" dirty="0">
                <a:cs typeface="Calibri"/>
              </a:rPr>
              <a:t>Terveet aikuiset syövät liikaa D-vitamiinia</a:t>
            </a:r>
          </a:p>
          <a:p>
            <a:r>
              <a:rPr lang="fi-FI" sz="2000" dirty="0">
                <a:cs typeface="Calibri"/>
              </a:rPr>
              <a:t>Iltalehti: </a:t>
            </a:r>
            <a:r>
              <a:rPr lang="fi-FI" sz="2000" i="1" dirty="0">
                <a:cs typeface="Calibri"/>
              </a:rPr>
              <a:t>Rita Niemi-Manninen paljastaa käyttämänsä ravintolisän</a:t>
            </a:r>
          </a:p>
          <a:p>
            <a:endParaRPr lang="fi-FI" sz="2000" dirty="0">
              <a:cs typeface="Calibri"/>
            </a:endParaRPr>
          </a:p>
          <a:p>
            <a:endParaRPr lang="fi-FI" sz="2000" dirty="0">
              <a:cs typeface="Calibri"/>
            </a:endParaRPr>
          </a:p>
          <a:p>
            <a:endParaRPr lang="fi-FI" sz="2000" dirty="0">
              <a:cs typeface="Calibri"/>
            </a:endParaRPr>
          </a:p>
          <a:p>
            <a:endParaRPr lang="fi-FI" sz="2000" dirty="0">
              <a:cs typeface="Calibri"/>
            </a:endParaRPr>
          </a:p>
        </p:txBody>
      </p:sp>
      <p:pic>
        <p:nvPicPr>
          <p:cNvPr id="5" name="Picture 4" descr="Vihreä vuoro-ruudut">
            <a:extLst>
              <a:ext uri="{FF2B5EF4-FFF2-40B4-BE49-F238E27FC236}">
                <a16:creationId xmlns:a16="http://schemas.microsoft.com/office/drawing/2014/main" id="{425174FB-1B16-18A3-97CA-DF72BABCB3BD}"/>
              </a:ext>
            </a:extLst>
          </p:cNvPr>
          <p:cNvPicPr>
            <a:picLocks noChangeAspect="1"/>
          </p:cNvPicPr>
          <p:nvPr/>
        </p:nvPicPr>
        <p:blipFill rotWithShape="1">
          <a:blip r:embed="rId2"/>
          <a:srcRect l="7242" r="13270" b="11"/>
          <a:stretch/>
        </p:blipFill>
        <p:spPr>
          <a:xfrm>
            <a:off x="5650992" y="10"/>
            <a:ext cx="6541008" cy="6857990"/>
          </a:xfrm>
          <a:prstGeom prst="rect">
            <a:avLst/>
          </a:prstGeom>
        </p:spPr>
      </p:pic>
    </p:spTree>
    <p:extLst>
      <p:ext uri="{BB962C8B-B14F-4D97-AF65-F5344CB8AC3E}">
        <p14:creationId xmlns:p14="http://schemas.microsoft.com/office/powerpoint/2010/main" val="347342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Otsikko 1">
            <a:extLst>
              <a:ext uri="{FF2B5EF4-FFF2-40B4-BE49-F238E27FC236}">
                <a16:creationId xmlns:a16="http://schemas.microsoft.com/office/drawing/2014/main" id="{F984D38A-1AFA-CB9C-0227-374C58F762BC}"/>
              </a:ext>
            </a:extLst>
          </p:cNvPr>
          <p:cNvSpPr>
            <a:spLocks noGrp="1"/>
          </p:cNvSpPr>
          <p:nvPr>
            <p:ph type="ctrTitle"/>
          </p:nvPr>
        </p:nvSpPr>
        <p:spPr>
          <a:xfrm>
            <a:off x="3215729" y="1764407"/>
            <a:ext cx="5760846" cy="2310312"/>
          </a:xfrm>
        </p:spPr>
        <p:txBody>
          <a:bodyPr>
            <a:normAutofit/>
          </a:bodyPr>
          <a:lstStyle/>
          <a:p>
            <a:r>
              <a:rPr lang="fi-FI" sz="5200" b="0" i="0" u="none" strike="noStrike" dirty="0">
                <a:solidFill>
                  <a:schemeClr val="tx2"/>
                </a:solidFill>
                <a:latin typeface="Calibri"/>
                <a:ea typeface="Calibri"/>
                <a:cs typeface="Calibri"/>
              </a:rPr>
              <a:t>Ensi viikolla siirrymme argumentaatioon</a:t>
            </a:r>
            <a:endParaRPr lang="fi-FI" sz="5200" dirty="0">
              <a:solidFill>
                <a:schemeClr val="tx2"/>
              </a:solidFill>
            </a:endParaRPr>
          </a:p>
        </p:txBody>
      </p:sp>
      <p:sp>
        <p:nvSpPr>
          <p:cNvPr id="3" name="Sisällön paikkamerkki 2">
            <a:extLst>
              <a:ext uri="{FF2B5EF4-FFF2-40B4-BE49-F238E27FC236}">
                <a16:creationId xmlns:a16="http://schemas.microsoft.com/office/drawing/2014/main" id="{E7A3052C-2982-76C0-03C0-926BF18902E2}"/>
              </a:ext>
            </a:extLst>
          </p:cNvPr>
          <p:cNvSpPr>
            <a:spLocks noGrp="1"/>
          </p:cNvSpPr>
          <p:nvPr>
            <p:ph type="subTitle" idx="1"/>
          </p:nvPr>
        </p:nvSpPr>
        <p:spPr>
          <a:xfrm>
            <a:off x="3215729" y="4165152"/>
            <a:ext cx="5760846" cy="2009433"/>
          </a:xfrm>
        </p:spPr>
        <p:txBody>
          <a:bodyPr vert="horz" lIns="91440" tIns="45720" rIns="91440" bIns="45720" rtlCol="0" anchor="t">
            <a:normAutofit/>
          </a:bodyPr>
          <a:lstStyle/>
          <a:p>
            <a:r>
              <a:rPr lang="fi-FI" b="1" dirty="0"/>
              <a:t>Kotitehtävä:</a:t>
            </a:r>
          </a:p>
          <a:p>
            <a:pPr marL="457200" indent="-457200">
              <a:buAutoNum type="arabicParenR"/>
            </a:pPr>
            <a:r>
              <a:rPr lang="fi-FI" dirty="0"/>
              <a:t>Lue Älyn luku 4.1 (ja katso video)</a:t>
            </a:r>
          </a:p>
          <a:p>
            <a:pPr marL="457200" indent="-457200">
              <a:buAutoNum type="arabicParenR"/>
            </a:pPr>
            <a:r>
              <a:rPr lang="fi-FI" dirty="0" err="1"/>
              <a:t>Teht</a:t>
            </a:r>
            <a:r>
              <a:rPr lang="fi-FI" dirty="0"/>
              <a:t>. 1 ja 2 (taustaoletukset, suostuttelumääritelmät)</a:t>
            </a:r>
          </a:p>
          <a:p>
            <a:endParaRPr lang="fi-FI" dirty="0"/>
          </a:p>
        </p:txBody>
      </p:sp>
    </p:spTree>
    <p:extLst>
      <p:ext uri="{BB962C8B-B14F-4D97-AF65-F5344CB8AC3E}">
        <p14:creationId xmlns:p14="http://schemas.microsoft.com/office/powerpoint/2010/main" val="188703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B09548-8CDA-B206-1BC1-B5C85DF50BC0}"/>
              </a:ext>
            </a:extLst>
          </p:cNvPr>
          <p:cNvSpPr>
            <a:spLocks noGrp="1"/>
          </p:cNvSpPr>
          <p:nvPr>
            <p:ph type="title"/>
          </p:nvPr>
        </p:nvSpPr>
        <p:spPr/>
        <p:txBody>
          <a:bodyPr/>
          <a:lstStyle/>
          <a:p>
            <a:r>
              <a:rPr lang="fi-FI" dirty="0"/>
              <a:t>Kotitehtävä: liikennemerkit</a:t>
            </a:r>
          </a:p>
        </p:txBody>
      </p:sp>
      <p:sp>
        <p:nvSpPr>
          <p:cNvPr id="4" name="Tekstin paikkamerkki 3">
            <a:extLst>
              <a:ext uri="{FF2B5EF4-FFF2-40B4-BE49-F238E27FC236}">
                <a16:creationId xmlns:a16="http://schemas.microsoft.com/office/drawing/2014/main" id="{4ECD318F-56A4-7C89-BEAC-B3A52DB843EF}"/>
              </a:ext>
            </a:extLst>
          </p:cNvPr>
          <p:cNvSpPr>
            <a:spLocks noGrp="1"/>
          </p:cNvSpPr>
          <p:nvPr>
            <p:ph type="body" idx="1"/>
          </p:nvPr>
        </p:nvSpPr>
        <p:spPr>
          <a:xfrm>
            <a:off x="839788" y="1681163"/>
            <a:ext cx="5157787" cy="381553"/>
          </a:xfrm>
        </p:spPr>
        <p:txBody>
          <a:bodyPr>
            <a:normAutofit fontScale="92500" lnSpcReduction="10000"/>
          </a:bodyPr>
          <a:lstStyle/>
          <a:p>
            <a:r>
              <a:rPr lang="fi-FI" dirty="0"/>
              <a:t>Suomen Uutiset</a:t>
            </a:r>
          </a:p>
        </p:txBody>
      </p:sp>
      <p:sp>
        <p:nvSpPr>
          <p:cNvPr id="5" name="Sisällön paikkamerkki 4">
            <a:extLst>
              <a:ext uri="{FF2B5EF4-FFF2-40B4-BE49-F238E27FC236}">
                <a16:creationId xmlns:a16="http://schemas.microsoft.com/office/drawing/2014/main" id="{B2394FBE-941A-8922-DD21-2D03D0208D6B}"/>
              </a:ext>
            </a:extLst>
          </p:cNvPr>
          <p:cNvSpPr>
            <a:spLocks noGrp="1"/>
          </p:cNvSpPr>
          <p:nvPr>
            <p:ph sz="half" idx="2"/>
          </p:nvPr>
        </p:nvSpPr>
        <p:spPr>
          <a:xfrm>
            <a:off x="839788" y="2062716"/>
            <a:ext cx="5157787" cy="4126947"/>
          </a:xfrm>
        </p:spPr>
        <p:txBody>
          <a:bodyPr>
            <a:normAutofit fontScale="85000" lnSpcReduction="10000"/>
          </a:bodyPr>
          <a:lstStyle/>
          <a:p>
            <a:r>
              <a:rPr lang="fi-FI" dirty="0"/>
              <a:t>Artikkeli kertoo liikennemerkkiuudistuksesta.</a:t>
            </a:r>
          </a:p>
          <a:p>
            <a:r>
              <a:rPr lang="fi-FI" dirty="0"/>
              <a:t>Näkökulma on uudistukseen kuluvan summan kritisoiminen.</a:t>
            </a:r>
          </a:p>
          <a:p>
            <a:pPr lvl="1"/>
            <a:r>
              <a:rPr lang="fi-FI" dirty="0"/>
              <a:t>Tekstin ideologia (=maailmankuva, näkökulma)  on konservatiivinen.</a:t>
            </a:r>
          </a:p>
          <a:p>
            <a:pPr lvl="1"/>
            <a:r>
              <a:rPr lang="fi-FI" dirty="0"/>
              <a:t>Tekstissä kritisoidaan valtion rahankäyttöä (rahat liikennemerkkeihin eikä vähävaraisille tai lapsiperheille) sekä liikennemerkkien sukupuolineutraaliutta.</a:t>
            </a:r>
          </a:p>
          <a:p>
            <a:r>
              <a:rPr lang="fi-FI" dirty="0"/>
              <a:t>Teksti on julkaistu </a:t>
            </a:r>
            <a:r>
              <a:rPr lang="fi-FI" i="1" dirty="0"/>
              <a:t>Suomen uutisissa</a:t>
            </a:r>
            <a:r>
              <a:rPr lang="fi-FI" dirty="0"/>
              <a:t>, joka on perussuomalaisten lehti.</a:t>
            </a:r>
          </a:p>
        </p:txBody>
      </p:sp>
      <p:sp>
        <p:nvSpPr>
          <p:cNvPr id="6" name="Tekstin paikkamerkki 5">
            <a:extLst>
              <a:ext uri="{FF2B5EF4-FFF2-40B4-BE49-F238E27FC236}">
                <a16:creationId xmlns:a16="http://schemas.microsoft.com/office/drawing/2014/main" id="{781C734F-673C-BD7C-151C-ECA8759460EC}"/>
              </a:ext>
            </a:extLst>
          </p:cNvPr>
          <p:cNvSpPr>
            <a:spLocks noGrp="1"/>
          </p:cNvSpPr>
          <p:nvPr>
            <p:ph type="body" sz="quarter" idx="3"/>
          </p:nvPr>
        </p:nvSpPr>
        <p:spPr>
          <a:xfrm>
            <a:off x="6172200" y="1681163"/>
            <a:ext cx="5183188" cy="381553"/>
          </a:xfrm>
        </p:spPr>
        <p:txBody>
          <a:bodyPr>
            <a:normAutofit fontScale="92500" lnSpcReduction="10000"/>
          </a:bodyPr>
          <a:lstStyle/>
          <a:p>
            <a:r>
              <a:rPr lang="fi-FI" dirty="0"/>
              <a:t>Ajokoulu</a:t>
            </a:r>
          </a:p>
        </p:txBody>
      </p:sp>
      <p:sp>
        <p:nvSpPr>
          <p:cNvPr id="7" name="Sisällön paikkamerkki 6">
            <a:extLst>
              <a:ext uri="{FF2B5EF4-FFF2-40B4-BE49-F238E27FC236}">
                <a16:creationId xmlns:a16="http://schemas.microsoft.com/office/drawing/2014/main" id="{C2855903-F79F-B6A2-29C5-F2B64CB3C3FB}"/>
              </a:ext>
            </a:extLst>
          </p:cNvPr>
          <p:cNvSpPr>
            <a:spLocks noGrp="1"/>
          </p:cNvSpPr>
          <p:nvPr>
            <p:ph sz="quarter" idx="4"/>
          </p:nvPr>
        </p:nvSpPr>
        <p:spPr>
          <a:xfrm>
            <a:off x="6172200" y="2062716"/>
            <a:ext cx="5183188" cy="4126947"/>
          </a:xfrm>
        </p:spPr>
        <p:txBody>
          <a:bodyPr>
            <a:normAutofit fontScale="85000" lnSpcReduction="10000"/>
          </a:bodyPr>
          <a:lstStyle/>
          <a:p>
            <a:r>
              <a:rPr lang="fi-FI" dirty="0"/>
              <a:t>Teksti kertoo liikennemerkkiuudistuksesta.</a:t>
            </a:r>
          </a:p>
          <a:p>
            <a:r>
              <a:rPr lang="fi-FI" dirty="0"/>
              <a:t>Näkökulma on informatiivinen. Tekstin tehtävä on välittää tietoa ja opettaa. </a:t>
            </a:r>
          </a:p>
          <a:p>
            <a:r>
              <a:rPr lang="fi-FI" dirty="0"/>
              <a:t>Tekstin yhteydessä on video, joka täydentää aihetta.</a:t>
            </a:r>
          </a:p>
          <a:p>
            <a:r>
              <a:rPr lang="fi-FI" dirty="0"/>
              <a:t>Tekstistä ei välity ideologiaa. Se on neutraali asiateksti.</a:t>
            </a:r>
          </a:p>
          <a:p>
            <a:r>
              <a:rPr lang="fi-FI" dirty="0"/>
              <a:t>Teksti on julkaistu Autoliiton Ajokoulu-verkko-oppimisympäristössä.</a:t>
            </a:r>
          </a:p>
        </p:txBody>
      </p:sp>
    </p:spTree>
    <p:extLst>
      <p:ext uri="{BB962C8B-B14F-4D97-AF65-F5344CB8AC3E}">
        <p14:creationId xmlns:p14="http://schemas.microsoft.com/office/powerpoint/2010/main" val="1737534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9"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7BDAD23C-2DCA-A6E1-3E8B-CFFFA24D1F62}"/>
              </a:ext>
            </a:extLst>
          </p:cNvPr>
          <p:cNvSpPr>
            <a:spLocks noGrp="1"/>
          </p:cNvSpPr>
          <p:nvPr>
            <p:ph type="title"/>
          </p:nvPr>
        </p:nvSpPr>
        <p:spPr>
          <a:xfrm>
            <a:off x="640080" y="1243013"/>
            <a:ext cx="3855720" cy="4371974"/>
          </a:xfrm>
        </p:spPr>
        <p:txBody>
          <a:bodyPr>
            <a:normAutofit/>
          </a:bodyPr>
          <a:lstStyle/>
          <a:p>
            <a:r>
              <a:rPr lang="fi-FI" sz="3600" dirty="0">
                <a:solidFill>
                  <a:schemeClr val="tx2"/>
                </a:solidFill>
                <a:ea typeface="+mj-lt"/>
                <a:cs typeface="+mj-lt"/>
              </a:rPr>
              <a:t>Millaiset vihjeet tai yksityiskohdat tekstissä paljastavat tekstin takana olevan arvomaailman?</a:t>
            </a:r>
            <a:endParaRPr lang="fi-FI" sz="3600" dirty="0">
              <a:solidFill>
                <a:schemeClr val="tx2"/>
              </a:solidFill>
            </a:endParaRPr>
          </a:p>
        </p:txBody>
      </p:sp>
      <p:sp>
        <p:nvSpPr>
          <p:cNvPr id="3" name="Sisällön paikkamerkki 2">
            <a:extLst>
              <a:ext uri="{FF2B5EF4-FFF2-40B4-BE49-F238E27FC236}">
                <a16:creationId xmlns:a16="http://schemas.microsoft.com/office/drawing/2014/main" id="{A988BC94-8175-4B44-37FD-CFAB34A24B35}"/>
              </a:ext>
            </a:extLst>
          </p:cNvPr>
          <p:cNvSpPr>
            <a:spLocks noGrp="1"/>
          </p:cNvSpPr>
          <p:nvPr>
            <p:ph idx="1"/>
          </p:nvPr>
        </p:nvSpPr>
        <p:spPr>
          <a:xfrm>
            <a:off x="5475767" y="804672"/>
            <a:ext cx="5917657" cy="5230368"/>
          </a:xfrm>
        </p:spPr>
        <p:txBody>
          <a:bodyPr vert="horz" lIns="91440" tIns="45720" rIns="91440" bIns="45720" rtlCol="0" anchor="ctr">
            <a:normAutofit lnSpcReduction="10000"/>
          </a:bodyPr>
          <a:lstStyle/>
          <a:p>
            <a:r>
              <a:rPr lang="fi-FI" sz="2400" dirty="0">
                <a:solidFill>
                  <a:schemeClr val="tx2"/>
                </a:solidFill>
                <a:cs typeface="Calibri"/>
              </a:rPr>
              <a:t>Perustuuko tekstin tieto kiistämättömiin faktoihin?</a:t>
            </a:r>
          </a:p>
          <a:p>
            <a:r>
              <a:rPr lang="fi-FI" sz="2400" dirty="0">
                <a:solidFill>
                  <a:schemeClr val="tx2"/>
                </a:solidFill>
                <a:cs typeface="Calibri"/>
              </a:rPr>
              <a:t>Perustuuko tekstin tieto hyvin perusteltuun tutkimustietoon?</a:t>
            </a:r>
          </a:p>
          <a:p>
            <a:r>
              <a:rPr lang="fi-FI" sz="2400" dirty="0">
                <a:solidFill>
                  <a:schemeClr val="tx2"/>
                </a:solidFill>
                <a:cs typeface="Calibri"/>
              </a:rPr>
              <a:t>Käsitteleekö teksti eri lähteistä tulevaa tietoa tasa-arvoisesti tai kriittisesti?</a:t>
            </a:r>
          </a:p>
          <a:p>
            <a:pPr lvl="1"/>
            <a:r>
              <a:rPr lang="fi-FI" sz="2000" dirty="0">
                <a:solidFill>
                  <a:schemeClr val="tx2"/>
                </a:solidFill>
                <a:cs typeface="Calibri"/>
              </a:rPr>
              <a:t>Muista: kritiikki tarkoittaa huolellista medialukutaitoa, sitä ettei kaikkea uskota suoraan.</a:t>
            </a:r>
          </a:p>
          <a:p>
            <a:r>
              <a:rPr lang="fi-FI" sz="2400" dirty="0">
                <a:solidFill>
                  <a:schemeClr val="tx2"/>
                </a:solidFill>
                <a:cs typeface="Calibri"/>
              </a:rPr>
              <a:t>MYÖS: </a:t>
            </a:r>
          </a:p>
          <a:p>
            <a:pPr lvl="1"/>
            <a:r>
              <a:rPr lang="fi-FI" dirty="0">
                <a:solidFill>
                  <a:schemeClr val="tx2"/>
                </a:solidFill>
                <a:cs typeface="Calibri"/>
              </a:rPr>
              <a:t>julkaisija, julkaisuaika, mitä muuta sivustolla tai julkaisussa on?</a:t>
            </a:r>
          </a:p>
          <a:p>
            <a:pPr lvl="1"/>
            <a:r>
              <a:rPr lang="fi-FI" b="1" dirty="0">
                <a:solidFill>
                  <a:schemeClr val="tx2"/>
                </a:solidFill>
                <a:cs typeface="Calibri"/>
              </a:rPr>
              <a:t>Sanavalinnat ja tyyli. </a:t>
            </a:r>
            <a:r>
              <a:rPr lang="fi-FI" dirty="0">
                <a:solidFill>
                  <a:schemeClr val="tx2"/>
                </a:solidFill>
                <a:cs typeface="Calibri"/>
              </a:rPr>
              <a:t>Noudattaako teksti neutraalia asiatyyliä vai onko siinä </a:t>
            </a:r>
            <a:r>
              <a:rPr lang="fi-FI" i="1" dirty="0" err="1">
                <a:solidFill>
                  <a:schemeClr val="tx2"/>
                </a:solidFill>
                <a:cs typeface="Calibri"/>
              </a:rPr>
              <a:t>kohosteisia</a:t>
            </a:r>
            <a:r>
              <a:rPr lang="fi-FI" dirty="0">
                <a:solidFill>
                  <a:schemeClr val="tx2"/>
                </a:solidFill>
                <a:cs typeface="Calibri"/>
              </a:rPr>
              <a:t> sanavalintoja?</a:t>
            </a:r>
          </a:p>
          <a:p>
            <a:pPr marL="0" indent="0">
              <a:buNone/>
            </a:pPr>
            <a:endParaRPr lang="fi-FI" sz="1800" dirty="0">
              <a:solidFill>
                <a:schemeClr val="tx2"/>
              </a:solidFill>
              <a:cs typeface="Calibri"/>
            </a:endParaRPr>
          </a:p>
          <a:p>
            <a:endParaRPr lang="fi-FI" sz="1800" dirty="0">
              <a:solidFill>
                <a:schemeClr val="tx2"/>
              </a:solidFill>
              <a:cs typeface="Calibri"/>
            </a:endParaRPr>
          </a:p>
        </p:txBody>
      </p:sp>
    </p:spTree>
    <p:extLst>
      <p:ext uri="{BB962C8B-B14F-4D97-AF65-F5344CB8AC3E}">
        <p14:creationId xmlns:p14="http://schemas.microsoft.com/office/powerpoint/2010/main" val="2044699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7B1AB9FE-36F5-4FD1-9850-DB5C5AD48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Ryhmä, jossa on keltainen kuva otsikko ja punainen kuva toisen puolen päällä">
            <a:extLst>
              <a:ext uri="{FF2B5EF4-FFF2-40B4-BE49-F238E27FC236}">
                <a16:creationId xmlns:a16="http://schemas.microsoft.com/office/drawing/2014/main" id="{7309A3B9-AC2E-EBCE-9198-96212A0EF68B}"/>
              </a:ext>
            </a:extLst>
          </p:cNvPr>
          <p:cNvPicPr>
            <a:picLocks noChangeAspect="1"/>
          </p:cNvPicPr>
          <p:nvPr/>
        </p:nvPicPr>
        <p:blipFill>
          <a:blip r:embed="rId2"/>
          <a:srcRect t="32584"/>
          <a:stretch/>
        </p:blipFill>
        <p:spPr>
          <a:xfrm>
            <a:off x="20" y="10"/>
            <a:ext cx="12191979" cy="5486390"/>
          </a:xfrm>
          <a:prstGeom prst="rect">
            <a:avLst/>
          </a:prstGeom>
          <a:effectLst>
            <a:outerShdw blurRad="596900" dist="330200" dir="8820000" sx="87000" sy="87000" algn="ctr" rotWithShape="0">
              <a:srgbClr val="000000">
                <a:alpha val="29000"/>
              </a:srgbClr>
            </a:outerShdw>
          </a:effectLst>
        </p:spPr>
      </p:pic>
      <p:sp useBgFill="1">
        <p:nvSpPr>
          <p:cNvPr id="11" name="Rectangle 10">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86402"/>
            <a:ext cx="12192000" cy="1371598"/>
          </a:xfrm>
          <a:prstGeom prst="rect">
            <a:avLst/>
          </a:prstGeom>
          <a:ln>
            <a:noFill/>
          </a:ln>
          <a:effectLst>
            <a:outerShdw blurRad="254000" dist="114300" dir="20340000" sx="89000" sy="89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E3B3BBD-1140-55A6-1BD5-80586B02A363}"/>
              </a:ext>
            </a:extLst>
          </p:cNvPr>
          <p:cNvSpPr>
            <a:spLocks noGrp="1"/>
          </p:cNvSpPr>
          <p:nvPr>
            <p:ph type="title"/>
          </p:nvPr>
        </p:nvSpPr>
        <p:spPr>
          <a:xfrm>
            <a:off x="589556" y="5746071"/>
            <a:ext cx="7015499" cy="852260"/>
          </a:xfrm>
        </p:spPr>
        <p:txBody>
          <a:bodyPr vert="horz" lIns="91440" tIns="45720" rIns="91440" bIns="45720" rtlCol="0" anchor="ctr">
            <a:normAutofit/>
          </a:bodyPr>
          <a:lstStyle/>
          <a:p>
            <a:r>
              <a:rPr lang="en-US" sz="3600" dirty="0" err="1"/>
              <a:t>Mielipide</a:t>
            </a:r>
            <a:r>
              <a:rPr lang="en-US" sz="3600" dirty="0"/>
              <a:t> </a:t>
            </a:r>
            <a:r>
              <a:rPr lang="en-US" sz="3600" dirty="0" err="1"/>
              <a:t>vai</a:t>
            </a:r>
            <a:r>
              <a:rPr lang="en-US" sz="3600" dirty="0"/>
              <a:t> </a:t>
            </a:r>
            <a:r>
              <a:rPr lang="en-US" sz="3600" dirty="0" err="1"/>
              <a:t>tutkimustietoa</a:t>
            </a:r>
            <a:r>
              <a:rPr lang="en-US" sz="3600" dirty="0"/>
              <a:t>?</a:t>
            </a:r>
          </a:p>
        </p:txBody>
      </p:sp>
    </p:spTree>
    <p:extLst>
      <p:ext uri="{BB962C8B-B14F-4D97-AF65-F5344CB8AC3E}">
        <p14:creationId xmlns:p14="http://schemas.microsoft.com/office/powerpoint/2010/main" val="823995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14257E-1E2A-4AC7-89EC-1FB65C9C0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3E1C8F1-97F5-489C-8308-958F096572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1269336" cy="2008639"/>
          </a:xfrm>
          <a:custGeom>
            <a:avLst/>
            <a:gdLst>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174645 w 11269336"/>
              <a:gd name="connsiteY140" fmla="*/ 2088358 h 2323145"/>
              <a:gd name="connsiteX141" fmla="*/ 5092476 w 11269336"/>
              <a:gd name="connsiteY141" fmla="*/ 2100737 h 2323145"/>
              <a:gd name="connsiteX142" fmla="*/ 5060738 w 11269336"/>
              <a:gd name="connsiteY142" fmla="*/ 2083274 h 2323145"/>
              <a:gd name="connsiteX143" fmla="*/ 4860988 w 11269336"/>
              <a:gd name="connsiteY143" fmla="*/ 2135698 h 2323145"/>
              <a:gd name="connsiteX144" fmla="*/ 4807902 w 11269336"/>
              <a:gd name="connsiteY144" fmla="*/ 2138894 h 2323145"/>
              <a:gd name="connsiteX145" fmla="*/ 4765388 w 11269336"/>
              <a:gd name="connsiteY145" fmla="*/ 2162525 h 2323145"/>
              <a:gd name="connsiteX146" fmla="*/ 4745033 w 11269336"/>
              <a:gd name="connsiteY146" fmla="*/ 2158859 h 2323145"/>
              <a:gd name="connsiteX147" fmla="*/ 4741475 w 11269336"/>
              <a:gd name="connsiteY147" fmla="*/ 2157998 h 2323145"/>
              <a:gd name="connsiteX148" fmla="*/ 4728247 w 11269336"/>
              <a:gd name="connsiteY148" fmla="*/ 2159526 h 2323145"/>
              <a:gd name="connsiteX149" fmla="*/ 4723263 w 11269336"/>
              <a:gd name="connsiteY149" fmla="*/ 2153742 h 2323145"/>
              <a:gd name="connsiteX150" fmla="*/ 4702453 w 11269336"/>
              <a:gd name="connsiteY150" fmla="*/ 2151586 h 2323145"/>
              <a:gd name="connsiteX151" fmla="*/ 4678455 w 11269336"/>
              <a:gd name="connsiteY151" fmla="*/ 2156131 h 2323145"/>
              <a:gd name="connsiteX152" fmla="*/ 4593061 w 11269336"/>
              <a:gd name="connsiteY152" fmla="*/ 2171597 h 2323145"/>
              <a:gd name="connsiteX153" fmla="*/ 4579902 w 11269336"/>
              <a:gd name="connsiteY153" fmla="*/ 2177927 h 2323145"/>
              <a:gd name="connsiteX154" fmla="*/ 4533444 w 11269336"/>
              <a:gd name="connsiteY154" fmla="*/ 2181200 h 2323145"/>
              <a:gd name="connsiteX155" fmla="*/ 4492832 w 11269336"/>
              <a:gd name="connsiteY155" fmla="*/ 2188033 h 2323145"/>
              <a:gd name="connsiteX156" fmla="*/ 4467257 w 11269336"/>
              <a:gd name="connsiteY156" fmla="*/ 2196121 h 2323145"/>
              <a:gd name="connsiteX157" fmla="*/ 4459937 w 11269336"/>
              <a:gd name="connsiteY157" fmla="*/ 2195182 h 2323145"/>
              <a:gd name="connsiteX158" fmla="*/ 4433312 w 11269336"/>
              <a:gd name="connsiteY158" fmla="*/ 2199004 h 2323145"/>
              <a:gd name="connsiteX159" fmla="*/ 4420601 w 11269336"/>
              <a:gd name="connsiteY159" fmla="*/ 2205158 h 2323145"/>
              <a:gd name="connsiteX160" fmla="*/ 4405765 w 11269336"/>
              <a:gd name="connsiteY160" fmla="*/ 2199902 h 2323145"/>
              <a:gd name="connsiteX161" fmla="*/ 4401354 w 11269336"/>
              <a:gd name="connsiteY161" fmla="*/ 2194745 h 2323145"/>
              <a:gd name="connsiteX162" fmla="*/ 4383151 w 11269336"/>
              <a:gd name="connsiteY162" fmla="*/ 2201140 h 2323145"/>
              <a:gd name="connsiteX163" fmla="*/ 4366646 w 11269336"/>
              <a:gd name="connsiteY163" fmla="*/ 2198564 h 2323145"/>
              <a:gd name="connsiteX164" fmla="*/ 4354009 w 11269336"/>
              <a:gd name="connsiteY164" fmla="*/ 2204984 h 2323145"/>
              <a:gd name="connsiteX165" fmla="*/ 4348284 w 11269336"/>
              <a:gd name="connsiteY165" fmla="*/ 2205270 h 2323145"/>
              <a:gd name="connsiteX166" fmla="*/ 4333906 w 11269336"/>
              <a:gd name="connsiteY166" fmla="*/ 2205251 h 2323145"/>
              <a:gd name="connsiteX167" fmla="*/ 4308819 w 11269336"/>
              <a:gd name="connsiteY167" fmla="*/ 2203822 h 2323145"/>
              <a:gd name="connsiteX168" fmla="*/ 4301210 w 11269336"/>
              <a:gd name="connsiteY168" fmla="*/ 2204456 h 2323145"/>
              <a:gd name="connsiteX169" fmla="*/ 4283095 w 11269336"/>
              <a:gd name="connsiteY169" fmla="*/ 2198177 h 2323145"/>
              <a:gd name="connsiteX170" fmla="*/ 4250119 w 11269336"/>
              <a:gd name="connsiteY170" fmla="*/ 2196342 h 2323145"/>
              <a:gd name="connsiteX171" fmla="*/ 4189203 w 11269336"/>
              <a:gd name="connsiteY171" fmla="*/ 2178994 h 2323145"/>
              <a:gd name="connsiteX172" fmla="*/ 4154035 w 11269336"/>
              <a:gd name="connsiteY172" fmla="*/ 2171950 h 2323145"/>
              <a:gd name="connsiteX173" fmla="*/ 4129569 w 11269336"/>
              <a:gd name="connsiteY173" fmla="*/ 2163850 h 2323145"/>
              <a:gd name="connsiteX174" fmla="*/ 4061250 w 11269336"/>
              <a:gd name="connsiteY174" fmla="*/ 2159236 h 2323145"/>
              <a:gd name="connsiteX175" fmla="*/ 3945480 w 11269336"/>
              <a:gd name="connsiteY175" fmla="*/ 2158279 h 2323145"/>
              <a:gd name="connsiteX176" fmla="*/ 3921468 w 11269336"/>
              <a:gd name="connsiteY176" fmla="*/ 2156588 h 2323145"/>
              <a:gd name="connsiteX177" fmla="*/ 3903348 w 11269336"/>
              <a:gd name="connsiteY177" fmla="*/ 2149220 h 2323145"/>
              <a:gd name="connsiteX178" fmla="*/ 3901342 w 11269336"/>
              <a:gd name="connsiteY178" fmla="*/ 2142355 h 2323145"/>
              <a:gd name="connsiteX179" fmla="*/ 3888539 w 11269336"/>
              <a:gd name="connsiteY179" fmla="*/ 2140476 h 2323145"/>
              <a:gd name="connsiteX180" fmla="*/ 3885662 w 11269336"/>
              <a:gd name="connsiteY180" fmla="*/ 2138740 h 2323145"/>
              <a:gd name="connsiteX181" fmla="*/ 3868627 w 11269336"/>
              <a:gd name="connsiteY181" fmla="*/ 2130023 h 2323145"/>
              <a:gd name="connsiteX182" fmla="*/ 3819177 w 11269336"/>
              <a:gd name="connsiteY182" fmla="*/ 2142111 h 2323145"/>
              <a:gd name="connsiteX183" fmla="*/ 3769100 w 11269336"/>
              <a:gd name="connsiteY183" fmla="*/ 2131731 h 2323145"/>
              <a:gd name="connsiteX184" fmla="*/ 3562752 w 11269336"/>
              <a:gd name="connsiteY184" fmla="*/ 2131785 h 2323145"/>
              <a:gd name="connsiteX185" fmla="*/ 3541402 w 11269336"/>
              <a:gd name="connsiteY185" fmla="*/ 2106821 h 2323145"/>
              <a:gd name="connsiteX186" fmla="*/ 3460591 w 11269336"/>
              <a:gd name="connsiteY186" fmla="*/ 2097951 h 2323145"/>
              <a:gd name="connsiteX187" fmla="*/ 3320348 w 11269336"/>
              <a:gd name="connsiteY187" fmla="*/ 2130191 h 2323145"/>
              <a:gd name="connsiteX188" fmla="*/ 3170922 w 11269336"/>
              <a:gd name="connsiteY188" fmla="*/ 2115957 h 2323145"/>
              <a:gd name="connsiteX189" fmla="*/ 3156256 w 11269336"/>
              <a:gd name="connsiteY189" fmla="*/ 2124773 h 2323145"/>
              <a:gd name="connsiteX190" fmla="*/ 3140298 w 11269336"/>
              <a:gd name="connsiteY190" fmla="*/ 2129182 h 2323145"/>
              <a:gd name="connsiteX191" fmla="*/ 3138514 w 11269336"/>
              <a:gd name="connsiteY191" fmla="*/ 2128069 h 2323145"/>
              <a:gd name="connsiteX192" fmla="*/ 3120467 w 11269336"/>
              <a:gd name="connsiteY192" fmla="*/ 2128281 h 2323145"/>
              <a:gd name="connsiteX193" fmla="*/ 3116175 w 11269336"/>
              <a:gd name="connsiteY193" fmla="*/ 2131633 h 2323145"/>
              <a:gd name="connsiteX194" fmla="*/ 3103685 w 11269336"/>
              <a:gd name="connsiteY194" fmla="*/ 2132814 h 2323145"/>
              <a:gd name="connsiteX195" fmla="*/ 3078794 w 11269336"/>
              <a:gd name="connsiteY195" fmla="*/ 2137935 h 2323145"/>
              <a:gd name="connsiteX196" fmla="*/ 3074407 w 11269336"/>
              <a:gd name="connsiteY196" fmla="*/ 2136274 h 2323145"/>
              <a:gd name="connsiteX197" fmla="*/ 3037285 w 11269336"/>
              <a:gd name="connsiteY197" fmla="*/ 2139919 h 2323145"/>
              <a:gd name="connsiteX198" fmla="*/ 3036901 w 11269336"/>
              <a:gd name="connsiteY198" fmla="*/ 2138726 h 2323145"/>
              <a:gd name="connsiteX199" fmla="*/ 3026996 w 11269336"/>
              <a:gd name="connsiteY199" fmla="*/ 2134322 h 2323145"/>
              <a:gd name="connsiteX200" fmla="*/ 3007772 w 11269336"/>
              <a:gd name="connsiteY200" fmla="*/ 2128742 h 2323145"/>
              <a:gd name="connsiteX201" fmla="*/ 2965030 w 11269336"/>
              <a:gd name="connsiteY201" fmla="*/ 2100494 h 2323145"/>
              <a:gd name="connsiteX202" fmla="*/ 2926342 w 11269336"/>
              <a:gd name="connsiteY202" fmla="*/ 2104155 h 2323145"/>
              <a:gd name="connsiteX203" fmla="*/ 2918608 w 11269336"/>
              <a:gd name="connsiteY203" fmla="*/ 2104215 h 2323145"/>
              <a:gd name="connsiteX204" fmla="*/ 2918475 w 11269336"/>
              <a:gd name="connsiteY204" fmla="*/ 2103937 h 2323145"/>
              <a:gd name="connsiteX205" fmla="*/ 2910360 w 11269336"/>
              <a:gd name="connsiteY205" fmla="*/ 2103444 h 2323145"/>
              <a:gd name="connsiteX206" fmla="*/ 2904507 w 11269336"/>
              <a:gd name="connsiteY206" fmla="*/ 2104326 h 2323145"/>
              <a:gd name="connsiteX207" fmla="*/ 2889503 w 11269336"/>
              <a:gd name="connsiteY207" fmla="*/ 2104443 h 2323145"/>
              <a:gd name="connsiteX208" fmla="*/ 2884480 w 11269336"/>
              <a:gd name="connsiteY208" fmla="*/ 2102626 h 2323145"/>
              <a:gd name="connsiteX209" fmla="*/ 2882689 w 11269336"/>
              <a:gd name="connsiteY209" fmla="*/ 2099228 h 2323145"/>
              <a:gd name="connsiteX210" fmla="*/ 2881291 w 11269336"/>
              <a:gd name="connsiteY210" fmla="*/ 2099618 h 2323145"/>
              <a:gd name="connsiteX211" fmla="*/ 2853979 w 11269336"/>
              <a:gd name="connsiteY211" fmla="*/ 2090388 h 2323145"/>
              <a:gd name="connsiteX212" fmla="*/ 2791790 w 11269336"/>
              <a:gd name="connsiteY212" fmla="*/ 2080332 h 2323145"/>
              <a:gd name="connsiteX213" fmla="*/ 2755844 w 11269336"/>
              <a:gd name="connsiteY213" fmla="*/ 2078874 h 2323145"/>
              <a:gd name="connsiteX214" fmla="*/ 2657742 w 11269336"/>
              <a:gd name="connsiteY214" fmla="*/ 2070179 h 2323145"/>
              <a:gd name="connsiteX215" fmla="*/ 2559549 w 11269336"/>
              <a:gd name="connsiteY215" fmla="*/ 2057873 h 2323145"/>
              <a:gd name="connsiteX216" fmla="*/ 2512054 w 11269336"/>
              <a:gd name="connsiteY216" fmla="*/ 2031671 h 2323145"/>
              <a:gd name="connsiteX217" fmla="*/ 2506437 w 11269336"/>
              <a:gd name="connsiteY217" fmla="*/ 2030918 h 2323145"/>
              <a:gd name="connsiteX218" fmla="*/ 2491752 w 11269336"/>
              <a:gd name="connsiteY218" fmla="*/ 2033906 h 2323145"/>
              <a:gd name="connsiteX219" fmla="*/ 2486338 w 11269336"/>
              <a:gd name="connsiteY219" fmla="*/ 2035862 h 2323145"/>
              <a:gd name="connsiteX220" fmla="*/ 2478186 w 11269336"/>
              <a:gd name="connsiteY220" fmla="*/ 2036953 h 2323145"/>
              <a:gd name="connsiteX221" fmla="*/ 2477950 w 11269336"/>
              <a:gd name="connsiteY221" fmla="*/ 2036715 h 2323145"/>
              <a:gd name="connsiteX222" fmla="*/ 2470381 w 11269336"/>
              <a:gd name="connsiteY222" fmla="*/ 2038256 h 2323145"/>
              <a:gd name="connsiteX223" fmla="*/ 2433781 w 11269336"/>
              <a:gd name="connsiteY223" fmla="*/ 2049140 h 2323145"/>
              <a:gd name="connsiteX224" fmla="*/ 2381172 w 11269336"/>
              <a:gd name="connsiteY224" fmla="*/ 2030645 h 2323145"/>
              <a:gd name="connsiteX225" fmla="*/ 2360198 w 11269336"/>
              <a:gd name="connsiteY225" fmla="*/ 2029059 h 2323145"/>
              <a:gd name="connsiteX226" fmla="*/ 2348815 w 11269336"/>
              <a:gd name="connsiteY226" fmla="*/ 2026798 h 2323145"/>
              <a:gd name="connsiteX227" fmla="*/ 2347988 w 11269336"/>
              <a:gd name="connsiteY227" fmla="*/ 2025745 h 2323145"/>
              <a:gd name="connsiteX228" fmla="*/ 2312920 w 11269336"/>
              <a:gd name="connsiteY228" fmla="*/ 2036311 h 2323145"/>
              <a:gd name="connsiteX229" fmla="*/ 2307986 w 11269336"/>
              <a:gd name="connsiteY229" fmla="*/ 2035583 h 2323145"/>
              <a:gd name="connsiteX230" fmla="*/ 2285481 w 11269336"/>
              <a:gd name="connsiteY230" fmla="*/ 2045197 h 2323145"/>
              <a:gd name="connsiteX231" fmla="*/ 2273666 w 11269336"/>
              <a:gd name="connsiteY231" fmla="*/ 2048710 h 2323145"/>
              <a:gd name="connsiteX232" fmla="*/ 2270719 w 11269336"/>
              <a:gd name="connsiteY232" fmla="*/ 2052702 h 2323145"/>
              <a:gd name="connsiteX233" fmla="*/ 2253080 w 11269336"/>
              <a:gd name="connsiteY233" fmla="*/ 2056363 h 2323145"/>
              <a:gd name="connsiteX234" fmla="*/ 2250906 w 11269336"/>
              <a:gd name="connsiteY234" fmla="*/ 2055654 h 2323145"/>
              <a:gd name="connsiteX235" fmla="*/ 2236905 w 11269336"/>
              <a:gd name="connsiteY235" fmla="*/ 2062882 h 2323145"/>
              <a:gd name="connsiteX236" fmla="*/ 2225830 w 11269336"/>
              <a:gd name="connsiteY236" fmla="*/ 2074027 h 2323145"/>
              <a:gd name="connsiteX237" fmla="*/ 2073776 w 11269336"/>
              <a:gd name="connsiteY237" fmla="*/ 2089244 h 2323145"/>
              <a:gd name="connsiteX238" fmla="*/ 1948256 w 11269336"/>
              <a:gd name="connsiteY238" fmla="*/ 2146616 h 2323145"/>
              <a:gd name="connsiteX239" fmla="*/ 1865582 w 11269336"/>
              <a:gd name="connsiteY239" fmla="*/ 2153738 h 2323145"/>
              <a:gd name="connsiteX240" fmla="*/ 1835210 w 11269336"/>
              <a:gd name="connsiteY240" fmla="*/ 2134244 h 2323145"/>
              <a:gd name="connsiteX241" fmla="*/ 1632661 w 11269336"/>
              <a:gd name="connsiteY241" fmla="*/ 2173882 h 2323145"/>
              <a:gd name="connsiteX242" fmla="*/ 1579590 w 11269336"/>
              <a:gd name="connsiteY242" fmla="*/ 2173680 h 2323145"/>
              <a:gd name="connsiteX243" fmla="*/ 1535601 w 11269336"/>
              <a:gd name="connsiteY243" fmla="*/ 2194590 h 2323145"/>
              <a:gd name="connsiteX244" fmla="*/ 1515594 w 11269336"/>
              <a:gd name="connsiteY244" fmla="*/ 2189622 h 2323145"/>
              <a:gd name="connsiteX245" fmla="*/ 1512113 w 11269336"/>
              <a:gd name="connsiteY245" fmla="*/ 2188534 h 2323145"/>
              <a:gd name="connsiteX246" fmla="*/ 1498838 w 11269336"/>
              <a:gd name="connsiteY246" fmla="*/ 2189213 h 2323145"/>
              <a:gd name="connsiteX247" fmla="*/ 1494279 w 11269336"/>
              <a:gd name="connsiteY247" fmla="*/ 2183112 h 2323145"/>
              <a:gd name="connsiteX248" fmla="*/ 1473714 w 11269336"/>
              <a:gd name="connsiteY248" fmla="*/ 2179625 h 2323145"/>
              <a:gd name="connsiteX249" fmla="*/ 1449503 w 11269336"/>
              <a:gd name="connsiteY249" fmla="*/ 2182633 h 2323145"/>
              <a:gd name="connsiteX250" fmla="*/ 1335495 w 11269336"/>
              <a:gd name="connsiteY250" fmla="*/ 2203940 h 2323145"/>
              <a:gd name="connsiteX251" fmla="*/ 1266687 w 11269336"/>
              <a:gd name="connsiteY251" fmla="*/ 2212688 h 2323145"/>
              <a:gd name="connsiteX252" fmla="*/ 1239614 w 11269336"/>
              <a:gd name="connsiteY252" fmla="*/ 2209727 h 2323145"/>
              <a:gd name="connsiteX253" fmla="*/ 1202436 w 11269336"/>
              <a:gd name="connsiteY253" fmla="*/ 2209817 h 2323145"/>
              <a:gd name="connsiteX254" fmla="*/ 1136097 w 11269336"/>
              <a:gd name="connsiteY254" fmla="*/ 2205112 h 2323145"/>
              <a:gd name="connsiteX255" fmla="*/ 1048229 w 11269336"/>
              <a:gd name="connsiteY255" fmla="*/ 2207249 h 2323145"/>
              <a:gd name="connsiteX256" fmla="*/ 988232 w 11269336"/>
              <a:gd name="connsiteY256" fmla="*/ 2235635 h 2323145"/>
              <a:gd name="connsiteX257" fmla="*/ 981959 w 11269336"/>
              <a:gd name="connsiteY257" fmla="*/ 2231607 h 2323145"/>
              <a:gd name="connsiteX258" fmla="*/ 938600 w 11269336"/>
              <a:gd name="connsiteY258" fmla="*/ 2238113 h 2323145"/>
              <a:gd name="connsiteX259" fmla="*/ 791788 w 11269336"/>
              <a:gd name="connsiteY259" fmla="*/ 2293224 h 2323145"/>
              <a:gd name="connsiteX260" fmla="*/ 706914 w 11269336"/>
              <a:gd name="connsiteY260" fmla="*/ 2305046 h 2323145"/>
              <a:gd name="connsiteX261" fmla="*/ 675971 w 11269336"/>
              <a:gd name="connsiteY261" fmla="*/ 2304030 h 2323145"/>
              <a:gd name="connsiteX262" fmla="*/ 624180 w 11269336"/>
              <a:gd name="connsiteY262" fmla="*/ 2302650 h 2323145"/>
              <a:gd name="connsiteX263" fmla="*/ 583453 w 11269336"/>
              <a:gd name="connsiteY263" fmla="*/ 2288788 h 2323145"/>
              <a:gd name="connsiteX264" fmla="*/ 540946 w 11269336"/>
              <a:gd name="connsiteY264" fmla="*/ 2292721 h 2323145"/>
              <a:gd name="connsiteX265" fmla="*/ 533680 w 11269336"/>
              <a:gd name="connsiteY265" fmla="*/ 2310233 h 2323145"/>
              <a:gd name="connsiteX266" fmla="*/ 487366 w 11269336"/>
              <a:gd name="connsiteY266" fmla="*/ 2309053 h 2323145"/>
              <a:gd name="connsiteX267" fmla="*/ 416820 w 11269336"/>
              <a:gd name="connsiteY267" fmla="*/ 2305443 h 2323145"/>
              <a:gd name="connsiteX268" fmla="*/ 376805 w 11269336"/>
              <a:gd name="connsiteY268" fmla="*/ 2307647 h 2323145"/>
              <a:gd name="connsiteX269" fmla="*/ 266777 w 11269336"/>
              <a:gd name="connsiteY269" fmla="*/ 2309012 h 2323145"/>
              <a:gd name="connsiteX270" fmla="*/ 156013 w 11269336"/>
              <a:gd name="connsiteY270" fmla="*/ 2306832 h 2323145"/>
              <a:gd name="connsiteX271" fmla="*/ 87258 w 11269336"/>
              <a:gd name="connsiteY271" fmla="*/ 2285511 h 2323145"/>
              <a:gd name="connsiteX272" fmla="*/ 23798 w 11269336"/>
              <a:gd name="connsiteY272" fmla="*/ 2281822 h 2323145"/>
              <a:gd name="connsiteX273" fmla="*/ 0 w 11269336"/>
              <a:gd name="connsiteY273" fmla="*/ 2285369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092476 w 11269336"/>
              <a:gd name="connsiteY140" fmla="*/ 2100737 h 2323145"/>
              <a:gd name="connsiteX141" fmla="*/ 5060738 w 11269336"/>
              <a:gd name="connsiteY141" fmla="*/ 2083274 h 2323145"/>
              <a:gd name="connsiteX142" fmla="*/ 4860988 w 11269336"/>
              <a:gd name="connsiteY142" fmla="*/ 2135698 h 2323145"/>
              <a:gd name="connsiteX143" fmla="*/ 4807902 w 11269336"/>
              <a:gd name="connsiteY143" fmla="*/ 2138894 h 2323145"/>
              <a:gd name="connsiteX144" fmla="*/ 4765388 w 11269336"/>
              <a:gd name="connsiteY144" fmla="*/ 2162525 h 2323145"/>
              <a:gd name="connsiteX145" fmla="*/ 4745033 w 11269336"/>
              <a:gd name="connsiteY145" fmla="*/ 2158859 h 2323145"/>
              <a:gd name="connsiteX146" fmla="*/ 4741475 w 11269336"/>
              <a:gd name="connsiteY146" fmla="*/ 2157998 h 2323145"/>
              <a:gd name="connsiteX147" fmla="*/ 4728247 w 11269336"/>
              <a:gd name="connsiteY147" fmla="*/ 2159526 h 2323145"/>
              <a:gd name="connsiteX148" fmla="*/ 4723263 w 11269336"/>
              <a:gd name="connsiteY148" fmla="*/ 2153742 h 2323145"/>
              <a:gd name="connsiteX149" fmla="*/ 4702453 w 11269336"/>
              <a:gd name="connsiteY149" fmla="*/ 2151586 h 2323145"/>
              <a:gd name="connsiteX150" fmla="*/ 4678455 w 11269336"/>
              <a:gd name="connsiteY150" fmla="*/ 2156131 h 2323145"/>
              <a:gd name="connsiteX151" fmla="*/ 4593061 w 11269336"/>
              <a:gd name="connsiteY151" fmla="*/ 2171597 h 2323145"/>
              <a:gd name="connsiteX152" fmla="*/ 4579902 w 11269336"/>
              <a:gd name="connsiteY152" fmla="*/ 2177927 h 2323145"/>
              <a:gd name="connsiteX153" fmla="*/ 4533444 w 11269336"/>
              <a:gd name="connsiteY153" fmla="*/ 2181200 h 2323145"/>
              <a:gd name="connsiteX154" fmla="*/ 4492832 w 11269336"/>
              <a:gd name="connsiteY154" fmla="*/ 2188033 h 2323145"/>
              <a:gd name="connsiteX155" fmla="*/ 4467257 w 11269336"/>
              <a:gd name="connsiteY155" fmla="*/ 2196121 h 2323145"/>
              <a:gd name="connsiteX156" fmla="*/ 4459937 w 11269336"/>
              <a:gd name="connsiteY156" fmla="*/ 2195182 h 2323145"/>
              <a:gd name="connsiteX157" fmla="*/ 4433312 w 11269336"/>
              <a:gd name="connsiteY157" fmla="*/ 2199004 h 2323145"/>
              <a:gd name="connsiteX158" fmla="*/ 4420601 w 11269336"/>
              <a:gd name="connsiteY158" fmla="*/ 2205158 h 2323145"/>
              <a:gd name="connsiteX159" fmla="*/ 4405765 w 11269336"/>
              <a:gd name="connsiteY159" fmla="*/ 2199902 h 2323145"/>
              <a:gd name="connsiteX160" fmla="*/ 4401354 w 11269336"/>
              <a:gd name="connsiteY160" fmla="*/ 2194745 h 2323145"/>
              <a:gd name="connsiteX161" fmla="*/ 4383151 w 11269336"/>
              <a:gd name="connsiteY161" fmla="*/ 2201140 h 2323145"/>
              <a:gd name="connsiteX162" fmla="*/ 4366646 w 11269336"/>
              <a:gd name="connsiteY162" fmla="*/ 2198564 h 2323145"/>
              <a:gd name="connsiteX163" fmla="*/ 4354009 w 11269336"/>
              <a:gd name="connsiteY163" fmla="*/ 2204984 h 2323145"/>
              <a:gd name="connsiteX164" fmla="*/ 4348284 w 11269336"/>
              <a:gd name="connsiteY164" fmla="*/ 2205270 h 2323145"/>
              <a:gd name="connsiteX165" fmla="*/ 4333906 w 11269336"/>
              <a:gd name="connsiteY165" fmla="*/ 2205251 h 2323145"/>
              <a:gd name="connsiteX166" fmla="*/ 4308819 w 11269336"/>
              <a:gd name="connsiteY166" fmla="*/ 2203822 h 2323145"/>
              <a:gd name="connsiteX167" fmla="*/ 4301210 w 11269336"/>
              <a:gd name="connsiteY167" fmla="*/ 2204456 h 2323145"/>
              <a:gd name="connsiteX168" fmla="*/ 4283095 w 11269336"/>
              <a:gd name="connsiteY168" fmla="*/ 2198177 h 2323145"/>
              <a:gd name="connsiteX169" fmla="*/ 4250119 w 11269336"/>
              <a:gd name="connsiteY169" fmla="*/ 2196342 h 2323145"/>
              <a:gd name="connsiteX170" fmla="*/ 4189203 w 11269336"/>
              <a:gd name="connsiteY170" fmla="*/ 2178994 h 2323145"/>
              <a:gd name="connsiteX171" fmla="*/ 4154035 w 11269336"/>
              <a:gd name="connsiteY171" fmla="*/ 2171950 h 2323145"/>
              <a:gd name="connsiteX172" fmla="*/ 4129569 w 11269336"/>
              <a:gd name="connsiteY172" fmla="*/ 2163850 h 2323145"/>
              <a:gd name="connsiteX173" fmla="*/ 4061250 w 11269336"/>
              <a:gd name="connsiteY173" fmla="*/ 2159236 h 2323145"/>
              <a:gd name="connsiteX174" fmla="*/ 3945480 w 11269336"/>
              <a:gd name="connsiteY174" fmla="*/ 2158279 h 2323145"/>
              <a:gd name="connsiteX175" fmla="*/ 3921468 w 11269336"/>
              <a:gd name="connsiteY175" fmla="*/ 2156588 h 2323145"/>
              <a:gd name="connsiteX176" fmla="*/ 3903348 w 11269336"/>
              <a:gd name="connsiteY176" fmla="*/ 2149220 h 2323145"/>
              <a:gd name="connsiteX177" fmla="*/ 3901342 w 11269336"/>
              <a:gd name="connsiteY177" fmla="*/ 2142355 h 2323145"/>
              <a:gd name="connsiteX178" fmla="*/ 3888539 w 11269336"/>
              <a:gd name="connsiteY178" fmla="*/ 2140476 h 2323145"/>
              <a:gd name="connsiteX179" fmla="*/ 3885662 w 11269336"/>
              <a:gd name="connsiteY179" fmla="*/ 2138740 h 2323145"/>
              <a:gd name="connsiteX180" fmla="*/ 3868627 w 11269336"/>
              <a:gd name="connsiteY180" fmla="*/ 2130023 h 2323145"/>
              <a:gd name="connsiteX181" fmla="*/ 3819177 w 11269336"/>
              <a:gd name="connsiteY181" fmla="*/ 2142111 h 2323145"/>
              <a:gd name="connsiteX182" fmla="*/ 3769100 w 11269336"/>
              <a:gd name="connsiteY182" fmla="*/ 2131731 h 2323145"/>
              <a:gd name="connsiteX183" fmla="*/ 3562752 w 11269336"/>
              <a:gd name="connsiteY183" fmla="*/ 2131785 h 2323145"/>
              <a:gd name="connsiteX184" fmla="*/ 3541402 w 11269336"/>
              <a:gd name="connsiteY184" fmla="*/ 2106821 h 2323145"/>
              <a:gd name="connsiteX185" fmla="*/ 3460591 w 11269336"/>
              <a:gd name="connsiteY185" fmla="*/ 2097951 h 2323145"/>
              <a:gd name="connsiteX186" fmla="*/ 3320348 w 11269336"/>
              <a:gd name="connsiteY186" fmla="*/ 2130191 h 2323145"/>
              <a:gd name="connsiteX187" fmla="*/ 3170922 w 11269336"/>
              <a:gd name="connsiteY187" fmla="*/ 2115957 h 2323145"/>
              <a:gd name="connsiteX188" fmla="*/ 3156256 w 11269336"/>
              <a:gd name="connsiteY188" fmla="*/ 2124773 h 2323145"/>
              <a:gd name="connsiteX189" fmla="*/ 3140298 w 11269336"/>
              <a:gd name="connsiteY189" fmla="*/ 2129182 h 2323145"/>
              <a:gd name="connsiteX190" fmla="*/ 3138514 w 11269336"/>
              <a:gd name="connsiteY190" fmla="*/ 2128069 h 2323145"/>
              <a:gd name="connsiteX191" fmla="*/ 3120467 w 11269336"/>
              <a:gd name="connsiteY191" fmla="*/ 2128281 h 2323145"/>
              <a:gd name="connsiteX192" fmla="*/ 3116175 w 11269336"/>
              <a:gd name="connsiteY192" fmla="*/ 2131633 h 2323145"/>
              <a:gd name="connsiteX193" fmla="*/ 3103685 w 11269336"/>
              <a:gd name="connsiteY193" fmla="*/ 2132814 h 2323145"/>
              <a:gd name="connsiteX194" fmla="*/ 3078794 w 11269336"/>
              <a:gd name="connsiteY194" fmla="*/ 2137935 h 2323145"/>
              <a:gd name="connsiteX195" fmla="*/ 3074407 w 11269336"/>
              <a:gd name="connsiteY195" fmla="*/ 2136274 h 2323145"/>
              <a:gd name="connsiteX196" fmla="*/ 3037285 w 11269336"/>
              <a:gd name="connsiteY196" fmla="*/ 2139919 h 2323145"/>
              <a:gd name="connsiteX197" fmla="*/ 3036901 w 11269336"/>
              <a:gd name="connsiteY197" fmla="*/ 2138726 h 2323145"/>
              <a:gd name="connsiteX198" fmla="*/ 3026996 w 11269336"/>
              <a:gd name="connsiteY198" fmla="*/ 2134322 h 2323145"/>
              <a:gd name="connsiteX199" fmla="*/ 3007772 w 11269336"/>
              <a:gd name="connsiteY199" fmla="*/ 2128742 h 2323145"/>
              <a:gd name="connsiteX200" fmla="*/ 2965030 w 11269336"/>
              <a:gd name="connsiteY200" fmla="*/ 2100494 h 2323145"/>
              <a:gd name="connsiteX201" fmla="*/ 2926342 w 11269336"/>
              <a:gd name="connsiteY201" fmla="*/ 2104155 h 2323145"/>
              <a:gd name="connsiteX202" fmla="*/ 2918608 w 11269336"/>
              <a:gd name="connsiteY202" fmla="*/ 2104215 h 2323145"/>
              <a:gd name="connsiteX203" fmla="*/ 2918475 w 11269336"/>
              <a:gd name="connsiteY203" fmla="*/ 2103937 h 2323145"/>
              <a:gd name="connsiteX204" fmla="*/ 2910360 w 11269336"/>
              <a:gd name="connsiteY204" fmla="*/ 2103444 h 2323145"/>
              <a:gd name="connsiteX205" fmla="*/ 2904507 w 11269336"/>
              <a:gd name="connsiteY205" fmla="*/ 2104326 h 2323145"/>
              <a:gd name="connsiteX206" fmla="*/ 2889503 w 11269336"/>
              <a:gd name="connsiteY206" fmla="*/ 2104443 h 2323145"/>
              <a:gd name="connsiteX207" fmla="*/ 2884480 w 11269336"/>
              <a:gd name="connsiteY207" fmla="*/ 2102626 h 2323145"/>
              <a:gd name="connsiteX208" fmla="*/ 2882689 w 11269336"/>
              <a:gd name="connsiteY208" fmla="*/ 2099228 h 2323145"/>
              <a:gd name="connsiteX209" fmla="*/ 2881291 w 11269336"/>
              <a:gd name="connsiteY209" fmla="*/ 2099618 h 2323145"/>
              <a:gd name="connsiteX210" fmla="*/ 2853979 w 11269336"/>
              <a:gd name="connsiteY210" fmla="*/ 2090388 h 2323145"/>
              <a:gd name="connsiteX211" fmla="*/ 2791790 w 11269336"/>
              <a:gd name="connsiteY211" fmla="*/ 2080332 h 2323145"/>
              <a:gd name="connsiteX212" fmla="*/ 2755844 w 11269336"/>
              <a:gd name="connsiteY212" fmla="*/ 2078874 h 2323145"/>
              <a:gd name="connsiteX213" fmla="*/ 2657742 w 11269336"/>
              <a:gd name="connsiteY213" fmla="*/ 2070179 h 2323145"/>
              <a:gd name="connsiteX214" fmla="*/ 2559549 w 11269336"/>
              <a:gd name="connsiteY214" fmla="*/ 2057873 h 2323145"/>
              <a:gd name="connsiteX215" fmla="*/ 2512054 w 11269336"/>
              <a:gd name="connsiteY215" fmla="*/ 2031671 h 2323145"/>
              <a:gd name="connsiteX216" fmla="*/ 2506437 w 11269336"/>
              <a:gd name="connsiteY216" fmla="*/ 2030918 h 2323145"/>
              <a:gd name="connsiteX217" fmla="*/ 2491752 w 11269336"/>
              <a:gd name="connsiteY217" fmla="*/ 2033906 h 2323145"/>
              <a:gd name="connsiteX218" fmla="*/ 2486338 w 11269336"/>
              <a:gd name="connsiteY218" fmla="*/ 2035862 h 2323145"/>
              <a:gd name="connsiteX219" fmla="*/ 2478186 w 11269336"/>
              <a:gd name="connsiteY219" fmla="*/ 2036953 h 2323145"/>
              <a:gd name="connsiteX220" fmla="*/ 2477950 w 11269336"/>
              <a:gd name="connsiteY220" fmla="*/ 2036715 h 2323145"/>
              <a:gd name="connsiteX221" fmla="*/ 2470381 w 11269336"/>
              <a:gd name="connsiteY221" fmla="*/ 2038256 h 2323145"/>
              <a:gd name="connsiteX222" fmla="*/ 2433781 w 11269336"/>
              <a:gd name="connsiteY222" fmla="*/ 2049140 h 2323145"/>
              <a:gd name="connsiteX223" fmla="*/ 2381172 w 11269336"/>
              <a:gd name="connsiteY223" fmla="*/ 2030645 h 2323145"/>
              <a:gd name="connsiteX224" fmla="*/ 2360198 w 11269336"/>
              <a:gd name="connsiteY224" fmla="*/ 2029059 h 2323145"/>
              <a:gd name="connsiteX225" fmla="*/ 2348815 w 11269336"/>
              <a:gd name="connsiteY225" fmla="*/ 2026798 h 2323145"/>
              <a:gd name="connsiteX226" fmla="*/ 2347988 w 11269336"/>
              <a:gd name="connsiteY226" fmla="*/ 2025745 h 2323145"/>
              <a:gd name="connsiteX227" fmla="*/ 2312920 w 11269336"/>
              <a:gd name="connsiteY227" fmla="*/ 2036311 h 2323145"/>
              <a:gd name="connsiteX228" fmla="*/ 2307986 w 11269336"/>
              <a:gd name="connsiteY228" fmla="*/ 2035583 h 2323145"/>
              <a:gd name="connsiteX229" fmla="*/ 2285481 w 11269336"/>
              <a:gd name="connsiteY229" fmla="*/ 2045197 h 2323145"/>
              <a:gd name="connsiteX230" fmla="*/ 2273666 w 11269336"/>
              <a:gd name="connsiteY230" fmla="*/ 2048710 h 2323145"/>
              <a:gd name="connsiteX231" fmla="*/ 2270719 w 11269336"/>
              <a:gd name="connsiteY231" fmla="*/ 2052702 h 2323145"/>
              <a:gd name="connsiteX232" fmla="*/ 2253080 w 11269336"/>
              <a:gd name="connsiteY232" fmla="*/ 2056363 h 2323145"/>
              <a:gd name="connsiteX233" fmla="*/ 2250906 w 11269336"/>
              <a:gd name="connsiteY233" fmla="*/ 2055654 h 2323145"/>
              <a:gd name="connsiteX234" fmla="*/ 2236905 w 11269336"/>
              <a:gd name="connsiteY234" fmla="*/ 2062882 h 2323145"/>
              <a:gd name="connsiteX235" fmla="*/ 2225830 w 11269336"/>
              <a:gd name="connsiteY235" fmla="*/ 2074027 h 2323145"/>
              <a:gd name="connsiteX236" fmla="*/ 2073776 w 11269336"/>
              <a:gd name="connsiteY236" fmla="*/ 2089244 h 2323145"/>
              <a:gd name="connsiteX237" fmla="*/ 1948256 w 11269336"/>
              <a:gd name="connsiteY237" fmla="*/ 2146616 h 2323145"/>
              <a:gd name="connsiteX238" fmla="*/ 1865582 w 11269336"/>
              <a:gd name="connsiteY238" fmla="*/ 2153738 h 2323145"/>
              <a:gd name="connsiteX239" fmla="*/ 1835210 w 11269336"/>
              <a:gd name="connsiteY239" fmla="*/ 2134244 h 2323145"/>
              <a:gd name="connsiteX240" fmla="*/ 1632661 w 11269336"/>
              <a:gd name="connsiteY240" fmla="*/ 2173882 h 2323145"/>
              <a:gd name="connsiteX241" fmla="*/ 1579590 w 11269336"/>
              <a:gd name="connsiteY241" fmla="*/ 2173680 h 2323145"/>
              <a:gd name="connsiteX242" fmla="*/ 1535601 w 11269336"/>
              <a:gd name="connsiteY242" fmla="*/ 2194590 h 2323145"/>
              <a:gd name="connsiteX243" fmla="*/ 1515594 w 11269336"/>
              <a:gd name="connsiteY243" fmla="*/ 2189622 h 2323145"/>
              <a:gd name="connsiteX244" fmla="*/ 1512113 w 11269336"/>
              <a:gd name="connsiteY244" fmla="*/ 2188534 h 2323145"/>
              <a:gd name="connsiteX245" fmla="*/ 1498838 w 11269336"/>
              <a:gd name="connsiteY245" fmla="*/ 2189213 h 2323145"/>
              <a:gd name="connsiteX246" fmla="*/ 1494279 w 11269336"/>
              <a:gd name="connsiteY246" fmla="*/ 2183112 h 2323145"/>
              <a:gd name="connsiteX247" fmla="*/ 1473714 w 11269336"/>
              <a:gd name="connsiteY247" fmla="*/ 2179625 h 2323145"/>
              <a:gd name="connsiteX248" fmla="*/ 1449503 w 11269336"/>
              <a:gd name="connsiteY248" fmla="*/ 2182633 h 2323145"/>
              <a:gd name="connsiteX249" fmla="*/ 1335495 w 11269336"/>
              <a:gd name="connsiteY249" fmla="*/ 2203940 h 2323145"/>
              <a:gd name="connsiteX250" fmla="*/ 1266687 w 11269336"/>
              <a:gd name="connsiteY250" fmla="*/ 2212688 h 2323145"/>
              <a:gd name="connsiteX251" fmla="*/ 1239614 w 11269336"/>
              <a:gd name="connsiteY251" fmla="*/ 2209727 h 2323145"/>
              <a:gd name="connsiteX252" fmla="*/ 1202436 w 11269336"/>
              <a:gd name="connsiteY252" fmla="*/ 2209817 h 2323145"/>
              <a:gd name="connsiteX253" fmla="*/ 1136097 w 11269336"/>
              <a:gd name="connsiteY253" fmla="*/ 2205112 h 2323145"/>
              <a:gd name="connsiteX254" fmla="*/ 1048229 w 11269336"/>
              <a:gd name="connsiteY254" fmla="*/ 2207249 h 2323145"/>
              <a:gd name="connsiteX255" fmla="*/ 988232 w 11269336"/>
              <a:gd name="connsiteY255" fmla="*/ 2235635 h 2323145"/>
              <a:gd name="connsiteX256" fmla="*/ 981959 w 11269336"/>
              <a:gd name="connsiteY256" fmla="*/ 2231607 h 2323145"/>
              <a:gd name="connsiteX257" fmla="*/ 938600 w 11269336"/>
              <a:gd name="connsiteY257" fmla="*/ 2238113 h 2323145"/>
              <a:gd name="connsiteX258" fmla="*/ 791788 w 11269336"/>
              <a:gd name="connsiteY258" fmla="*/ 2293224 h 2323145"/>
              <a:gd name="connsiteX259" fmla="*/ 706914 w 11269336"/>
              <a:gd name="connsiteY259" fmla="*/ 2305046 h 2323145"/>
              <a:gd name="connsiteX260" fmla="*/ 675971 w 11269336"/>
              <a:gd name="connsiteY260" fmla="*/ 2304030 h 2323145"/>
              <a:gd name="connsiteX261" fmla="*/ 624180 w 11269336"/>
              <a:gd name="connsiteY261" fmla="*/ 2302650 h 2323145"/>
              <a:gd name="connsiteX262" fmla="*/ 583453 w 11269336"/>
              <a:gd name="connsiteY262" fmla="*/ 2288788 h 2323145"/>
              <a:gd name="connsiteX263" fmla="*/ 540946 w 11269336"/>
              <a:gd name="connsiteY263" fmla="*/ 2292721 h 2323145"/>
              <a:gd name="connsiteX264" fmla="*/ 533680 w 11269336"/>
              <a:gd name="connsiteY264" fmla="*/ 2310233 h 2323145"/>
              <a:gd name="connsiteX265" fmla="*/ 487366 w 11269336"/>
              <a:gd name="connsiteY265" fmla="*/ 2309053 h 2323145"/>
              <a:gd name="connsiteX266" fmla="*/ 416820 w 11269336"/>
              <a:gd name="connsiteY266" fmla="*/ 2305443 h 2323145"/>
              <a:gd name="connsiteX267" fmla="*/ 376805 w 11269336"/>
              <a:gd name="connsiteY267" fmla="*/ 2307647 h 2323145"/>
              <a:gd name="connsiteX268" fmla="*/ 266777 w 11269336"/>
              <a:gd name="connsiteY268" fmla="*/ 2309012 h 2323145"/>
              <a:gd name="connsiteX269" fmla="*/ 156013 w 11269336"/>
              <a:gd name="connsiteY269" fmla="*/ 2306832 h 2323145"/>
              <a:gd name="connsiteX270" fmla="*/ 87258 w 11269336"/>
              <a:gd name="connsiteY270" fmla="*/ 2285511 h 2323145"/>
              <a:gd name="connsiteX271" fmla="*/ 23798 w 11269336"/>
              <a:gd name="connsiteY271" fmla="*/ 2281822 h 2323145"/>
              <a:gd name="connsiteX272" fmla="*/ 0 w 11269336"/>
              <a:gd name="connsiteY272" fmla="*/ 2285369 h 2323145"/>
              <a:gd name="connsiteX273" fmla="*/ 0 w 11269336"/>
              <a:gd name="connsiteY27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092476 w 11269336"/>
              <a:gd name="connsiteY139" fmla="*/ 2100737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988232 w 11269336"/>
              <a:gd name="connsiteY252" fmla="*/ 2235635 h 2323145"/>
              <a:gd name="connsiteX253" fmla="*/ 981959 w 11269336"/>
              <a:gd name="connsiteY253" fmla="*/ 2231607 h 2323145"/>
              <a:gd name="connsiteX254" fmla="*/ 938600 w 11269336"/>
              <a:gd name="connsiteY254" fmla="*/ 2238113 h 2323145"/>
              <a:gd name="connsiteX255" fmla="*/ 791788 w 11269336"/>
              <a:gd name="connsiteY255" fmla="*/ 2293224 h 2323145"/>
              <a:gd name="connsiteX256" fmla="*/ 706914 w 11269336"/>
              <a:gd name="connsiteY256" fmla="*/ 2305046 h 2323145"/>
              <a:gd name="connsiteX257" fmla="*/ 675971 w 11269336"/>
              <a:gd name="connsiteY257" fmla="*/ 2304030 h 2323145"/>
              <a:gd name="connsiteX258" fmla="*/ 624180 w 11269336"/>
              <a:gd name="connsiteY258" fmla="*/ 2302650 h 2323145"/>
              <a:gd name="connsiteX259" fmla="*/ 583453 w 11269336"/>
              <a:gd name="connsiteY259" fmla="*/ 2288788 h 2323145"/>
              <a:gd name="connsiteX260" fmla="*/ 540946 w 11269336"/>
              <a:gd name="connsiteY260" fmla="*/ 2292721 h 2323145"/>
              <a:gd name="connsiteX261" fmla="*/ 533680 w 11269336"/>
              <a:gd name="connsiteY261" fmla="*/ 2310233 h 2323145"/>
              <a:gd name="connsiteX262" fmla="*/ 487366 w 11269336"/>
              <a:gd name="connsiteY262" fmla="*/ 2309053 h 2323145"/>
              <a:gd name="connsiteX263" fmla="*/ 416820 w 11269336"/>
              <a:gd name="connsiteY263" fmla="*/ 2305443 h 2323145"/>
              <a:gd name="connsiteX264" fmla="*/ 376805 w 11269336"/>
              <a:gd name="connsiteY264" fmla="*/ 2307647 h 2323145"/>
              <a:gd name="connsiteX265" fmla="*/ 266777 w 11269336"/>
              <a:gd name="connsiteY265" fmla="*/ 2309012 h 2323145"/>
              <a:gd name="connsiteX266" fmla="*/ 156013 w 11269336"/>
              <a:gd name="connsiteY266" fmla="*/ 2306832 h 2323145"/>
              <a:gd name="connsiteX267" fmla="*/ 87258 w 11269336"/>
              <a:gd name="connsiteY267" fmla="*/ 2285511 h 2323145"/>
              <a:gd name="connsiteX268" fmla="*/ 23798 w 11269336"/>
              <a:gd name="connsiteY268" fmla="*/ 2281822 h 2323145"/>
              <a:gd name="connsiteX269" fmla="*/ 0 w 11269336"/>
              <a:gd name="connsiteY269" fmla="*/ 2285369 h 2323145"/>
              <a:gd name="connsiteX270" fmla="*/ 0 w 11269336"/>
              <a:gd name="connsiteY27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266687 w 11269336"/>
              <a:gd name="connsiteY247" fmla="*/ 2212688 h 2323145"/>
              <a:gd name="connsiteX248" fmla="*/ 1239614 w 11269336"/>
              <a:gd name="connsiteY248" fmla="*/ 2209727 h 2323145"/>
              <a:gd name="connsiteX249" fmla="*/ 1202436 w 11269336"/>
              <a:gd name="connsiteY249" fmla="*/ 2209817 h 2323145"/>
              <a:gd name="connsiteX250" fmla="*/ 1136097 w 11269336"/>
              <a:gd name="connsiteY250" fmla="*/ 2205112 h 2323145"/>
              <a:gd name="connsiteX251" fmla="*/ 988232 w 11269336"/>
              <a:gd name="connsiteY251" fmla="*/ 2235635 h 2323145"/>
              <a:gd name="connsiteX252" fmla="*/ 981959 w 11269336"/>
              <a:gd name="connsiteY252" fmla="*/ 2231607 h 2323145"/>
              <a:gd name="connsiteX253" fmla="*/ 938600 w 11269336"/>
              <a:gd name="connsiteY253" fmla="*/ 2238113 h 2323145"/>
              <a:gd name="connsiteX254" fmla="*/ 791788 w 11269336"/>
              <a:gd name="connsiteY254" fmla="*/ 2293224 h 2323145"/>
              <a:gd name="connsiteX255" fmla="*/ 706914 w 11269336"/>
              <a:gd name="connsiteY255" fmla="*/ 2305046 h 2323145"/>
              <a:gd name="connsiteX256" fmla="*/ 675971 w 11269336"/>
              <a:gd name="connsiteY256" fmla="*/ 2304030 h 2323145"/>
              <a:gd name="connsiteX257" fmla="*/ 624180 w 11269336"/>
              <a:gd name="connsiteY257" fmla="*/ 2302650 h 2323145"/>
              <a:gd name="connsiteX258" fmla="*/ 583453 w 11269336"/>
              <a:gd name="connsiteY258" fmla="*/ 2288788 h 2323145"/>
              <a:gd name="connsiteX259" fmla="*/ 540946 w 11269336"/>
              <a:gd name="connsiteY259" fmla="*/ 2292721 h 2323145"/>
              <a:gd name="connsiteX260" fmla="*/ 533680 w 11269336"/>
              <a:gd name="connsiteY260" fmla="*/ 2310233 h 2323145"/>
              <a:gd name="connsiteX261" fmla="*/ 487366 w 11269336"/>
              <a:gd name="connsiteY261" fmla="*/ 2309053 h 2323145"/>
              <a:gd name="connsiteX262" fmla="*/ 416820 w 11269336"/>
              <a:gd name="connsiteY262" fmla="*/ 2305443 h 2323145"/>
              <a:gd name="connsiteX263" fmla="*/ 376805 w 11269336"/>
              <a:gd name="connsiteY263" fmla="*/ 2307647 h 2323145"/>
              <a:gd name="connsiteX264" fmla="*/ 266777 w 11269336"/>
              <a:gd name="connsiteY264" fmla="*/ 2309012 h 2323145"/>
              <a:gd name="connsiteX265" fmla="*/ 156013 w 11269336"/>
              <a:gd name="connsiteY265" fmla="*/ 2306832 h 2323145"/>
              <a:gd name="connsiteX266" fmla="*/ 87258 w 11269336"/>
              <a:gd name="connsiteY266" fmla="*/ 2285511 h 2323145"/>
              <a:gd name="connsiteX267" fmla="*/ 23798 w 11269336"/>
              <a:gd name="connsiteY267" fmla="*/ 2281822 h 2323145"/>
              <a:gd name="connsiteX268" fmla="*/ 0 w 11269336"/>
              <a:gd name="connsiteY268" fmla="*/ 2285369 h 2323145"/>
              <a:gd name="connsiteX269" fmla="*/ 0 w 11269336"/>
              <a:gd name="connsiteY26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197391 w 11269336"/>
              <a:gd name="connsiteY54" fmla="*/ 1107746 h 2323145"/>
              <a:gd name="connsiteX55" fmla="*/ 8081474 w 11269336"/>
              <a:gd name="connsiteY55" fmla="*/ 1130125 h 2323145"/>
              <a:gd name="connsiteX56" fmla="*/ 8053585 w 11269336"/>
              <a:gd name="connsiteY56" fmla="*/ 1129169 h 2323145"/>
              <a:gd name="connsiteX57" fmla="*/ 8038422 w 11269336"/>
              <a:gd name="connsiteY57" fmla="*/ 1119092 h 2323145"/>
              <a:gd name="connsiteX58" fmla="*/ 8029450 w 11269336"/>
              <a:gd name="connsiteY58" fmla="*/ 1125592 h 2323145"/>
              <a:gd name="connsiteX59" fmla="*/ 7959552 w 11269336"/>
              <a:gd name="connsiteY59" fmla="*/ 1140188 h 2323145"/>
              <a:gd name="connsiteX60" fmla="*/ 7914188 w 11269336"/>
              <a:gd name="connsiteY60" fmla="*/ 1150862 h 2323145"/>
              <a:gd name="connsiteX61" fmla="*/ 7914918 w 11269336"/>
              <a:gd name="connsiteY61" fmla="*/ 1168758 h 2323145"/>
              <a:gd name="connsiteX62" fmla="*/ 7875510 w 11269336"/>
              <a:gd name="connsiteY62" fmla="*/ 1183153 h 2323145"/>
              <a:gd name="connsiteX63" fmla="*/ 7829932 w 11269336"/>
              <a:gd name="connsiteY63" fmla="*/ 1180782 h 2323145"/>
              <a:gd name="connsiteX64" fmla="*/ 7779182 w 11269336"/>
              <a:gd name="connsiteY64" fmla="*/ 1192665 h 2323145"/>
              <a:gd name="connsiteX65" fmla="*/ 7748774 w 11269336"/>
              <a:gd name="connsiteY65" fmla="*/ 1199586 h 2323145"/>
              <a:gd name="connsiteX66" fmla="*/ 7671846 w 11269336"/>
              <a:gd name="connsiteY66" fmla="*/ 1231966 h 2323145"/>
              <a:gd name="connsiteX67" fmla="*/ 7554146 w 11269336"/>
              <a:gd name="connsiteY67" fmla="*/ 1319748 h 2323145"/>
              <a:gd name="connsiteX68" fmla="*/ 7515052 w 11269336"/>
              <a:gd name="connsiteY68" fmla="*/ 1336718 h 2323145"/>
              <a:gd name="connsiteX69" fmla="*/ 7507193 w 11269336"/>
              <a:gd name="connsiteY69" fmla="*/ 1334617 h 2323145"/>
              <a:gd name="connsiteX70" fmla="*/ 7461694 w 11269336"/>
              <a:gd name="connsiteY70" fmla="*/ 1375866 h 2323145"/>
              <a:gd name="connsiteX71" fmla="*/ 7377571 w 11269336"/>
              <a:gd name="connsiteY71" fmla="*/ 1400128 h 2323145"/>
              <a:gd name="connsiteX72" fmla="*/ 7311261 w 11269336"/>
              <a:gd name="connsiteY72" fmla="*/ 1412652 h 2323145"/>
              <a:gd name="connsiteX73" fmla="*/ 7275307 w 11269336"/>
              <a:gd name="connsiteY73" fmla="*/ 1422171 h 2323145"/>
              <a:gd name="connsiteX74" fmla="*/ 7247783 w 11269336"/>
              <a:gd name="connsiteY74" fmla="*/ 1426330 h 2323145"/>
              <a:gd name="connsiteX75" fmla="*/ 7185047 w 11269336"/>
              <a:gd name="connsiteY75" fmla="*/ 1451812 h 2323145"/>
              <a:gd name="connsiteX76" fmla="*/ 7084117 w 11269336"/>
              <a:gd name="connsiteY76" fmla="*/ 1500281 h 2323145"/>
              <a:gd name="connsiteX77" fmla="*/ 7062011 w 11269336"/>
              <a:gd name="connsiteY77" fmla="*/ 1509183 h 2323145"/>
              <a:gd name="connsiteX78" fmla="*/ 7040555 w 11269336"/>
              <a:gd name="connsiteY78" fmla="*/ 1511207 h 2323145"/>
              <a:gd name="connsiteX79" fmla="*/ 7033438 w 11269336"/>
              <a:gd name="connsiteY79" fmla="*/ 1506772 h 2323145"/>
              <a:gd name="connsiteX80" fmla="*/ 7020886 w 11269336"/>
              <a:gd name="connsiteY80" fmla="*/ 1510764 h 2323145"/>
              <a:gd name="connsiteX81" fmla="*/ 7017033 w 11269336"/>
              <a:gd name="connsiteY81" fmla="*/ 1510650 h 2323145"/>
              <a:gd name="connsiteX82" fmla="*/ 6995460 w 11269336"/>
              <a:gd name="connsiteY82" fmla="*/ 1511173 h 2323145"/>
              <a:gd name="connsiteX83" fmla="*/ 6962144 w 11269336"/>
              <a:gd name="connsiteY83" fmla="*/ 1541508 h 2323145"/>
              <a:gd name="connsiteX84" fmla="*/ 6910674 w 11269336"/>
              <a:gd name="connsiteY84" fmla="*/ 1554793 h 2323145"/>
              <a:gd name="connsiteX85" fmla="*/ 6732152 w 11269336"/>
              <a:gd name="connsiteY85" fmla="*/ 1642538 h 2323145"/>
              <a:gd name="connsiteX86" fmla="*/ 6694106 w 11269336"/>
              <a:gd name="connsiteY86" fmla="*/ 1632377 h 2323145"/>
              <a:gd name="connsiteX87" fmla="*/ 6617223 w 11269336"/>
              <a:gd name="connsiteY87" fmla="*/ 1659889 h 2323145"/>
              <a:gd name="connsiteX88" fmla="*/ 6521138 w 11269336"/>
              <a:gd name="connsiteY88" fmla="*/ 1744340 h 2323145"/>
              <a:gd name="connsiteX89" fmla="*/ 6380677 w 11269336"/>
              <a:gd name="connsiteY89" fmla="*/ 1796883 h 2323145"/>
              <a:gd name="connsiteX90" fmla="*/ 6374897 w 11269336"/>
              <a:gd name="connsiteY90" fmla="*/ 1809910 h 2323145"/>
              <a:gd name="connsiteX91" fmla="*/ 6364545 w 11269336"/>
              <a:gd name="connsiteY91" fmla="*/ 1820090 h 2323145"/>
              <a:gd name="connsiteX92" fmla="*/ 6362126 w 11269336"/>
              <a:gd name="connsiteY92" fmla="*/ 1819991 h 2323145"/>
              <a:gd name="connsiteX93" fmla="*/ 6346673 w 11269336"/>
              <a:gd name="connsiteY93" fmla="*/ 1827824 h 2323145"/>
              <a:gd name="connsiteX94" fmla="*/ 6345588 w 11269336"/>
              <a:gd name="connsiteY94" fmla="*/ 1832232 h 2323145"/>
              <a:gd name="connsiteX95" fmla="*/ 6335708 w 11269336"/>
              <a:gd name="connsiteY95" fmla="*/ 1838451 h 2323145"/>
              <a:gd name="connsiteX96" fmla="*/ 6318182 w 11269336"/>
              <a:gd name="connsiteY96" fmla="*/ 1852975 h 2323145"/>
              <a:gd name="connsiteX97" fmla="*/ 6313084 w 11269336"/>
              <a:gd name="connsiteY97" fmla="*/ 1853561 h 2323145"/>
              <a:gd name="connsiteX98" fmla="*/ 6283816 w 11269336"/>
              <a:gd name="connsiteY98" fmla="*/ 1872148 h 2323145"/>
              <a:gd name="connsiteX99" fmla="*/ 6282550 w 11269336"/>
              <a:gd name="connsiteY99" fmla="*/ 1871392 h 2323145"/>
              <a:gd name="connsiteX100" fmla="*/ 6270527 w 11269336"/>
              <a:gd name="connsiteY100" fmla="*/ 1872208 h 2323145"/>
              <a:gd name="connsiteX101" fmla="*/ 6249518 w 11269336"/>
              <a:gd name="connsiteY101" fmla="*/ 1876079 h 2323145"/>
              <a:gd name="connsiteX102" fmla="*/ 6190386 w 11269336"/>
              <a:gd name="connsiteY102" fmla="*/ 1872478 h 2323145"/>
              <a:gd name="connsiteX103" fmla="*/ 6159777 w 11269336"/>
              <a:gd name="connsiteY103" fmla="*/ 1891745 h 2323145"/>
              <a:gd name="connsiteX104" fmla="*/ 6153131 w 11269336"/>
              <a:gd name="connsiteY104" fmla="*/ 1895079 h 2323145"/>
              <a:gd name="connsiteX105" fmla="*/ 6152798 w 11269336"/>
              <a:gd name="connsiteY105" fmla="*/ 1894920 h 2323145"/>
              <a:gd name="connsiteX106" fmla="*/ 6145388 w 11269336"/>
              <a:gd name="connsiteY106" fmla="*/ 1897990 h 2323145"/>
              <a:gd name="connsiteX107" fmla="*/ 6141014 w 11269336"/>
              <a:gd name="connsiteY107" fmla="*/ 1901155 h 2323145"/>
              <a:gd name="connsiteX108" fmla="*/ 6128122 w 11269336"/>
              <a:gd name="connsiteY108" fmla="*/ 1907623 h 2323145"/>
              <a:gd name="connsiteX109" fmla="*/ 6122351 w 11269336"/>
              <a:gd name="connsiteY109" fmla="*/ 1908359 h 2323145"/>
              <a:gd name="connsiteX110" fmla="*/ 6064750 w 11269336"/>
              <a:gd name="connsiteY110" fmla="*/ 1896394 h 2323145"/>
              <a:gd name="connsiteX111" fmla="*/ 5964230 w 11269336"/>
              <a:gd name="connsiteY111" fmla="*/ 1910038 h 2323145"/>
              <a:gd name="connsiteX112" fmla="*/ 5865399 w 11269336"/>
              <a:gd name="connsiteY112" fmla="*/ 1926966 h 2323145"/>
              <a:gd name="connsiteX113" fmla="*/ 5829951 w 11269336"/>
              <a:gd name="connsiteY113" fmla="*/ 1934755 h 2323145"/>
              <a:gd name="connsiteX114" fmla="*/ 5765285 w 11269336"/>
              <a:gd name="connsiteY114" fmla="*/ 1941322 h 2323145"/>
              <a:gd name="connsiteX115" fmla="*/ 5734750 w 11269336"/>
              <a:gd name="connsiteY115" fmla="*/ 1939793 h 2323145"/>
              <a:gd name="connsiteX116" fmla="*/ 5733569 w 11269336"/>
              <a:gd name="connsiteY116" fmla="*/ 1940505 h 2323145"/>
              <a:gd name="connsiteX117" fmla="*/ 5730329 w 11269336"/>
              <a:gd name="connsiteY117" fmla="*/ 1937845 h 2323145"/>
              <a:gd name="connsiteX118" fmla="*/ 5724661 w 11269336"/>
              <a:gd name="connsiteY118" fmla="*/ 1937455 h 2323145"/>
              <a:gd name="connsiteX119" fmla="*/ 5710186 w 11269336"/>
              <a:gd name="connsiteY119" fmla="*/ 1941370 h 2323145"/>
              <a:gd name="connsiteX120" fmla="*/ 5704910 w 11269336"/>
              <a:gd name="connsiteY120" fmla="*/ 1943663 h 2323145"/>
              <a:gd name="connsiteX121" fmla="*/ 5696836 w 11269336"/>
              <a:gd name="connsiteY121" fmla="*/ 1945271 h 2323145"/>
              <a:gd name="connsiteX122" fmla="*/ 5696583 w 11269336"/>
              <a:gd name="connsiteY122" fmla="*/ 1945050 h 2323145"/>
              <a:gd name="connsiteX123" fmla="*/ 5689123 w 11269336"/>
              <a:gd name="connsiteY123" fmla="*/ 1947067 h 2323145"/>
              <a:gd name="connsiteX124" fmla="*/ 5653291 w 11269336"/>
              <a:gd name="connsiteY124" fmla="*/ 1960245 h 2323145"/>
              <a:gd name="connsiteX125" fmla="*/ 5599385 w 11269336"/>
              <a:gd name="connsiteY125" fmla="*/ 1945198 h 2323145"/>
              <a:gd name="connsiteX126" fmla="*/ 5578300 w 11269336"/>
              <a:gd name="connsiteY126" fmla="*/ 1944963 h 2323145"/>
              <a:gd name="connsiteX127" fmla="*/ 5566758 w 11269336"/>
              <a:gd name="connsiteY127" fmla="*/ 1943441 h 2323145"/>
              <a:gd name="connsiteX128" fmla="*/ 5565857 w 11269336"/>
              <a:gd name="connsiteY128" fmla="*/ 1942445 h 2323145"/>
              <a:gd name="connsiteX129" fmla="*/ 5531534 w 11269336"/>
              <a:gd name="connsiteY129" fmla="*/ 1955208 h 2323145"/>
              <a:gd name="connsiteX130" fmla="*/ 5526552 w 11269336"/>
              <a:gd name="connsiteY130" fmla="*/ 1954799 h 2323145"/>
              <a:gd name="connsiteX131" fmla="*/ 5504723 w 11269336"/>
              <a:gd name="connsiteY131" fmla="*/ 1965811 h 2323145"/>
              <a:gd name="connsiteX132" fmla="*/ 5493156 w 11269336"/>
              <a:gd name="connsiteY132" fmla="*/ 1970063 h 2323145"/>
              <a:gd name="connsiteX133" fmla="*/ 5490486 w 11269336"/>
              <a:gd name="connsiteY133" fmla="*/ 1974227 h 2323145"/>
              <a:gd name="connsiteX134" fmla="*/ 5473107 w 11269336"/>
              <a:gd name="connsiteY134" fmla="*/ 1979001 h 2323145"/>
              <a:gd name="connsiteX135" fmla="*/ 5470885 w 11269336"/>
              <a:gd name="connsiteY135" fmla="*/ 1978432 h 2323145"/>
              <a:gd name="connsiteX136" fmla="*/ 5457393 w 11269336"/>
              <a:gd name="connsiteY136" fmla="*/ 1986525 h 2323145"/>
              <a:gd name="connsiteX137" fmla="*/ 5447102 w 11269336"/>
              <a:gd name="connsiteY137" fmla="*/ 1998329 h 2323145"/>
              <a:gd name="connsiteX138" fmla="*/ 5159151 w 11269336"/>
              <a:gd name="connsiteY138" fmla="*/ 2029640 h 2323145"/>
              <a:gd name="connsiteX139" fmla="*/ 5041688 w 11269336"/>
              <a:gd name="connsiteY139" fmla="*/ 2022334 h 2323145"/>
              <a:gd name="connsiteX140" fmla="*/ 4860988 w 11269336"/>
              <a:gd name="connsiteY140" fmla="*/ 2135698 h 2323145"/>
              <a:gd name="connsiteX141" fmla="*/ 4807902 w 11269336"/>
              <a:gd name="connsiteY141" fmla="*/ 2138894 h 2323145"/>
              <a:gd name="connsiteX142" fmla="*/ 4765388 w 11269336"/>
              <a:gd name="connsiteY142" fmla="*/ 2162525 h 2323145"/>
              <a:gd name="connsiteX143" fmla="*/ 4745033 w 11269336"/>
              <a:gd name="connsiteY143" fmla="*/ 2158859 h 2323145"/>
              <a:gd name="connsiteX144" fmla="*/ 4741475 w 11269336"/>
              <a:gd name="connsiteY144" fmla="*/ 2157998 h 2323145"/>
              <a:gd name="connsiteX145" fmla="*/ 4728247 w 11269336"/>
              <a:gd name="connsiteY145" fmla="*/ 2159526 h 2323145"/>
              <a:gd name="connsiteX146" fmla="*/ 4723263 w 11269336"/>
              <a:gd name="connsiteY146" fmla="*/ 2153742 h 2323145"/>
              <a:gd name="connsiteX147" fmla="*/ 4702453 w 11269336"/>
              <a:gd name="connsiteY147" fmla="*/ 2151586 h 2323145"/>
              <a:gd name="connsiteX148" fmla="*/ 4678455 w 11269336"/>
              <a:gd name="connsiteY148" fmla="*/ 2156131 h 2323145"/>
              <a:gd name="connsiteX149" fmla="*/ 4593061 w 11269336"/>
              <a:gd name="connsiteY149" fmla="*/ 2171597 h 2323145"/>
              <a:gd name="connsiteX150" fmla="*/ 4579902 w 11269336"/>
              <a:gd name="connsiteY150" fmla="*/ 2177927 h 2323145"/>
              <a:gd name="connsiteX151" fmla="*/ 4533444 w 11269336"/>
              <a:gd name="connsiteY151" fmla="*/ 2181200 h 2323145"/>
              <a:gd name="connsiteX152" fmla="*/ 4492832 w 11269336"/>
              <a:gd name="connsiteY152" fmla="*/ 2188033 h 2323145"/>
              <a:gd name="connsiteX153" fmla="*/ 4467257 w 11269336"/>
              <a:gd name="connsiteY153" fmla="*/ 2196121 h 2323145"/>
              <a:gd name="connsiteX154" fmla="*/ 4459937 w 11269336"/>
              <a:gd name="connsiteY154" fmla="*/ 2195182 h 2323145"/>
              <a:gd name="connsiteX155" fmla="*/ 4433312 w 11269336"/>
              <a:gd name="connsiteY155" fmla="*/ 2199004 h 2323145"/>
              <a:gd name="connsiteX156" fmla="*/ 4420601 w 11269336"/>
              <a:gd name="connsiteY156" fmla="*/ 2205158 h 2323145"/>
              <a:gd name="connsiteX157" fmla="*/ 4405765 w 11269336"/>
              <a:gd name="connsiteY157" fmla="*/ 2199902 h 2323145"/>
              <a:gd name="connsiteX158" fmla="*/ 4401354 w 11269336"/>
              <a:gd name="connsiteY158" fmla="*/ 2194745 h 2323145"/>
              <a:gd name="connsiteX159" fmla="*/ 4383151 w 11269336"/>
              <a:gd name="connsiteY159" fmla="*/ 2201140 h 2323145"/>
              <a:gd name="connsiteX160" fmla="*/ 4366646 w 11269336"/>
              <a:gd name="connsiteY160" fmla="*/ 2198564 h 2323145"/>
              <a:gd name="connsiteX161" fmla="*/ 4354009 w 11269336"/>
              <a:gd name="connsiteY161" fmla="*/ 2204984 h 2323145"/>
              <a:gd name="connsiteX162" fmla="*/ 4348284 w 11269336"/>
              <a:gd name="connsiteY162" fmla="*/ 2205270 h 2323145"/>
              <a:gd name="connsiteX163" fmla="*/ 4333906 w 11269336"/>
              <a:gd name="connsiteY163" fmla="*/ 2205251 h 2323145"/>
              <a:gd name="connsiteX164" fmla="*/ 4308819 w 11269336"/>
              <a:gd name="connsiteY164" fmla="*/ 2203822 h 2323145"/>
              <a:gd name="connsiteX165" fmla="*/ 4301210 w 11269336"/>
              <a:gd name="connsiteY165" fmla="*/ 2204456 h 2323145"/>
              <a:gd name="connsiteX166" fmla="*/ 4283095 w 11269336"/>
              <a:gd name="connsiteY166" fmla="*/ 2198177 h 2323145"/>
              <a:gd name="connsiteX167" fmla="*/ 4250119 w 11269336"/>
              <a:gd name="connsiteY167" fmla="*/ 2196342 h 2323145"/>
              <a:gd name="connsiteX168" fmla="*/ 4189203 w 11269336"/>
              <a:gd name="connsiteY168" fmla="*/ 2178994 h 2323145"/>
              <a:gd name="connsiteX169" fmla="*/ 4154035 w 11269336"/>
              <a:gd name="connsiteY169" fmla="*/ 2171950 h 2323145"/>
              <a:gd name="connsiteX170" fmla="*/ 4129569 w 11269336"/>
              <a:gd name="connsiteY170" fmla="*/ 2163850 h 2323145"/>
              <a:gd name="connsiteX171" fmla="*/ 4061250 w 11269336"/>
              <a:gd name="connsiteY171" fmla="*/ 2159236 h 2323145"/>
              <a:gd name="connsiteX172" fmla="*/ 3945480 w 11269336"/>
              <a:gd name="connsiteY172" fmla="*/ 2158279 h 2323145"/>
              <a:gd name="connsiteX173" fmla="*/ 3921468 w 11269336"/>
              <a:gd name="connsiteY173" fmla="*/ 2156588 h 2323145"/>
              <a:gd name="connsiteX174" fmla="*/ 3903348 w 11269336"/>
              <a:gd name="connsiteY174" fmla="*/ 2149220 h 2323145"/>
              <a:gd name="connsiteX175" fmla="*/ 3901342 w 11269336"/>
              <a:gd name="connsiteY175" fmla="*/ 2142355 h 2323145"/>
              <a:gd name="connsiteX176" fmla="*/ 3888539 w 11269336"/>
              <a:gd name="connsiteY176" fmla="*/ 2140476 h 2323145"/>
              <a:gd name="connsiteX177" fmla="*/ 3885662 w 11269336"/>
              <a:gd name="connsiteY177" fmla="*/ 2138740 h 2323145"/>
              <a:gd name="connsiteX178" fmla="*/ 3868627 w 11269336"/>
              <a:gd name="connsiteY178" fmla="*/ 2130023 h 2323145"/>
              <a:gd name="connsiteX179" fmla="*/ 3819177 w 11269336"/>
              <a:gd name="connsiteY179" fmla="*/ 2142111 h 2323145"/>
              <a:gd name="connsiteX180" fmla="*/ 3769100 w 11269336"/>
              <a:gd name="connsiteY180" fmla="*/ 2131731 h 2323145"/>
              <a:gd name="connsiteX181" fmla="*/ 3562752 w 11269336"/>
              <a:gd name="connsiteY181" fmla="*/ 2131785 h 2323145"/>
              <a:gd name="connsiteX182" fmla="*/ 3541402 w 11269336"/>
              <a:gd name="connsiteY182" fmla="*/ 2106821 h 2323145"/>
              <a:gd name="connsiteX183" fmla="*/ 3365341 w 11269336"/>
              <a:gd name="connsiteY183" fmla="*/ 2077638 h 2323145"/>
              <a:gd name="connsiteX184" fmla="*/ 3170922 w 11269336"/>
              <a:gd name="connsiteY184" fmla="*/ 2115957 h 2323145"/>
              <a:gd name="connsiteX185" fmla="*/ 3156256 w 11269336"/>
              <a:gd name="connsiteY185" fmla="*/ 2124773 h 2323145"/>
              <a:gd name="connsiteX186" fmla="*/ 3140298 w 11269336"/>
              <a:gd name="connsiteY186" fmla="*/ 2129182 h 2323145"/>
              <a:gd name="connsiteX187" fmla="*/ 3138514 w 11269336"/>
              <a:gd name="connsiteY187" fmla="*/ 2128069 h 2323145"/>
              <a:gd name="connsiteX188" fmla="*/ 3120467 w 11269336"/>
              <a:gd name="connsiteY188" fmla="*/ 2128281 h 2323145"/>
              <a:gd name="connsiteX189" fmla="*/ 3116175 w 11269336"/>
              <a:gd name="connsiteY189" fmla="*/ 2131633 h 2323145"/>
              <a:gd name="connsiteX190" fmla="*/ 3103685 w 11269336"/>
              <a:gd name="connsiteY190" fmla="*/ 2132814 h 2323145"/>
              <a:gd name="connsiteX191" fmla="*/ 3078794 w 11269336"/>
              <a:gd name="connsiteY191" fmla="*/ 2137935 h 2323145"/>
              <a:gd name="connsiteX192" fmla="*/ 3074407 w 11269336"/>
              <a:gd name="connsiteY192" fmla="*/ 2136274 h 2323145"/>
              <a:gd name="connsiteX193" fmla="*/ 3037285 w 11269336"/>
              <a:gd name="connsiteY193" fmla="*/ 2139919 h 2323145"/>
              <a:gd name="connsiteX194" fmla="*/ 3036901 w 11269336"/>
              <a:gd name="connsiteY194" fmla="*/ 2138726 h 2323145"/>
              <a:gd name="connsiteX195" fmla="*/ 3026996 w 11269336"/>
              <a:gd name="connsiteY195" fmla="*/ 2134322 h 2323145"/>
              <a:gd name="connsiteX196" fmla="*/ 3007772 w 11269336"/>
              <a:gd name="connsiteY196" fmla="*/ 2128742 h 2323145"/>
              <a:gd name="connsiteX197" fmla="*/ 2965030 w 11269336"/>
              <a:gd name="connsiteY197" fmla="*/ 2100494 h 2323145"/>
              <a:gd name="connsiteX198" fmla="*/ 2926342 w 11269336"/>
              <a:gd name="connsiteY198" fmla="*/ 2104155 h 2323145"/>
              <a:gd name="connsiteX199" fmla="*/ 2918608 w 11269336"/>
              <a:gd name="connsiteY199" fmla="*/ 2104215 h 2323145"/>
              <a:gd name="connsiteX200" fmla="*/ 2918475 w 11269336"/>
              <a:gd name="connsiteY200" fmla="*/ 2103937 h 2323145"/>
              <a:gd name="connsiteX201" fmla="*/ 2910360 w 11269336"/>
              <a:gd name="connsiteY201" fmla="*/ 2103444 h 2323145"/>
              <a:gd name="connsiteX202" fmla="*/ 2904507 w 11269336"/>
              <a:gd name="connsiteY202" fmla="*/ 2104326 h 2323145"/>
              <a:gd name="connsiteX203" fmla="*/ 2889503 w 11269336"/>
              <a:gd name="connsiteY203" fmla="*/ 2104443 h 2323145"/>
              <a:gd name="connsiteX204" fmla="*/ 2884480 w 11269336"/>
              <a:gd name="connsiteY204" fmla="*/ 2102626 h 2323145"/>
              <a:gd name="connsiteX205" fmla="*/ 2882689 w 11269336"/>
              <a:gd name="connsiteY205" fmla="*/ 2099228 h 2323145"/>
              <a:gd name="connsiteX206" fmla="*/ 2881291 w 11269336"/>
              <a:gd name="connsiteY206" fmla="*/ 2099618 h 2323145"/>
              <a:gd name="connsiteX207" fmla="*/ 2853979 w 11269336"/>
              <a:gd name="connsiteY207" fmla="*/ 2090388 h 2323145"/>
              <a:gd name="connsiteX208" fmla="*/ 2791790 w 11269336"/>
              <a:gd name="connsiteY208" fmla="*/ 2080332 h 2323145"/>
              <a:gd name="connsiteX209" fmla="*/ 2755844 w 11269336"/>
              <a:gd name="connsiteY209" fmla="*/ 2078874 h 2323145"/>
              <a:gd name="connsiteX210" fmla="*/ 2657742 w 11269336"/>
              <a:gd name="connsiteY210" fmla="*/ 2070179 h 2323145"/>
              <a:gd name="connsiteX211" fmla="*/ 2559549 w 11269336"/>
              <a:gd name="connsiteY211" fmla="*/ 2057873 h 2323145"/>
              <a:gd name="connsiteX212" fmla="*/ 2512054 w 11269336"/>
              <a:gd name="connsiteY212" fmla="*/ 2031671 h 2323145"/>
              <a:gd name="connsiteX213" fmla="*/ 2506437 w 11269336"/>
              <a:gd name="connsiteY213" fmla="*/ 2030918 h 2323145"/>
              <a:gd name="connsiteX214" fmla="*/ 2491752 w 11269336"/>
              <a:gd name="connsiteY214" fmla="*/ 2033906 h 2323145"/>
              <a:gd name="connsiteX215" fmla="*/ 2486338 w 11269336"/>
              <a:gd name="connsiteY215" fmla="*/ 2035862 h 2323145"/>
              <a:gd name="connsiteX216" fmla="*/ 2478186 w 11269336"/>
              <a:gd name="connsiteY216" fmla="*/ 2036953 h 2323145"/>
              <a:gd name="connsiteX217" fmla="*/ 2477950 w 11269336"/>
              <a:gd name="connsiteY217" fmla="*/ 2036715 h 2323145"/>
              <a:gd name="connsiteX218" fmla="*/ 2470381 w 11269336"/>
              <a:gd name="connsiteY218" fmla="*/ 2038256 h 2323145"/>
              <a:gd name="connsiteX219" fmla="*/ 2433781 w 11269336"/>
              <a:gd name="connsiteY219" fmla="*/ 2049140 h 2323145"/>
              <a:gd name="connsiteX220" fmla="*/ 2381172 w 11269336"/>
              <a:gd name="connsiteY220" fmla="*/ 2030645 h 2323145"/>
              <a:gd name="connsiteX221" fmla="*/ 2360198 w 11269336"/>
              <a:gd name="connsiteY221" fmla="*/ 2029059 h 2323145"/>
              <a:gd name="connsiteX222" fmla="*/ 2348815 w 11269336"/>
              <a:gd name="connsiteY222" fmla="*/ 2026798 h 2323145"/>
              <a:gd name="connsiteX223" fmla="*/ 2347988 w 11269336"/>
              <a:gd name="connsiteY223" fmla="*/ 2025745 h 2323145"/>
              <a:gd name="connsiteX224" fmla="*/ 2312920 w 11269336"/>
              <a:gd name="connsiteY224" fmla="*/ 2036311 h 2323145"/>
              <a:gd name="connsiteX225" fmla="*/ 2307986 w 11269336"/>
              <a:gd name="connsiteY225" fmla="*/ 2035583 h 2323145"/>
              <a:gd name="connsiteX226" fmla="*/ 2285481 w 11269336"/>
              <a:gd name="connsiteY226" fmla="*/ 2045197 h 2323145"/>
              <a:gd name="connsiteX227" fmla="*/ 2273666 w 11269336"/>
              <a:gd name="connsiteY227" fmla="*/ 2048710 h 2323145"/>
              <a:gd name="connsiteX228" fmla="*/ 2270719 w 11269336"/>
              <a:gd name="connsiteY228" fmla="*/ 2052702 h 2323145"/>
              <a:gd name="connsiteX229" fmla="*/ 2253080 w 11269336"/>
              <a:gd name="connsiteY229" fmla="*/ 2056363 h 2323145"/>
              <a:gd name="connsiteX230" fmla="*/ 2250906 w 11269336"/>
              <a:gd name="connsiteY230" fmla="*/ 2055654 h 2323145"/>
              <a:gd name="connsiteX231" fmla="*/ 2236905 w 11269336"/>
              <a:gd name="connsiteY231" fmla="*/ 2062882 h 2323145"/>
              <a:gd name="connsiteX232" fmla="*/ 2225830 w 11269336"/>
              <a:gd name="connsiteY232" fmla="*/ 2074027 h 2323145"/>
              <a:gd name="connsiteX233" fmla="*/ 2073776 w 11269336"/>
              <a:gd name="connsiteY233" fmla="*/ 2089244 h 2323145"/>
              <a:gd name="connsiteX234" fmla="*/ 1948256 w 11269336"/>
              <a:gd name="connsiteY234" fmla="*/ 2146616 h 2323145"/>
              <a:gd name="connsiteX235" fmla="*/ 1865582 w 11269336"/>
              <a:gd name="connsiteY235" fmla="*/ 2153738 h 2323145"/>
              <a:gd name="connsiteX236" fmla="*/ 1835210 w 11269336"/>
              <a:gd name="connsiteY236" fmla="*/ 2134244 h 2323145"/>
              <a:gd name="connsiteX237" fmla="*/ 1632661 w 11269336"/>
              <a:gd name="connsiteY237" fmla="*/ 2173882 h 2323145"/>
              <a:gd name="connsiteX238" fmla="*/ 1579590 w 11269336"/>
              <a:gd name="connsiteY238" fmla="*/ 2173680 h 2323145"/>
              <a:gd name="connsiteX239" fmla="*/ 1535601 w 11269336"/>
              <a:gd name="connsiteY239" fmla="*/ 2194590 h 2323145"/>
              <a:gd name="connsiteX240" fmla="*/ 1515594 w 11269336"/>
              <a:gd name="connsiteY240" fmla="*/ 2189622 h 2323145"/>
              <a:gd name="connsiteX241" fmla="*/ 1512113 w 11269336"/>
              <a:gd name="connsiteY241" fmla="*/ 2188534 h 2323145"/>
              <a:gd name="connsiteX242" fmla="*/ 1498838 w 11269336"/>
              <a:gd name="connsiteY242" fmla="*/ 2189213 h 2323145"/>
              <a:gd name="connsiteX243" fmla="*/ 1494279 w 11269336"/>
              <a:gd name="connsiteY243" fmla="*/ 2183112 h 2323145"/>
              <a:gd name="connsiteX244" fmla="*/ 1473714 w 11269336"/>
              <a:gd name="connsiteY244" fmla="*/ 2179625 h 2323145"/>
              <a:gd name="connsiteX245" fmla="*/ 1449503 w 11269336"/>
              <a:gd name="connsiteY245" fmla="*/ 2182633 h 2323145"/>
              <a:gd name="connsiteX246" fmla="*/ 1266687 w 11269336"/>
              <a:gd name="connsiteY246" fmla="*/ 2212688 h 2323145"/>
              <a:gd name="connsiteX247" fmla="*/ 1239614 w 11269336"/>
              <a:gd name="connsiteY247" fmla="*/ 2209727 h 2323145"/>
              <a:gd name="connsiteX248" fmla="*/ 1202436 w 11269336"/>
              <a:gd name="connsiteY248" fmla="*/ 2209817 h 2323145"/>
              <a:gd name="connsiteX249" fmla="*/ 1136097 w 11269336"/>
              <a:gd name="connsiteY249" fmla="*/ 2205112 h 2323145"/>
              <a:gd name="connsiteX250" fmla="*/ 988232 w 11269336"/>
              <a:gd name="connsiteY250" fmla="*/ 2235635 h 2323145"/>
              <a:gd name="connsiteX251" fmla="*/ 981959 w 11269336"/>
              <a:gd name="connsiteY251" fmla="*/ 2231607 h 2323145"/>
              <a:gd name="connsiteX252" fmla="*/ 938600 w 11269336"/>
              <a:gd name="connsiteY252" fmla="*/ 2238113 h 2323145"/>
              <a:gd name="connsiteX253" fmla="*/ 791788 w 11269336"/>
              <a:gd name="connsiteY253" fmla="*/ 2293224 h 2323145"/>
              <a:gd name="connsiteX254" fmla="*/ 706914 w 11269336"/>
              <a:gd name="connsiteY254" fmla="*/ 2305046 h 2323145"/>
              <a:gd name="connsiteX255" fmla="*/ 675971 w 11269336"/>
              <a:gd name="connsiteY255" fmla="*/ 2304030 h 2323145"/>
              <a:gd name="connsiteX256" fmla="*/ 624180 w 11269336"/>
              <a:gd name="connsiteY256" fmla="*/ 2302650 h 2323145"/>
              <a:gd name="connsiteX257" fmla="*/ 583453 w 11269336"/>
              <a:gd name="connsiteY257" fmla="*/ 2288788 h 2323145"/>
              <a:gd name="connsiteX258" fmla="*/ 540946 w 11269336"/>
              <a:gd name="connsiteY258" fmla="*/ 2292721 h 2323145"/>
              <a:gd name="connsiteX259" fmla="*/ 533680 w 11269336"/>
              <a:gd name="connsiteY259" fmla="*/ 2310233 h 2323145"/>
              <a:gd name="connsiteX260" fmla="*/ 487366 w 11269336"/>
              <a:gd name="connsiteY260" fmla="*/ 2309053 h 2323145"/>
              <a:gd name="connsiteX261" fmla="*/ 416820 w 11269336"/>
              <a:gd name="connsiteY261" fmla="*/ 2305443 h 2323145"/>
              <a:gd name="connsiteX262" fmla="*/ 376805 w 11269336"/>
              <a:gd name="connsiteY262" fmla="*/ 2307647 h 2323145"/>
              <a:gd name="connsiteX263" fmla="*/ 266777 w 11269336"/>
              <a:gd name="connsiteY263" fmla="*/ 2309012 h 2323145"/>
              <a:gd name="connsiteX264" fmla="*/ 156013 w 11269336"/>
              <a:gd name="connsiteY264" fmla="*/ 2306832 h 2323145"/>
              <a:gd name="connsiteX265" fmla="*/ 87258 w 11269336"/>
              <a:gd name="connsiteY265" fmla="*/ 2285511 h 2323145"/>
              <a:gd name="connsiteX266" fmla="*/ 23798 w 11269336"/>
              <a:gd name="connsiteY266" fmla="*/ 2281822 h 2323145"/>
              <a:gd name="connsiteX267" fmla="*/ 0 w 11269336"/>
              <a:gd name="connsiteY267" fmla="*/ 2285369 h 2323145"/>
              <a:gd name="connsiteX268" fmla="*/ 0 w 11269336"/>
              <a:gd name="connsiteY26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795998 w 11269336"/>
              <a:gd name="connsiteY32" fmla="*/ 863337 h 2323145"/>
              <a:gd name="connsiteX33" fmla="*/ 8776970 w 11269336"/>
              <a:gd name="connsiteY33" fmla="*/ 885177 h 2323145"/>
              <a:gd name="connsiteX34" fmla="*/ 8755719 w 11269336"/>
              <a:gd name="connsiteY34" fmla="*/ 889754 h 2323145"/>
              <a:gd name="connsiteX35" fmla="*/ 8743257 w 11269336"/>
              <a:gd name="connsiteY35" fmla="*/ 904723 h 2323145"/>
              <a:gd name="connsiteX36" fmla="*/ 8721366 w 11269336"/>
              <a:gd name="connsiteY36" fmla="*/ 904711 h 2323145"/>
              <a:gd name="connsiteX37" fmla="*/ 8678353 w 11269336"/>
              <a:gd name="connsiteY37" fmla="*/ 926318 h 2323145"/>
              <a:gd name="connsiteX38" fmla="*/ 8636849 w 11269336"/>
              <a:gd name="connsiteY38" fmla="*/ 937900 h 2323145"/>
              <a:gd name="connsiteX39" fmla="*/ 8620213 w 11269336"/>
              <a:gd name="connsiteY39" fmla="*/ 943068 h 2323145"/>
              <a:gd name="connsiteX40" fmla="*/ 8612581 w 11269336"/>
              <a:gd name="connsiteY40" fmla="*/ 952695 h 2323145"/>
              <a:gd name="connsiteX41" fmla="*/ 8589038 w 11269336"/>
              <a:gd name="connsiteY41" fmla="*/ 963892 h 2323145"/>
              <a:gd name="connsiteX42" fmla="*/ 8579950 w 11269336"/>
              <a:gd name="connsiteY42" fmla="*/ 960899 h 2323145"/>
              <a:gd name="connsiteX43" fmla="*/ 8579319 w 11269336"/>
              <a:gd name="connsiteY43" fmla="*/ 965630 h 2323145"/>
              <a:gd name="connsiteX44" fmla="*/ 8547429 w 11269336"/>
              <a:gd name="connsiteY44" fmla="*/ 984506 h 2323145"/>
              <a:gd name="connsiteX45" fmla="*/ 8478704 w 11269336"/>
              <a:gd name="connsiteY45" fmla="*/ 1025490 h 2323145"/>
              <a:gd name="connsiteX46" fmla="*/ 8461421 w 11269336"/>
              <a:gd name="connsiteY46" fmla="*/ 1035512 h 2323145"/>
              <a:gd name="connsiteX47" fmla="*/ 8445003 w 11269336"/>
              <a:gd name="connsiteY47" fmla="*/ 1036851 h 2323145"/>
              <a:gd name="connsiteX48" fmla="*/ 8357350 w 11269336"/>
              <a:gd name="connsiteY48" fmla="*/ 1060213 h 2323145"/>
              <a:gd name="connsiteX49" fmla="*/ 8335565 w 11269336"/>
              <a:gd name="connsiteY49" fmla="*/ 1061151 h 2323145"/>
              <a:gd name="connsiteX50" fmla="*/ 8325267 w 11269336"/>
              <a:gd name="connsiteY50" fmla="*/ 1055919 h 2323145"/>
              <a:gd name="connsiteX51" fmla="*/ 8293586 w 11269336"/>
              <a:gd name="connsiteY51" fmla="*/ 1076144 h 2323145"/>
              <a:gd name="connsiteX52" fmla="*/ 8242405 w 11269336"/>
              <a:gd name="connsiteY52" fmla="*/ 1095960 h 2323145"/>
              <a:gd name="connsiteX53" fmla="*/ 8197391 w 11269336"/>
              <a:gd name="connsiteY53" fmla="*/ 1107746 h 2323145"/>
              <a:gd name="connsiteX54" fmla="*/ 8081474 w 11269336"/>
              <a:gd name="connsiteY54" fmla="*/ 1130125 h 2323145"/>
              <a:gd name="connsiteX55" fmla="*/ 8053585 w 11269336"/>
              <a:gd name="connsiteY55" fmla="*/ 1129169 h 2323145"/>
              <a:gd name="connsiteX56" fmla="*/ 8038422 w 11269336"/>
              <a:gd name="connsiteY56" fmla="*/ 1119092 h 2323145"/>
              <a:gd name="connsiteX57" fmla="*/ 8029450 w 11269336"/>
              <a:gd name="connsiteY57" fmla="*/ 1125592 h 2323145"/>
              <a:gd name="connsiteX58" fmla="*/ 7959552 w 11269336"/>
              <a:gd name="connsiteY58" fmla="*/ 1140188 h 2323145"/>
              <a:gd name="connsiteX59" fmla="*/ 7914188 w 11269336"/>
              <a:gd name="connsiteY59" fmla="*/ 1150862 h 2323145"/>
              <a:gd name="connsiteX60" fmla="*/ 7914918 w 11269336"/>
              <a:gd name="connsiteY60" fmla="*/ 1168758 h 2323145"/>
              <a:gd name="connsiteX61" fmla="*/ 7875510 w 11269336"/>
              <a:gd name="connsiteY61" fmla="*/ 1183153 h 2323145"/>
              <a:gd name="connsiteX62" fmla="*/ 7829932 w 11269336"/>
              <a:gd name="connsiteY62" fmla="*/ 1180782 h 2323145"/>
              <a:gd name="connsiteX63" fmla="*/ 7779182 w 11269336"/>
              <a:gd name="connsiteY63" fmla="*/ 1192665 h 2323145"/>
              <a:gd name="connsiteX64" fmla="*/ 7748774 w 11269336"/>
              <a:gd name="connsiteY64" fmla="*/ 1199586 h 2323145"/>
              <a:gd name="connsiteX65" fmla="*/ 7671846 w 11269336"/>
              <a:gd name="connsiteY65" fmla="*/ 1231966 h 2323145"/>
              <a:gd name="connsiteX66" fmla="*/ 7554146 w 11269336"/>
              <a:gd name="connsiteY66" fmla="*/ 1319748 h 2323145"/>
              <a:gd name="connsiteX67" fmla="*/ 7515052 w 11269336"/>
              <a:gd name="connsiteY67" fmla="*/ 1336718 h 2323145"/>
              <a:gd name="connsiteX68" fmla="*/ 7507193 w 11269336"/>
              <a:gd name="connsiteY68" fmla="*/ 1334617 h 2323145"/>
              <a:gd name="connsiteX69" fmla="*/ 7461694 w 11269336"/>
              <a:gd name="connsiteY69" fmla="*/ 1375866 h 2323145"/>
              <a:gd name="connsiteX70" fmla="*/ 7377571 w 11269336"/>
              <a:gd name="connsiteY70" fmla="*/ 1400128 h 2323145"/>
              <a:gd name="connsiteX71" fmla="*/ 7311261 w 11269336"/>
              <a:gd name="connsiteY71" fmla="*/ 1412652 h 2323145"/>
              <a:gd name="connsiteX72" fmla="*/ 7275307 w 11269336"/>
              <a:gd name="connsiteY72" fmla="*/ 1422171 h 2323145"/>
              <a:gd name="connsiteX73" fmla="*/ 7247783 w 11269336"/>
              <a:gd name="connsiteY73" fmla="*/ 1426330 h 2323145"/>
              <a:gd name="connsiteX74" fmla="*/ 7185047 w 11269336"/>
              <a:gd name="connsiteY74" fmla="*/ 1451812 h 2323145"/>
              <a:gd name="connsiteX75" fmla="*/ 7084117 w 11269336"/>
              <a:gd name="connsiteY75" fmla="*/ 1500281 h 2323145"/>
              <a:gd name="connsiteX76" fmla="*/ 7062011 w 11269336"/>
              <a:gd name="connsiteY76" fmla="*/ 1509183 h 2323145"/>
              <a:gd name="connsiteX77" fmla="*/ 7040555 w 11269336"/>
              <a:gd name="connsiteY77" fmla="*/ 1511207 h 2323145"/>
              <a:gd name="connsiteX78" fmla="*/ 7033438 w 11269336"/>
              <a:gd name="connsiteY78" fmla="*/ 1506772 h 2323145"/>
              <a:gd name="connsiteX79" fmla="*/ 7020886 w 11269336"/>
              <a:gd name="connsiteY79" fmla="*/ 1510764 h 2323145"/>
              <a:gd name="connsiteX80" fmla="*/ 7017033 w 11269336"/>
              <a:gd name="connsiteY80" fmla="*/ 1510650 h 2323145"/>
              <a:gd name="connsiteX81" fmla="*/ 6995460 w 11269336"/>
              <a:gd name="connsiteY81" fmla="*/ 1511173 h 2323145"/>
              <a:gd name="connsiteX82" fmla="*/ 6962144 w 11269336"/>
              <a:gd name="connsiteY82" fmla="*/ 1541508 h 2323145"/>
              <a:gd name="connsiteX83" fmla="*/ 6910674 w 11269336"/>
              <a:gd name="connsiteY83" fmla="*/ 1554793 h 2323145"/>
              <a:gd name="connsiteX84" fmla="*/ 6732152 w 11269336"/>
              <a:gd name="connsiteY84" fmla="*/ 1642538 h 2323145"/>
              <a:gd name="connsiteX85" fmla="*/ 6694106 w 11269336"/>
              <a:gd name="connsiteY85" fmla="*/ 1632377 h 2323145"/>
              <a:gd name="connsiteX86" fmla="*/ 6617223 w 11269336"/>
              <a:gd name="connsiteY86" fmla="*/ 1659889 h 2323145"/>
              <a:gd name="connsiteX87" fmla="*/ 6521138 w 11269336"/>
              <a:gd name="connsiteY87" fmla="*/ 1744340 h 2323145"/>
              <a:gd name="connsiteX88" fmla="*/ 6380677 w 11269336"/>
              <a:gd name="connsiteY88" fmla="*/ 1796883 h 2323145"/>
              <a:gd name="connsiteX89" fmla="*/ 6374897 w 11269336"/>
              <a:gd name="connsiteY89" fmla="*/ 1809910 h 2323145"/>
              <a:gd name="connsiteX90" fmla="*/ 6364545 w 11269336"/>
              <a:gd name="connsiteY90" fmla="*/ 1820090 h 2323145"/>
              <a:gd name="connsiteX91" fmla="*/ 6362126 w 11269336"/>
              <a:gd name="connsiteY91" fmla="*/ 1819991 h 2323145"/>
              <a:gd name="connsiteX92" fmla="*/ 6346673 w 11269336"/>
              <a:gd name="connsiteY92" fmla="*/ 1827824 h 2323145"/>
              <a:gd name="connsiteX93" fmla="*/ 6345588 w 11269336"/>
              <a:gd name="connsiteY93" fmla="*/ 1832232 h 2323145"/>
              <a:gd name="connsiteX94" fmla="*/ 6335708 w 11269336"/>
              <a:gd name="connsiteY94" fmla="*/ 1838451 h 2323145"/>
              <a:gd name="connsiteX95" fmla="*/ 6318182 w 11269336"/>
              <a:gd name="connsiteY95" fmla="*/ 1852975 h 2323145"/>
              <a:gd name="connsiteX96" fmla="*/ 6313084 w 11269336"/>
              <a:gd name="connsiteY96" fmla="*/ 1853561 h 2323145"/>
              <a:gd name="connsiteX97" fmla="*/ 6283816 w 11269336"/>
              <a:gd name="connsiteY97" fmla="*/ 1872148 h 2323145"/>
              <a:gd name="connsiteX98" fmla="*/ 6282550 w 11269336"/>
              <a:gd name="connsiteY98" fmla="*/ 1871392 h 2323145"/>
              <a:gd name="connsiteX99" fmla="*/ 6270527 w 11269336"/>
              <a:gd name="connsiteY99" fmla="*/ 1872208 h 2323145"/>
              <a:gd name="connsiteX100" fmla="*/ 6249518 w 11269336"/>
              <a:gd name="connsiteY100" fmla="*/ 1876079 h 2323145"/>
              <a:gd name="connsiteX101" fmla="*/ 6190386 w 11269336"/>
              <a:gd name="connsiteY101" fmla="*/ 1872478 h 2323145"/>
              <a:gd name="connsiteX102" fmla="*/ 6159777 w 11269336"/>
              <a:gd name="connsiteY102" fmla="*/ 1891745 h 2323145"/>
              <a:gd name="connsiteX103" fmla="*/ 6153131 w 11269336"/>
              <a:gd name="connsiteY103" fmla="*/ 1895079 h 2323145"/>
              <a:gd name="connsiteX104" fmla="*/ 6152798 w 11269336"/>
              <a:gd name="connsiteY104" fmla="*/ 1894920 h 2323145"/>
              <a:gd name="connsiteX105" fmla="*/ 6145388 w 11269336"/>
              <a:gd name="connsiteY105" fmla="*/ 1897990 h 2323145"/>
              <a:gd name="connsiteX106" fmla="*/ 6141014 w 11269336"/>
              <a:gd name="connsiteY106" fmla="*/ 1901155 h 2323145"/>
              <a:gd name="connsiteX107" fmla="*/ 6128122 w 11269336"/>
              <a:gd name="connsiteY107" fmla="*/ 1907623 h 2323145"/>
              <a:gd name="connsiteX108" fmla="*/ 6122351 w 11269336"/>
              <a:gd name="connsiteY108" fmla="*/ 1908359 h 2323145"/>
              <a:gd name="connsiteX109" fmla="*/ 6064750 w 11269336"/>
              <a:gd name="connsiteY109" fmla="*/ 1896394 h 2323145"/>
              <a:gd name="connsiteX110" fmla="*/ 5964230 w 11269336"/>
              <a:gd name="connsiteY110" fmla="*/ 1910038 h 2323145"/>
              <a:gd name="connsiteX111" fmla="*/ 5865399 w 11269336"/>
              <a:gd name="connsiteY111" fmla="*/ 1926966 h 2323145"/>
              <a:gd name="connsiteX112" fmla="*/ 5829951 w 11269336"/>
              <a:gd name="connsiteY112" fmla="*/ 1934755 h 2323145"/>
              <a:gd name="connsiteX113" fmla="*/ 5765285 w 11269336"/>
              <a:gd name="connsiteY113" fmla="*/ 1941322 h 2323145"/>
              <a:gd name="connsiteX114" fmla="*/ 5734750 w 11269336"/>
              <a:gd name="connsiteY114" fmla="*/ 1939793 h 2323145"/>
              <a:gd name="connsiteX115" fmla="*/ 5733569 w 11269336"/>
              <a:gd name="connsiteY115" fmla="*/ 1940505 h 2323145"/>
              <a:gd name="connsiteX116" fmla="*/ 5730329 w 11269336"/>
              <a:gd name="connsiteY116" fmla="*/ 1937845 h 2323145"/>
              <a:gd name="connsiteX117" fmla="*/ 5724661 w 11269336"/>
              <a:gd name="connsiteY117" fmla="*/ 1937455 h 2323145"/>
              <a:gd name="connsiteX118" fmla="*/ 5710186 w 11269336"/>
              <a:gd name="connsiteY118" fmla="*/ 1941370 h 2323145"/>
              <a:gd name="connsiteX119" fmla="*/ 5704910 w 11269336"/>
              <a:gd name="connsiteY119" fmla="*/ 1943663 h 2323145"/>
              <a:gd name="connsiteX120" fmla="*/ 5696836 w 11269336"/>
              <a:gd name="connsiteY120" fmla="*/ 1945271 h 2323145"/>
              <a:gd name="connsiteX121" fmla="*/ 5696583 w 11269336"/>
              <a:gd name="connsiteY121" fmla="*/ 1945050 h 2323145"/>
              <a:gd name="connsiteX122" fmla="*/ 5689123 w 11269336"/>
              <a:gd name="connsiteY122" fmla="*/ 1947067 h 2323145"/>
              <a:gd name="connsiteX123" fmla="*/ 5653291 w 11269336"/>
              <a:gd name="connsiteY123" fmla="*/ 1960245 h 2323145"/>
              <a:gd name="connsiteX124" fmla="*/ 5599385 w 11269336"/>
              <a:gd name="connsiteY124" fmla="*/ 1945198 h 2323145"/>
              <a:gd name="connsiteX125" fmla="*/ 5578300 w 11269336"/>
              <a:gd name="connsiteY125" fmla="*/ 1944963 h 2323145"/>
              <a:gd name="connsiteX126" fmla="*/ 5566758 w 11269336"/>
              <a:gd name="connsiteY126" fmla="*/ 1943441 h 2323145"/>
              <a:gd name="connsiteX127" fmla="*/ 5565857 w 11269336"/>
              <a:gd name="connsiteY127" fmla="*/ 1942445 h 2323145"/>
              <a:gd name="connsiteX128" fmla="*/ 5531534 w 11269336"/>
              <a:gd name="connsiteY128" fmla="*/ 1955208 h 2323145"/>
              <a:gd name="connsiteX129" fmla="*/ 5526552 w 11269336"/>
              <a:gd name="connsiteY129" fmla="*/ 1954799 h 2323145"/>
              <a:gd name="connsiteX130" fmla="*/ 5504723 w 11269336"/>
              <a:gd name="connsiteY130" fmla="*/ 1965811 h 2323145"/>
              <a:gd name="connsiteX131" fmla="*/ 5493156 w 11269336"/>
              <a:gd name="connsiteY131" fmla="*/ 1970063 h 2323145"/>
              <a:gd name="connsiteX132" fmla="*/ 5490486 w 11269336"/>
              <a:gd name="connsiteY132" fmla="*/ 1974227 h 2323145"/>
              <a:gd name="connsiteX133" fmla="*/ 5473107 w 11269336"/>
              <a:gd name="connsiteY133" fmla="*/ 1979001 h 2323145"/>
              <a:gd name="connsiteX134" fmla="*/ 5470885 w 11269336"/>
              <a:gd name="connsiteY134" fmla="*/ 1978432 h 2323145"/>
              <a:gd name="connsiteX135" fmla="*/ 5457393 w 11269336"/>
              <a:gd name="connsiteY135" fmla="*/ 1986525 h 2323145"/>
              <a:gd name="connsiteX136" fmla="*/ 5447102 w 11269336"/>
              <a:gd name="connsiteY136" fmla="*/ 1998329 h 2323145"/>
              <a:gd name="connsiteX137" fmla="*/ 5159151 w 11269336"/>
              <a:gd name="connsiteY137" fmla="*/ 2029640 h 2323145"/>
              <a:gd name="connsiteX138" fmla="*/ 5041688 w 11269336"/>
              <a:gd name="connsiteY138" fmla="*/ 2022334 h 2323145"/>
              <a:gd name="connsiteX139" fmla="*/ 4860988 w 11269336"/>
              <a:gd name="connsiteY139" fmla="*/ 2135698 h 2323145"/>
              <a:gd name="connsiteX140" fmla="*/ 4807902 w 11269336"/>
              <a:gd name="connsiteY140" fmla="*/ 2138894 h 2323145"/>
              <a:gd name="connsiteX141" fmla="*/ 4765388 w 11269336"/>
              <a:gd name="connsiteY141" fmla="*/ 2162525 h 2323145"/>
              <a:gd name="connsiteX142" fmla="*/ 4745033 w 11269336"/>
              <a:gd name="connsiteY142" fmla="*/ 2158859 h 2323145"/>
              <a:gd name="connsiteX143" fmla="*/ 4741475 w 11269336"/>
              <a:gd name="connsiteY143" fmla="*/ 2157998 h 2323145"/>
              <a:gd name="connsiteX144" fmla="*/ 4728247 w 11269336"/>
              <a:gd name="connsiteY144" fmla="*/ 2159526 h 2323145"/>
              <a:gd name="connsiteX145" fmla="*/ 4723263 w 11269336"/>
              <a:gd name="connsiteY145" fmla="*/ 2153742 h 2323145"/>
              <a:gd name="connsiteX146" fmla="*/ 4702453 w 11269336"/>
              <a:gd name="connsiteY146" fmla="*/ 2151586 h 2323145"/>
              <a:gd name="connsiteX147" fmla="*/ 4678455 w 11269336"/>
              <a:gd name="connsiteY147" fmla="*/ 2156131 h 2323145"/>
              <a:gd name="connsiteX148" fmla="*/ 4593061 w 11269336"/>
              <a:gd name="connsiteY148" fmla="*/ 2171597 h 2323145"/>
              <a:gd name="connsiteX149" fmla="*/ 4579902 w 11269336"/>
              <a:gd name="connsiteY149" fmla="*/ 2177927 h 2323145"/>
              <a:gd name="connsiteX150" fmla="*/ 4533444 w 11269336"/>
              <a:gd name="connsiteY150" fmla="*/ 2181200 h 2323145"/>
              <a:gd name="connsiteX151" fmla="*/ 4492832 w 11269336"/>
              <a:gd name="connsiteY151" fmla="*/ 2188033 h 2323145"/>
              <a:gd name="connsiteX152" fmla="*/ 4467257 w 11269336"/>
              <a:gd name="connsiteY152" fmla="*/ 2196121 h 2323145"/>
              <a:gd name="connsiteX153" fmla="*/ 4459937 w 11269336"/>
              <a:gd name="connsiteY153" fmla="*/ 2195182 h 2323145"/>
              <a:gd name="connsiteX154" fmla="*/ 4433312 w 11269336"/>
              <a:gd name="connsiteY154" fmla="*/ 2199004 h 2323145"/>
              <a:gd name="connsiteX155" fmla="*/ 4420601 w 11269336"/>
              <a:gd name="connsiteY155" fmla="*/ 2205158 h 2323145"/>
              <a:gd name="connsiteX156" fmla="*/ 4405765 w 11269336"/>
              <a:gd name="connsiteY156" fmla="*/ 2199902 h 2323145"/>
              <a:gd name="connsiteX157" fmla="*/ 4401354 w 11269336"/>
              <a:gd name="connsiteY157" fmla="*/ 2194745 h 2323145"/>
              <a:gd name="connsiteX158" fmla="*/ 4383151 w 11269336"/>
              <a:gd name="connsiteY158" fmla="*/ 2201140 h 2323145"/>
              <a:gd name="connsiteX159" fmla="*/ 4366646 w 11269336"/>
              <a:gd name="connsiteY159" fmla="*/ 2198564 h 2323145"/>
              <a:gd name="connsiteX160" fmla="*/ 4354009 w 11269336"/>
              <a:gd name="connsiteY160" fmla="*/ 2204984 h 2323145"/>
              <a:gd name="connsiteX161" fmla="*/ 4348284 w 11269336"/>
              <a:gd name="connsiteY161" fmla="*/ 2205270 h 2323145"/>
              <a:gd name="connsiteX162" fmla="*/ 4333906 w 11269336"/>
              <a:gd name="connsiteY162" fmla="*/ 2205251 h 2323145"/>
              <a:gd name="connsiteX163" fmla="*/ 4308819 w 11269336"/>
              <a:gd name="connsiteY163" fmla="*/ 2203822 h 2323145"/>
              <a:gd name="connsiteX164" fmla="*/ 4301210 w 11269336"/>
              <a:gd name="connsiteY164" fmla="*/ 2204456 h 2323145"/>
              <a:gd name="connsiteX165" fmla="*/ 4283095 w 11269336"/>
              <a:gd name="connsiteY165" fmla="*/ 2198177 h 2323145"/>
              <a:gd name="connsiteX166" fmla="*/ 4250119 w 11269336"/>
              <a:gd name="connsiteY166" fmla="*/ 2196342 h 2323145"/>
              <a:gd name="connsiteX167" fmla="*/ 4189203 w 11269336"/>
              <a:gd name="connsiteY167" fmla="*/ 2178994 h 2323145"/>
              <a:gd name="connsiteX168" fmla="*/ 4154035 w 11269336"/>
              <a:gd name="connsiteY168" fmla="*/ 2171950 h 2323145"/>
              <a:gd name="connsiteX169" fmla="*/ 4129569 w 11269336"/>
              <a:gd name="connsiteY169" fmla="*/ 2163850 h 2323145"/>
              <a:gd name="connsiteX170" fmla="*/ 4061250 w 11269336"/>
              <a:gd name="connsiteY170" fmla="*/ 2159236 h 2323145"/>
              <a:gd name="connsiteX171" fmla="*/ 3945480 w 11269336"/>
              <a:gd name="connsiteY171" fmla="*/ 2158279 h 2323145"/>
              <a:gd name="connsiteX172" fmla="*/ 3921468 w 11269336"/>
              <a:gd name="connsiteY172" fmla="*/ 2156588 h 2323145"/>
              <a:gd name="connsiteX173" fmla="*/ 3903348 w 11269336"/>
              <a:gd name="connsiteY173" fmla="*/ 2149220 h 2323145"/>
              <a:gd name="connsiteX174" fmla="*/ 3901342 w 11269336"/>
              <a:gd name="connsiteY174" fmla="*/ 2142355 h 2323145"/>
              <a:gd name="connsiteX175" fmla="*/ 3888539 w 11269336"/>
              <a:gd name="connsiteY175" fmla="*/ 2140476 h 2323145"/>
              <a:gd name="connsiteX176" fmla="*/ 3885662 w 11269336"/>
              <a:gd name="connsiteY176" fmla="*/ 2138740 h 2323145"/>
              <a:gd name="connsiteX177" fmla="*/ 3868627 w 11269336"/>
              <a:gd name="connsiteY177" fmla="*/ 2130023 h 2323145"/>
              <a:gd name="connsiteX178" fmla="*/ 3819177 w 11269336"/>
              <a:gd name="connsiteY178" fmla="*/ 2142111 h 2323145"/>
              <a:gd name="connsiteX179" fmla="*/ 3769100 w 11269336"/>
              <a:gd name="connsiteY179" fmla="*/ 2131731 h 2323145"/>
              <a:gd name="connsiteX180" fmla="*/ 3562752 w 11269336"/>
              <a:gd name="connsiteY180" fmla="*/ 2131785 h 2323145"/>
              <a:gd name="connsiteX181" fmla="*/ 3541402 w 11269336"/>
              <a:gd name="connsiteY181" fmla="*/ 2106821 h 2323145"/>
              <a:gd name="connsiteX182" fmla="*/ 3365341 w 11269336"/>
              <a:gd name="connsiteY182" fmla="*/ 2077638 h 2323145"/>
              <a:gd name="connsiteX183" fmla="*/ 3170922 w 11269336"/>
              <a:gd name="connsiteY183" fmla="*/ 2115957 h 2323145"/>
              <a:gd name="connsiteX184" fmla="*/ 3156256 w 11269336"/>
              <a:gd name="connsiteY184" fmla="*/ 2124773 h 2323145"/>
              <a:gd name="connsiteX185" fmla="*/ 3140298 w 11269336"/>
              <a:gd name="connsiteY185" fmla="*/ 2129182 h 2323145"/>
              <a:gd name="connsiteX186" fmla="*/ 3138514 w 11269336"/>
              <a:gd name="connsiteY186" fmla="*/ 2128069 h 2323145"/>
              <a:gd name="connsiteX187" fmla="*/ 3120467 w 11269336"/>
              <a:gd name="connsiteY187" fmla="*/ 2128281 h 2323145"/>
              <a:gd name="connsiteX188" fmla="*/ 3116175 w 11269336"/>
              <a:gd name="connsiteY188" fmla="*/ 2131633 h 2323145"/>
              <a:gd name="connsiteX189" fmla="*/ 3103685 w 11269336"/>
              <a:gd name="connsiteY189" fmla="*/ 2132814 h 2323145"/>
              <a:gd name="connsiteX190" fmla="*/ 3078794 w 11269336"/>
              <a:gd name="connsiteY190" fmla="*/ 2137935 h 2323145"/>
              <a:gd name="connsiteX191" fmla="*/ 3074407 w 11269336"/>
              <a:gd name="connsiteY191" fmla="*/ 2136274 h 2323145"/>
              <a:gd name="connsiteX192" fmla="*/ 3037285 w 11269336"/>
              <a:gd name="connsiteY192" fmla="*/ 2139919 h 2323145"/>
              <a:gd name="connsiteX193" fmla="*/ 3036901 w 11269336"/>
              <a:gd name="connsiteY193" fmla="*/ 2138726 h 2323145"/>
              <a:gd name="connsiteX194" fmla="*/ 3026996 w 11269336"/>
              <a:gd name="connsiteY194" fmla="*/ 2134322 h 2323145"/>
              <a:gd name="connsiteX195" fmla="*/ 3007772 w 11269336"/>
              <a:gd name="connsiteY195" fmla="*/ 2128742 h 2323145"/>
              <a:gd name="connsiteX196" fmla="*/ 2965030 w 11269336"/>
              <a:gd name="connsiteY196" fmla="*/ 2100494 h 2323145"/>
              <a:gd name="connsiteX197" fmla="*/ 2926342 w 11269336"/>
              <a:gd name="connsiteY197" fmla="*/ 2104155 h 2323145"/>
              <a:gd name="connsiteX198" fmla="*/ 2918608 w 11269336"/>
              <a:gd name="connsiteY198" fmla="*/ 2104215 h 2323145"/>
              <a:gd name="connsiteX199" fmla="*/ 2918475 w 11269336"/>
              <a:gd name="connsiteY199" fmla="*/ 2103937 h 2323145"/>
              <a:gd name="connsiteX200" fmla="*/ 2910360 w 11269336"/>
              <a:gd name="connsiteY200" fmla="*/ 2103444 h 2323145"/>
              <a:gd name="connsiteX201" fmla="*/ 2904507 w 11269336"/>
              <a:gd name="connsiteY201" fmla="*/ 2104326 h 2323145"/>
              <a:gd name="connsiteX202" fmla="*/ 2889503 w 11269336"/>
              <a:gd name="connsiteY202" fmla="*/ 2104443 h 2323145"/>
              <a:gd name="connsiteX203" fmla="*/ 2884480 w 11269336"/>
              <a:gd name="connsiteY203" fmla="*/ 2102626 h 2323145"/>
              <a:gd name="connsiteX204" fmla="*/ 2882689 w 11269336"/>
              <a:gd name="connsiteY204" fmla="*/ 2099228 h 2323145"/>
              <a:gd name="connsiteX205" fmla="*/ 2881291 w 11269336"/>
              <a:gd name="connsiteY205" fmla="*/ 2099618 h 2323145"/>
              <a:gd name="connsiteX206" fmla="*/ 2853979 w 11269336"/>
              <a:gd name="connsiteY206" fmla="*/ 2090388 h 2323145"/>
              <a:gd name="connsiteX207" fmla="*/ 2791790 w 11269336"/>
              <a:gd name="connsiteY207" fmla="*/ 2080332 h 2323145"/>
              <a:gd name="connsiteX208" fmla="*/ 2755844 w 11269336"/>
              <a:gd name="connsiteY208" fmla="*/ 2078874 h 2323145"/>
              <a:gd name="connsiteX209" fmla="*/ 2657742 w 11269336"/>
              <a:gd name="connsiteY209" fmla="*/ 2070179 h 2323145"/>
              <a:gd name="connsiteX210" fmla="*/ 2559549 w 11269336"/>
              <a:gd name="connsiteY210" fmla="*/ 2057873 h 2323145"/>
              <a:gd name="connsiteX211" fmla="*/ 2512054 w 11269336"/>
              <a:gd name="connsiteY211" fmla="*/ 2031671 h 2323145"/>
              <a:gd name="connsiteX212" fmla="*/ 2506437 w 11269336"/>
              <a:gd name="connsiteY212" fmla="*/ 2030918 h 2323145"/>
              <a:gd name="connsiteX213" fmla="*/ 2491752 w 11269336"/>
              <a:gd name="connsiteY213" fmla="*/ 2033906 h 2323145"/>
              <a:gd name="connsiteX214" fmla="*/ 2486338 w 11269336"/>
              <a:gd name="connsiteY214" fmla="*/ 2035862 h 2323145"/>
              <a:gd name="connsiteX215" fmla="*/ 2478186 w 11269336"/>
              <a:gd name="connsiteY215" fmla="*/ 2036953 h 2323145"/>
              <a:gd name="connsiteX216" fmla="*/ 2477950 w 11269336"/>
              <a:gd name="connsiteY216" fmla="*/ 2036715 h 2323145"/>
              <a:gd name="connsiteX217" fmla="*/ 2470381 w 11269336"/>
              <a:gd name="connsiteY217" fmla="*/ 2038256 h 2323145"/>
              <a:gd name="connsiteX218" fmla="*/ 2433781 w 11269336"/>
              <a:gd name="connsiteY218" fmla="*/ 2049140 h 2323145"/>
              <a:gd name="connsiteX219" fmla="*/ 2381172 w 11269336"/>
              <a:gd name="connsiteY219" fmla="*/ 2030645 h 2323145"/>
              <a:gd name="connsiteX220" fmla="*/ 2360198 w 11269336"/>
              <a:gd name="connsiteY220" fmla="*/ 2029059 h 2323145"/>
              <a:gd name="connsiteX221" fmla="*/ 2348815 w 11269336"/>
              <a:gd name="connsiteY221" fmla="*/ 2026798 h 2323145"/>
              <a:gd name="connsiteX222" fmla="*/ 2347988 w 11269336"/>
              <a:gd name="connsiteY222" fmla="*/ 2025745 h 2323145"/>
              <a:gd name="connsiteX223" fmla="*/ 2312920 w 11269336"/>
              <a:gd name="connsiteY223" fmla="*/ 2036311 h 2323145"/>
              <a:gd name="connsiteX224" fmla="*/ 2307986 w 11269336"/>
              <a:gd name="connsiteY224" fmla="*/ 2035583 h 2323145"/>
              <a:gd name="connsiteX225" fmla="*/ 2285481 w 11269336"/>
              <a:gd name="connsiteY225" fmla="*/ 2045197 h 2323145"/>
              <a:gd name="connsiteX226" fmla="*/ 2273666 w 11269336"/>
              <a:gd name="connsiteY226" fmla="*/ 2048710 h 2323145"/>
              <a:gd name="connsiteX227" fmla="*/ 2270719 w 11269336"/>
              <a:gd name="connsiteY227" fmla="*/ 2052702 h 2323145"/>
              <a:gd name="connsiteX228" fmla="*/ 2253080 w 11269336"/>
              <a:gd name="connsiteY228" fmla="*/ 2056363 h 2323145"/>
              <a:gd name="connsiteX229" fmla="*/ 2250906 w 11269336"/>
              <a:gd name="connsiteY229" fmla="*/ 2055654 h 2323145"/>
              <a:gd name="connsiteX230" fmla="*/ 2236905 w 11269336"/>
              <a:gd name="connsiteY230" fmla="*/ 2062882 h 2323145"/>
              <a:gd name="connsiteX231" fmla="*/ 2225830 w 11269336"/>
              <a:gd name="connsiteY231" fmla="*/ 2074027 h 2323145"/>
              <a:gd name="connsiteX232" fmla="*/ 2073776 w 11269336"/>
              <a:gd name="connsiteY232" fmla="*/ 2089244 h 2323145"/>
              <a:gd name="connsiteX233" fmla="*/ 1948256 w 11269336"/>
              <a:gd name="connsiteY233" fmla="*/ 2146616 h 2323145"/>
              <a:gd name="connsiteX234" fmla="*/ 1865582 w 11269336"/>
              <a:gd name="connsiteY234" fmla="*/ 2153738 h 2323145"/>
              <a:gd name="connsiteX235" fmla="*/ 1835210 w 11269336"/>
              <a:gd name="connsiteY235" fmla="*/ 2134244 h 2323145"/>
              <a:gd name="connsiteX236" fmla="*/ 1632661 w 11269336"/>
              <a:gd name="connsiteY236" fmla="*/ 2173882 h 2323145"/>
              <a:gd name="connsiteX237" fmla="*/ 1579590 w 11269336"/>
              <a:gd name="connsiteY237" fmla="*/ 2173680 h 2323145"/>
              <a:gd name="connsiteX238" fmla="*/ 1535601 w 11269336"/>
              <a:gd name="connsiteY238" fmla="*/ 2194590 h 2323145"/>
              <a:gd name="connsiteX239" fmla="*/ 1515594 w 11269336"/>
              <a:gd name="connsiteY239" fmla="*/ 2189622 h 2323145"/>
              <a:gd name="connsiteX240" fmla="*/ 1512113 w 11269336"/>
              <a:gd name="connsiteY240" fmla="*/ 2188534 h 2323145"/>
              <a:gd name="connsiteX241" fmla="*/ 1498838 w 11269336"/>
              <a:gd name="connsiteY241" fmla="*/ 2189213 h 2323145"/>
              <a:gd name="connsiteX242" fmla="*/ 1494279 w 11269336"/>
              <a:gd name="connsiteY242" fmla="*/ 2183112 h 2323145"/>
              <a:gd name="connsiteX243" fmla="*/ 1473714 w 11269336"/>
              <a:gd name="connsiteY243" fmla="*/ 2179625 h 2323145"/>
              <a:gd name="connsiteX244" fmla="*/ 1449503 w 11269336"/>
              <a:gd name="connsiteY244" fmla="*/ 2182633 h 2323145"/>
              <a:gd name="connsiteX245" fmla="*/ 1266687 w 11269336"/>
              <a:gd name="connsiteY245" fmla="*/ 2212688 h 2323145"/>
              <a:gd name="connsiteX246" fmla="*/ 1239614 w 11269336"/>
              <a:gd name="connsiteY246" fmla="*/ 2209727 h 2323145"/>
              <a:gd name="connsiteX247" fmla="*/ 1202436 w 11269336"/>
              <a:gd name="connsiteY247" fmla="*/ 2209817 h 2323145"/>
              <a:gd name="connsiteX248" fmla="*/ 1136097 w 11269336"/>
              <a:gd name="connsiteY248" fmla="*/ 2205112 h 2323145"/>
              <a:gd name="connsiteX249" fmla="*/ 988232 w 11269336"/>
              <a:gd name="connsiteY249" fmla="*/ 2235635 h 2323145"/>
              <a:gd name="connsiteX250" fmla="*/ 981959 w 11269336"/>
              <a:gd name="connsiteY250" fmla="*/ 2231607 h 2323145"/>
              <a:gd name="connsiteX251" fmla="*/ 938600 w 11269336"/>
              <a:gd name="connsiteY251" fmla="*/ 2238113 h 2323145"/>
              <a:gd name="connsiteX252" fmla="*/ 791788 w 11269336"/>
              <a:gd name="connsiteY252" fmla="*/ 2293224 h 2323145"/>
              <a:gd name="connsiteX253" fmla="*/ 706914 w 11269336"/>
              <a:gd name="connsiteY253" fmla="*/ 2305046 h 2323145"/>
              <a:gd name="connsiteX254" fmla="*/ 675971 w 11269336"/>
              <a:gd name="connsiteY254" fmla="*/ 2304030 h 2323145"/>
              <a:gd name="connsiteX255" fmla="*/ 624180 w 11269336"/>
              <a:gd name="connsiteY255" fmla="*/ 2302650 h 2323145"/>
              <a:gd name="connsiteX256" fmla="*/ 583453 w 11269336"/>
              <a:gd name="connsiteY256" fmla="*/ 2288788 h 2323145"/>
              <a:gd name="connsiteX257" fmla="*/ 540946 w 11269336"/>
              <a:gd name="connsiteY257" fmla="*/ 2292721 h 2323145"/>
              <a:gd name="connsiteX258" fmla="*/ 533680 w 11269336"/>
              <a:gd name="connsiteY258" fmla="*/ 2310233 h 2323145"/>
              <a:gd name="connsiteX259" fmla="*/ 487366 w 11269336"/>
              <a:gd name="connsiteY259" fmla="*/ 2309053 h 2323145"/>
              <a:gd name="connsiteX260" fmla="*/ 416820 w 11269336"/>
              <a:gd name="connsiteY260" fmla="*/ 2305443 h 2323145"/>
              <a:gd name="connsiteX261" fmla="*/ 376805 w 11269336"/>
              <a:gd name="connsiteY261" fmla="*/ 2307647 h 2323145"/>
              <a:gd name="connsiteX262" fmla="*/ 266777 w 11269336"/>
              <a:gd name="connsiteY262" fmla="*/ 2309012 h 2323145"/>
              <a:gd name="connsiteX263" fmla="*/ 156013 w 11269336"/>
              <a:gd name="connsiteY263" fmla="*/ 2306832 h 2323145"/>
              <a:gd name="connsiteX264" fmla="*/ 87258 w 11269336"/>
              <a:gd name="connsiteY264" fmla="*/ 2285511 h 2323145"/>
              <a:gd name="connsiteX265" fmla="*/ 23798 w 11269336"/>
              <a:gd name="connsiteY265" fmla="*/ 2281822 h 2323145"/>
              <a:gd name="connsiteX266" fmla="*/ 0 w 11269336"/>
              <a:gd name="connsiteY266" fmla="*/ 2285369 h 2323145"/>
              <a:gd name="connsiteX267" fmla="*/ 0 w 11269336"/>
              <a:gd name="connsiteY26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795998 w 11269336"/>
              <a:gd name="connsiteY29" fmla="*/ 863337 h 2323145"/>
              <a:gd name="connsiteX30" fmla="*/ 8776970 w 11269336"/>
              <a:gd name="connsiteY30" fmla="*/ 885177 h 2323145"/>
              <a:gd name="connsiteX31" fmla="*/ 8755719 w 11269336"/>
              <a:gd name="connsiteY31" fmla="*/ 889754 h 2323145"/>
              <a:gd name="connsiteX32" fmla="*/ 8743257 w 11269336"/>
              <a:gd name="connsiteY32" fmla="*/ 904723 h 2323145"/>
              <a:gd name="connsiteX33" fmla="*/ 8721366 w 11269336"/>
              <a:gd name="connsiteY33" fmla="*/ 904711 h 2323145"/>
              <a:gd name="connsiteX34" fmla="*/ 8678353 w 11269336"/>
              <a:gd name="connsiteY34" fmla="*/ 926318 h 2323145"/>
              <a:gd name="connsiteX35" fmla="*/ 8636849 w 11269336"/>
              <a:gd name="connsiteY35" fmla="*/ 937900 h 2323145"/>
              <a:gd name="connsiteX36" fmla="*/ 8620213 w 11269336"/>
              <a:gd name="connsiteY36" fmla="*/ 943068 h 2323145"/>
              <a:gd name="connsiteX37" fmla="*/ 8612581 w 11269336"/>
              <a:gd name="connsiteY37" fmla="*/ 952695 h 2323145"/>
              <a:gd name="connsiteX38" fmla="*/ 8589038 w 11269336"/>
              <a:gd name="connsiteY38" fmla="*/ 963892 h 2323145"/>
              <a:gd name="connsiteX39" fmla="*/ 8579950 w 11269336"/>
              <a:gd name="connsiteY39" fmla="*/ 960899 h 2323145"/>
              <a:gd name="connsiteX40" fmla="*/ 8579319 w 11269336"/>
              <a:gd name="connsiteY40" fmla="*/ 965630 h 2323145"/>
              <a:gd name="connsiteX41" fmla="*/ 8547429 w 11269336"/>
              <a:gd name="connsiteY41" fmla="*/ 984506 h 2323145"/>
              <a:gd name="connsiteX42" fmla="*/ 8478704 w 11269336"/>
              <a:gd name="connsiteY42" fmla="*/ 1025490 h 2323145"/>
              <a:gd name="connsiteX43" fmla="*/ 8461421 w 11269336"/>
              <a:gd name="connsiteY43" fmla="*/ 1035512 h 2323145"/>
              <a:gd name="connsiteX44" fmla="*/ 8445003 w 11269336"/>
              <a:gd name="connsiteY44" fmla="*/ 1036851 h 2323145"/>
              <a:gd name="connsiteX45" fmla="*/ 8357350 w 11269336"/>
              <a:gd name="connsiteY45" fmla="*/ 1060213 h 2323145"/>
              <a:gd name="connsiteX46" fmla="*/ 8335565 w 11269336"/>
              <a:gd name="connsiteY46" fmla="*/ 1061151 h 2323145"/>
              <a:gd name="connsiteX47" fmla="*/ 8325267 w 11269336"/>
              <a:gd name="connsiteY47" fmla="*/ 1055919 h 2323145"/>
              <a:gd name="connsiteX48" fmla="*/ 8293586 w 11269336"/>
              <a:gd name="connsiteY48" fmla="*/ 1076144 h 2323145"/>
              <a:gd name="connsiteX49" fmla="*/ 8242405 w 11269336"/>
              <a:gd name="connsiteY49" fmla="*/ 1095960 h 2323145"/>
              <a:gd name="connsiteX50" fmla="*/ 8197391 w 11269336"/>
              <a:gd name="connsiteY50" fmla="*/ 1107746 h 2323145"/>
              <a:gd name="connsiteX51" fmla="*/ 8081474 w 11269336"/>
              <a:gd name="connsiteY51" fmla="*/ 1130125 h 2323145"/>
              <a:gd name="connsiteX52" fmla="*/ 8053585 w 11269336"/>
              <a:gd name="connsiteY52" fmla="*/ 1129169 h 2323145"/>
              <a:gd name="connsiteX53" fmla="*/ 8038422 w 11269336"/>
              <a:gd name="connsiteY53" fmla="*/ 1119092 h 2323145"/>
              <a:gd name="connsiteX54" fmla="*/ 8029450 w 11269336"/>
              <a:gd name="connsiteY54" fmla="*/ 1125592 h 2323145"/>
              <a:gd name="connsiteX55" fmla="*/ 7959552 w 11269336"/>
              <a:gd name="connsiteY55" fmla="*/ 1140188 h 2323145"/>
              <a:gd name="connsiteX56" fmla="*/ 7914188 w 11269336"/>
              <a:gd name="connsiteY56" fmla="*/ 1150862 h 2323145"/>
              <a:gd name="connsiteX57" fmla="*/ 7914918 w 11269336"/>
              <a:gd name="connsiteY57" fmla="*/ 1168758 h 2323145"/>
              <a:gd name="connsiteX58" fmla="*/ 7875510 w 11269336"/>
              <a:gd name="connsiteY58" fmla="*/ 1183153 h 2323145"/>
              <a:gd name="connsiteX59" fmla="*/ 7829932 w 11269336"/>
              <a:gd name="connsiteY59" fmla="*/ 1180782 h 2323145"/>
              <a:gd name="connsiteX60" fmla="*/ 7779182 w 11269336"/>
              <a:gd name="connsiteY60" fmla="*/ 1192665 h 2323145"/>
              <a:gd name="connsiteX61" fmla="*/ 7748774 w 11269336"/>
              <a:gd name="connsiteY61" fmla="*/ 1199586 h 2323145"/>
              <a:gd name="connsiteX62" fmla="*/ 7671846 w 11269336"/>
              <a:gd name="connsiteY62" fmla="*/ 1231966 h 2323145"/>
              <a:gd name="connsiteX63" fmla="*/ 7554146 w 11269336"/>
              <a:gd name="connsiteY63" fmla="*/ 1319748 h 2323145"/>
              <a:gd name="connsiteX64" fmla="*/ 7515052 w 11269336"/>
              <a:gd name="connsiteY64" fmla="*/ 1336718 h 2323145"/>
              <a:gd name="connsiteX65" fmla="*/ 7507193 w 11269336"/>
              <a:gd name="connsiteY65" fmla="*/ 1334617 h 2323145"/>
              <a:gd name="connsiteX66" fmla="*/ 7461694 w 11269336"/>
              <a:gd name="connsiteY66" fmla="*/ 1375866 h 2323145"/>
              <a:gd name="connsiteX67" fmla="*/ 7377571 w 11269336"/>
              <a:gd name="connsiteY67" fmla="*/ 1400128 h 2323145"/>
              <a:gd name="connsiteX68" fmla="*/ 7311261 w 11269336"/>
              <a:gd name="connsiteY68" fmla="*/ 1412652 h 2323145"/>
              <a:gd name="connsiteX69" fmla="*/ 7275307 w 11269336"/>
              <a:gd name="connsiteY69" fmla="*/ 1422171 h 2323145"/>
              <a:gd name="connsiteX70" fmla="*/ 7247783 w 11269336"/>
              <a:gd name="connsiteY70" fmla="*/ 1426330 h 2323145"/>
              <a:gd name="connsiteX71" fmla="*/ 7185047 w 11269336"/>
              <a:gd name="connsiteY71" fmla="*/ 1451812 h 2323145"/>
              <a:gd name="connsiteX72" fmla="*/ 7084117 w 11269336"/>
              <a:gd name="connsiteY72" fmla="*/ 1500281 h 2323145"/>
              <a:gd name="connsiteX73" fmla="*/ 7062011 w 11269336"/>
              <a:gd name="connsiteY73" fmla="*/ 1509183 h 2323145"/>
              <a:gd name="connsiteX74" fmla="*/ 7040555 w 11269336"/>
              <a:gd name="connsiteY74" fmla="*/ 1511207 h 2323145"/>
              <a:gd name="connsiteX75" fmla="*/ 7033438 w 11269336"/>
              <a:gd name="connsiteY75" fmla="*/ 1506772 h 2323145"/>
              <a:gd name="connsiteX76" fmla="*/ 7020886 w 11269336"/>
              <a:gd name="connsiteY76" fmla="*/ 1510764 h 2323145"/>
              <a:gd name="connsiteX77" fmla="*/ 7017033 w 11269336"/>
              <a:gd name="connsiteY77" fmla="*/ 1510650 h 2323145"/>
              <a:gd name="connsiteX78" fmla="*/ 6995460 w 11269336"/>
              <a:gd name="connsiteY78" fmla="*/ 1511173 h 2323145"/>
              <a:gd name="connsiteX79" fmla="*/ 6962144 w 11269336"/>
              <a:gd name="connsiteY79" fmla="*/ 1541508 h 2323145"/>
              <a:gd name="connsiteX80" fmla="*/ 6910674 w 11269336"/>
              <a:gd name="connsiteY80" fmla="*/ 1554793 h 2323145"/>
              <a:gd name="connsiteX81" fmla="*/ 6732152 w 11269336"/>
              <a:gd name="connsiteY81" fmla="*/ 1642538 h 2323145"/>
              <a:gd name="connsiteX82" fmla="*/ 6694106 w 11269336"/>
              <a:gd name="connsiteY82" fmla="*/ 1632377 h 2323145"/>
              <a:gd name="connsiteX83" fmla="*/ 6617223 w 11269336"/>
              <a:gd name="connsiteY83" fmla="*/ 1659889 h 2323145"/>
              <a:gd name="connsiteX84" fmla="*/ 6521138 w 11269336"/>
              <a:gd name="connsiteY84" fmla="*/ 1744340 h 2323145"/>
              <a:gd name="connsiteX85" fmla="*/ 6380677 w 11269336"/>
              <a:gd name="connsiteY85" fmla="*/ 1796883 h 2323145"/>
              <a:gd name="connsiteX86" fmla="*/ 6374897 w 11269336"/>
              <a:gd name="connsiteY86" fmla="*/ 1809910 h 2323145"/>
              <a:gd name="connsiteX87" fmla="*/ 6364545 w 11269336"/>
              <a:gd name="connsiteY87" fmla="*/ 1820090 h 2323145"/>
              <a:gd name="connsiteX88" fmla="*/ 6362126 w 11269336"/>
              <a:gd name="connsiteY88" fmla="*/ 1819991 h 2323145"/>
              <a:gd name="connsiteX89" fmla="*/ 6346673 w 11269336"/>
              <a:gd name="connsiteY89" fmla="*/ 1827824 h 2323145"/>
              <a:gd name="connsiteX90" fmla="*/ 6345588 w 11269336"/>
              <a:gd name="connsiteY90" fmla="*/ 1832232 h 2323145"/>
              <a:gd name="connsiteX91" fmla="*/ 6335708 w 11269336"/>
              <a:gd name="connsiteY91" fmla="*/ 1838451 h 2323145"/>
              <a:gd name="connsiteX92" fmla="*/ 6318182 w 11269336"/>
              <a:gd name="connsiteY92" fmla="*/ 1852975 h 2323145"/>
              <a:gd name="connsiteX93" fmla="*/ 6313084 w 11269336"/>
              <a:gd name="connsiteY93" fmla="*/ 1853561 h 2323145"/>
              <a:gd name="connsiteX94" fmla="*/ 6283816 w 11269336"/>
              <a:gd name="connsiteY94" fmla="*/ 1872148 h 2323145"/>
              <a:gd name="connsiteX95" fmla="*/ 6282550 w 11269336"/>
              <a:gd name="connsiteY95" fmla="*/ 1871392 h 2323145"/>
              <a:gd name="connsiteX96" fmla="*/ 6270527 w 11269336"/>
              <a:gd name="connsiteY96" fmla="*/ 1872208 h 2323145"/>
              <a:gd name="connsiteX97" fmla="*/ 6249518 w 11269336"/>
              <a:gd name="connsiteY97" fmla="*/ 1876079 h 2323145"/>
              <a:gd name="connsiteX98" fmla="*/ 6190386 w 11269336"/>
              <a:gd name="connsiteY98" fmla="*/ 1872478 h 2323145"/>
              <a:gd name="connsiteX99" fmla="*/ 6159777 w 11269336"/>
              <a:gd name="connsiteY99" fmla="*/ 1891745 h 2323145"/>
              <a:gd name="connsiteX100" fmla="*/ 6153131 w 11269336"/>
              <a:gd name="connsiteY100" fmla="*/ 1895079 h 2323145"/>
              <a:gd name="connsiteX101" fmla="*/ 6152798 w 11269336"/>
              <a:gd name="connsiteY101" fmla="*/ 1894920 h 2323145"/>
              <a:gd name="connsiteX102" fmla="*/ 6145388 w 11269336"/>
              <a:gd name="connsiteY102" fmla="*/ 1897990 h 2323145"/>
              <a:gd name="connsiteX103" fmla="*/ 6141014 w 11269336"/>
              <a:gd name="connsiteY103" fmla="*/ 1901155 h 2323145"/>
              <a:gd name="connsiteX104" fmla="*/ 6128122 w 11269336"/>
              <a:gd name="connsiteY104" fmla="*/ 1907623 h 2323145"/>
              <a:gd name="connsiteX105" fmla="*/ 6122351 w 11269336"/>
              <a:gd name="connsiteY105" fmla="*/ 1908359 h 2323145"/>
              <a:gd name="connsiteX106" fmla="*/ 6064750 w 11269336"/>
              <a:gd name="connsiteY106" fmla="*/ 1896394 h 2323145"/>
              <a:gd name="connsiteX107" fmla="*/ 5964230 w 11269336"/>
              <a:gd name="connsiteY107" fmla="*/ 1910038 h 2323145"/>
              <a:gd name="connsiteX108" fmla="*/ 5865399 w 11269336"/>
              <a:gd name="connsiteY108" fmla="*/ 1926966 h 2323145"/>
              <a:gd name="connsiteX109" fmla="*/ 5829951 w 11269336"/>
              <a:gd name="connsiteY109" fmla="*/ 1934755 h 2323145"/>
              <a:gd name="connsiteX110" fmla="*/ 5765285 w 11269336"/>
              <a:gd name="connsiteY110" fmla="*/ 1941322 h 2323145"/>
              <a:gd name="connsiteX111" fmla="*/ 5734750 w 11269336"/>
              <a:gd name="connsiteY111" fmla="*/ 1939793 h 2323145"/>
              <a:gd name="connsiteX112" fmla="*/ 5733569 w 11269336"/>
              <a:gd name="connsiteY112" fmla="*/ 1940505 h 2323145"/>
              <a:gd name="connsiteX113" fmla="*/ 5730329 w 11269336"/>
              <a:gd name="connsiteY113" fmla="*/ 1937845 h 2323145"/>
              <a:gd name="connsiteX114" fmla="*/ 5724661 w 11269336"/>
              <a:gd name="connsiteY114" fmla="*/ 1937455 h 2323145"/>
              <a:gd name="connsiteX115" fmla="*/ 5710186 w 11269336"/>
              <a:gd name="connsiteY115" fmla="*/ 1941370 h 2323145"/>
              <a:gd name="connsiteX116" fmla="*/ 5704910 w 11269336"/>
              <a:gd name="connsiteY116" fmla="*/ 1943663 h 2323145"/>
              <a:gd name="connsiteX117" fmla="*/ 5696836 w 11269336"/>
              <a:gd name="connsiteY117" fmla="*/ 1945271 h 2323145"/>
              <a:gd name="connsiteX118" fmla="*/ 5696583 w 11269336"/>
              <a:gd name="connsiteY118" fmla="*/ 1945050 h 2323145"/>
              <a:gd name="connsiteX119" fmla="*/ 5689123 w 11269336"/>
              <a:gd name="connsiteY119" fmla="*/ 1947067 h 2323145"/>
              <a:gd name="connsiteX120" fmla="*/ 5653291 w 11269336"/>
              <a:gd name="connsiteY120" fmla="*/ 1960245 h 2323145"/>
              <a:gd name="connsiteX121" fmla="*/ 5599385 w 11269336"/>
              <a:gd name="connsiteY121" fmla="*/ 1945198 h 2323145"/>
              <a:gd name="connsiteX122" fmla="*/ 5578300 w 11269336"/>
              <a:gd name="connsiteY122" fmla="*/ 1944963 h 2323145"/>
              <a:gd name="connsiteX123" fmla="*/ 5566758 w 11269336"/>
              <a:gd name="connsiteY123" fmla="*/ 1943441 h 2323145"/>
              <a:gd name="connsiteX124" fmla="*/ 5565857 w 11269336"/>
              <a:gd name="connsiteY124" fmla="*/ 1942445 h 2323145"/>
              <a:gd name="connsiteX125" fmla="*/ 5531534 w 11269336"/>
              <a:gd name="connsiteY125" fmla="*/ 1955208 h 2323145"/>
              <a:gd name="connsiteX126" fmla="*/ 5526552 w 11269336"/>
              <a:gd name="connsiteY126" fmla="*/ 1954799 h 2323145"/>
              <a:gd name="connsiteX127" fmla="*/ 5504723 w 11269336"/>
              <a:gd name="connsiteY127" fmla="*/ 1965811 h 2323145"/>
              <a:gd name="connsiteX128" fmla="*/ 5493156 w 11269336"/>
              <a:gd name="connsiteY128" fmla="*/ 1970063 h 2323145"/>
              <a:gd name="connsiteX129" fmla="*/ 5490486 w 11269336"/>
              <a:gd name="connsiteY129" fmla="*/ 1974227 h 2323145"/>
              <a:gd name="connsiteX130" fmla="*/ 5473107 w 11269336"/>
              <a:gd name="connsiteY130" fmla="*/ 1979001 h 2323145"/>
              <a:gd name="connsiteX131" fmla="*/ 5470885 w 11269336"/>
              <a:gd name="connsiteY131" fmla="*/ 1978432 h 2323145"/>
              <a:gd name="connsiteX132" fmla="*/ 5457393 w 11269336"/>
              <a:gd name="connsiteY132" fmla="*/ 1986525 h 2323145"/>
              <a:gd name="connsiteX133" fmla="*/ 5447102 w 11269336"/>
              <a:gd name="connsiteY133" fmla="*/ 1998329 h 2323145"/>
              <a:gd name="connsiteX134" fmla="*/ 5159151 w 11269336"/>
              <a:gd name="connsiteY134" fmla="*/ 2029640 h 2323145"/>
              <a:gd name="connsiteX135" fmla="*/ 5041688 w 11269336"/>
              <a:gd name="connsiteY135" fmla="*/ 2022334 h 2323145"/>
              <a:gd name="connsiteX136" fmla="*/ 4860988 w 11269336"/>
              <a:gd name="connsiteY136" fmla="*/ 2135698 h 2323145"/>
              <a:gd name="connsiteX137" fmla="*/ 4807902 w 11269336"/>
              <a:gd name="connsiteY137" fmla="*/ 2138894 h 2323145"/>
              <a:gd name="connsiteX138" fmla="*/ 4765388 w 11269336"/>
              <a:gd name="connsiteY138" fmla="*/ 2162525 h 2323145"/>
              <a:gd name="connsiteX139" fmla="*/ 4745033 w 11269336"/>
              <a:gd name="connsiteY139" fmla="*/ 2158859 h 2323145"/>
              <a:gd name="connsiteX140" fmla="*/ 4741475 w 11269336"/>
              <a:gd name="connsiteY140" fmla="*/ 2157998 h 2323145"/>
              <a:gd name="connsiteX141" fmla="*/ 4728247 w 11269336"/>
              <a:gd name="connsiteY141" fmla="*/ 2159526 h 2323145"/>
              <a:gd name="connsiteX142" fmla="*/ 4723263 w 11269336"/>
              <a:gd name="connsiteY142" fmla="*/ 2153742 h 2323145"/>
              <a:gd name="connsiteX143" fmla="*/ 4702453 w 11269336"/>
              <a:gd name="connsiteY143" fmla="*/ 2151586 h 2323145"/>
              <a:gd name="connsiteX144" fmla="*/ 4678455 w 11269336"/>
              <a:gd name="connsiteY144" fmla="*/ 2156131 h 2323145"/>
              <a:gd name="connsiteX145" fmla="*/ 4593061 w 11269336"/>
              <a:gd name="connsiteY145" fmla="*/ 2171597 h 2323145"/>
              <a:gd name="connsiteX146" fmla="*/ 4579902 w 11269336"/>
              <a:gd name="connsiteY146" fmla="*/ 2177927 h 2323145"/>
              <a:gd name="connsiteX147" fmla="*/ 4533444 w 11269336"/>
              <a:gd name="connsiteY147" fmla="*/ 2181200 h 2323145"/>
              <a:gd name="connsiteX148" fmla="*/ 4492832 w 11269336"/>
              <a:gd name="connsiteY148" fmla="*/ 2188033 h 2323145"/>
              <a:gd name="connsiteX149" fmla="*/ 4467257 w 11269336"/>
              <a:gd name="connsiteY149" fmla="*/ 2196121 h 2323145"/>
              <a:gd name="connsiteX150" fmla="*/ 4459937 w 11269336"/>
              <a:gd name="connsiteY150" fmla="*/ 2195182 h 2323145"/>
              <a:gd name="connsiteX151" fmla="*/ 4433312 w 11269336"/>
              <a:gd name="connsiteY151" fmla="*/ 2199004 h 2323145"/>
              <a:gd name="connsiteX152" fmla="*/ 4420601 w 11269336"/>
              <a:gd name="connsiteY152" fmla="*/ 2205158 h 2323145"/>
              <a:gd name="connsiteX153" fmla="*/ 4405765 w 11269336"/>
              <a:gd name="connsiteY153" fmla="*/ 2199902 h 2323145"/>
              <a:gd name="connsiteX154" fmla="*/ 4401354 w 11269336"/>
              <a:gd name="connsiteY154" fmla="*/ 2194745 h 2323145"/>
              <a:gd name="connsiteX155" fmla="*/ 4383151 w 11269336"/>
              <a:gd name="connsiteY155" fmla="*/ 2201140 h 2323145"/>
              <a:gd name="connsiteX156" fmla="*/ 4366646 w 11269336"/>
              <a:gd name="connsiteY156" fmla="*/ 2198564 h 2323145"/>
              <a:gd name="connsiteX157" fmla="*/ 4354009 w 11269336"/>
              <a:gd name="connsiteY157" fmla="*/ 2204984 h 2323145"/>
              <a:gd name="connsiteX158" fmla="*/ 4348284 w 11269336"/>
              <a:gd name="connsiteY158" fmla="*/ 2205270 h 2323145"/>
              <a:gd name="connsiteX159" fmla="*/ 4333906 w 11269336"/>
              <a:gd name="connsiteY159" fmla="*/ 2205251 h 2323145"/>
              <a:gd name="connsiteX160" fmla="*/ 4308819 w 11269336"/>
              <a:gd name="connsiteY160" fmla="*/ 2203822 h 2323145"/>
              <a:gd name="connsiteX161" fmla="*/ 4301210 w 11269336"/>
              <a:gd name="connsiteY161" fmla="*/ 2204456 h 2323145"/>
              <a:gd name="connsiteX162" fmla="*/ 4283095 w 11269336"/>
              <a:gd name="connsiteY162" fmla="*/ 2198177 h 2323145"/>
              <a:gd name="connsiteX163" fmla="*/ 4250119 w 11269336"/>
              <a:gd name="connsiteY163" fmla="*/ 2196342 h 2323145"/>
              <a:gd name="connsiteX164" fmla="*/ 4189203 w 11269336"/>
              <a:gd name="connsiteY164" fmla="*/ 2178994 h 2323145"/>
              <a:gd name="connsiteX165" fmla="*/ 4154035 w 11269336"/>
              <a:gd name="connsiteY165" fmla="*/ 2171950 h 2323145"/>
              <a:gd name="connsiteX166" fmla="*/ 4129569 w 11269336"/>
              <a:gd name="connsiteY166" fmla="*/ 2163850 h 2323145"/>
              <a:gd name="connsiteX167" fmla="*/ 4061250 w 11269336"/>
              <a:gd name="connsiteY167" fmla="*/ 2159236 h 2323145"/>
              <a:gd name="connsiteX168" fmla="*/ 3945480 w 11269336"/>
              <a:gd name="connsiteY168" fmla="*/ 2158279 h 2323145"/>
              <a:gd name="connsiteX169" fmla="*/ 3921468 w 11269336"/>
              <a:gd name="connsiteY169" fmla="*/ 2156588 h 2323145"/>
              <a:gd name="connsiteX170" fmla="*/ 3903348 w 11269336"/>
              <a:gd name="connsiteY170" fmla="*/ 2149220 h 2323145"/>
              <a:gd name="connsiteX171" fmla="*/ 3901342 w 11269336"/>
              <a:gd name="connsiteY171" fmla="*/ 2142355 h 2323145"/>
              <a:gd name="connsiteX172" fmla="*/ 3888539 w 11269336"/>
              <a:gd name="connsiteY172" fmla="*/ 2140476 h 2323145"/>
              <a:gd name="connsiteX173" fmla="*/ 3885662 w 11269336"/>
              <a:gd name="connsiteY173" fmla="*/ 2138740 h 2323145"/>
              <a:gd name="connsiteX174" fmla="*/ 3868627 w 11269336"/>
              <a:gd name="connsiteY174" fmla="*/ 2130023 h 2323145"/>
              <a:gd name="connsiteX175" fmla="*/ 3819177 w 11269336"/>
              <a:gd name="connsiteY175" fmla="*/ 2142111 h 2323145"/>
              <a:gd name="connsiteX176" fmla="*/ 3769100 w 11269336"/>
              <a:gd name="connsiteY176" fmla="*/ 2131731 h 2323145"/>
              <a:gd name="connsiteX177" fmla="*/ 3562752 w 11269336"/>
              <a:gd name="connsiteY177" fmla="*/ 2131785 h 2323145"/>
              <a:gd name="connsiteX178" fmla="*/ 3541402 w 11269336"/>
              <a:gd name="connsiteY178" fmla="*/ 2106821 h 2323145"/>
              <a:gd name="connsiteX179" fmla="*/ 3365341 w 11269336"/>
              <a:gd name="connsiteY179" fmla="*/ 2077638 h 2323145"/>
              <a:gd name="connsiteX180" fmla="*/ 3170922 w 11269336"/>
              <a:gd name="connsiteY180" fmla="*/ 2115957 h 2323145"/>
              <a:gd name="connsiteX181" fmla="*/ 3156256 w 11269336"/>
              <a:gd name="connsiteY181" fmla="*/ 2124773 h 2323145"/>
              <a:gd name="connsiteX182" fmla="*/ 3140298 w 11269336"/>
              <a:gd name="connsiteY182" fmla="*/ 2129182 h 2323145"/>
              <a:gd name="connsiteX183" fmla="*/ 3138514 w 11269336"/>
              <a:gd name="connsiteY183" fmla="*/ 2128069 h 2323145"/>
              <a:gd name="connsiteX184" fmla="*/ 3120467 w 11269336"/>
              <a:gd name="connsiteY184" fmla="*/ 2128281 h 2323145"/>
              <a:gd name="connsiteX185" fmla="*/ 3116175 w 11269336"/>
              <a:gd name="connsiteY185" fmla="*/ 2131633 h 2323145"/>
              <a:gd name="connsiteX186" fmla="*/ 3103685 w 11269336"/>
              <a:gd name="connsiteY186" fmla="*/ 2132814 h 2323145"/>
              <a:gd name="connsiteX187" fmla="*/ 3078794 w 11269336"/>
              <a:gd name="connsiteY187" fmla="*/ 2137935 h 2323145"/>
              <a:gd name="connsiteX188" fmla="*/ 3074407 w 11269336"/>
              <a:gd name="connsiteY188" fmla="*/ 2136274 h 2323145"/>
              <a:gd name="connsiteX189" fmla="*/ 3037285 w 11269336"/>
              <a:gd name="connsiteY189" fmla="*/ 2139919 h 2323145"/>
              <a:gd name="connsiteX190" fmla="*/ 3036901 w 11269336"/>
              <a:gd name="connsiteY190" fmla="*/ 2138726 h 2323145"/>
              <a:gd name="connsiteX191" fmla="*/ 3026996 w 11269336"/>
              <a:gd name="connsiteY191" fmla="*/ 2134322 h 2323145"/>
              <a:gd name="connsiteX192" fmla="*/ 3007772 w 11269336"/>
              <a:gd name="connsiteY192" fmla="*/ 2128742 h 2323145"/>
              <a:gd name="connsiteX193" fmla="*/ 2965030 w 11269336"/>
              <a:gd name="connsiteY193" fmla="*/ 2100494 h 2323145"/>
              <a:gd name="connsiteX194" fmla="*/ 2926342 w 11269336"/>
              <a:gd name="connsiteY194" fmla="*/ 2104155 h 2323145"/>
              <a:gd name="connsiteX195" fmla="*/ 2918608 w 11269336"/>
              <a:gd name="connsiteY195" fmla="*/ 2104215 h 2323145"/>
              <a:gd name="connsiteX196" fmla="*/ 2918475 w 11269336"/>
              <a:gd name="connsiteY196" fmla="*/ 2103937 h 2323145"/>
              <a:gd name="connsiteX197" fmla="*/ 2910360 w 11269336"/>
              <a:gd name="connsiteY197" fmla="*/ 2103444 h 2323145"/>
              <a:gd name="connsiteX198" fmla="*/ 2904507 w 11269336"/>
              <a:gd name="connsiteY198" fmla="*/ 2104326 h 2323145"/>
              <a:gd name="connsiteX199" fmla="*/ 2889503 w 11269336"/>
              <a:gd name="connsiteY199" fmla="*/ 2104443 h 2323145"/>
              <a:gd name="connsiteX200" fmla="*/ 2884480 w 11269336"/>
              <a:gd name="connsiteY200" fmla="*/ 2102626 h 2323145"/>
              <a:gd name="connsiteX201" fmla="*/ 2882689 w 11269336"/>
              <a:gd name="connsiteY201" fmla="*/ 2099228 h 2323145"/>
              <a:gd name="connsiteX202" fmla="*/ 2881291 w 11269336"/>
              <a:gd name="connsiteY202" fmla="*/ 2099618 h 2323145"/>
              <a:gd name="connsiteX203" fmla="*/ 2853979 w 11269336"/>
              <a:gd name="connsiteY203" fmla="*/ 2090388 h 2323145"/>
              <a:gd name="connsiteX204" fmla="*/ 2791790 w 11269336"/>
              <a:gd name="connsiteY204" fmla="*/ 2080332 h 2323145"/>
              <a:gd name="connsiteX205" fmla="*/ 2755844 w 11269336"/>
              <a:gd name="connsiteY205" fmla="*/ 2078874 h 2323145"/>
              <a:gd name="connsiteX206" fmla="*/ 2657742 w 11269336"/>
              <a:gd name="connsiteY206" fmla="*/ 2070179 h 2323145"/>
              <a:gd name="connsiteX207" fmla="*/ 2559549 w 11269336"/>
              <a:gd name="connsiteY207" fmla="*/ 2057873 h 2323145"/>
              <a:gd name="connsiteX208" fmla="*/ 2512054 w 11269336"/>
              <a:gd name="connsiteY208" fmla="*/ 2031671 h 2323145"/>
              <a:gd name="connsiteX209" fmla="*/ 2506437 w 11269336"/>
              <a:gd name="connsiteY209" fmla="*/ 2030918 h 2323145"/>
              <a:gd name="connsiteX210" fmla="*/ 2491752 w 11269336"/>
              <a:gd name="connsiteY210" fmla="*/ 2033906 h 2323145"/>
              <a:gd name="connsiteX211" fmla="*/ 2486338 w 11269336"/>
              <a:gd name="connsiteY211" fmla="*/ 2035862 h 2323145"/>
              <a:gd name="connsiteX212" fmla="*/ 2478186 w 11269336"/>
              <a:gd name="connsiteY212" fmla="*/ 2036953 h 2323145"/>
              <a:gd name="connsiteX213" fmla="*/ 2477950 w 11269336"/>
              <a:gd name="connsiteY213" fmla="*/ 2036715 h 2323145"/>
              <a:gd name="connsiteX214" fmla="*/ 2470381 w 11269336"/>
              <a:gd name="connsiteY214" fmla="*/ 2038256 h 2323145"/>
              <a:gd name="connsiteX215" fmla="*/ 2433781 w 11269336"/>
              <a:gd name="connsiteY215" fmla="*/ 2049140 h 2323145"/>
              <a:gd name="connsiteX216" fmla="*/ 2381172 w 11269336"/>
              <a:gd name="connsiteY216" fmla="*/ 2030645 h 2323145"/>
              <a:gd name="connsiteX217" fmla="*/ 2360198 w 11269336"/>
              <a:gd name="connsiteY217" fmla="*/ 2029059 h 2323145"/>
              <a:gd name="connsiteX218" fmla="*/ 2348815 w 11269336"/>
              <a:gd name="connsiteY218" fmla="*/ 2026798 h 2323145"/>
              <a:gd name="connsiteX219" fmla="*/ 2347988 w 11269336"/>
              <a:gd name="connsiteY219" fmla="*/ 2025745 h 2323145"/>
              <a:gd name="connsiteX220" fmla="*/ 2312920 w 11269336"/>
              <a:gd name="connsiteY220" fmla="*/ 2036311 h 2323145"/>
              <a:gd name="connsiteX221" fmla="*/ 2307986 w 11269336"/>
              <a:gd name="connsiteY221" fmla="*/ 2035583 h 2323145"/>
              <a:gd name="connsiteX222" fmla="*/ 2285481 w 11269336"/>
              <a:gd name="connsiteY222" fmla="*/ 2045197 h 2323145"/>
              <a:gd name="connsiteX223" fmla="*/ 2273666 w 11269336"/>
              <a:gd name="connsiteY223" fmla="*/ 2048710 h 2323145"/>
              <a:gd name="connsiteX224" fmla="*/ 2270719 w 11269336"/>
              <a:gd name="connsiteY224" fmla="*/ 2052702 h 2323145"/>
              <a:gd name="connsiteX225" fmla="*/ 2253080 w 11269336"/>
              <a:gd name="connsiteY225" fmla="*/ 2056363 h 2323145"/>
              <a:gd name="connsiteX226" fmla="*/ 2250906 w 11269336"/>
              <a:gd name="connsiteY226" fmla="*/ 2055654 h 2323145"/>
              <a:gd name="connsiteX227" fmla="*/ 2236905 w 11269336"/>
              <a:gd name="connsiteY227" fmla="*/ 2062882 h 2323145"/>
              <a:gd name="connsiteX228" fmla="*/ 2225830 w 11269336"/>
              <a:gd name="connsiteY228" fmla="*/ 2074027 h 2323145"/>
              <a:gd name="connsiteX229" fmla="*/ 2073776 w 11269336"/>
              <a:gd name="connsiteY229" fmla="*/ 2089244 h 2323145"/>
              <a:gd name="connsiteX230" fmla="*/ 1948256 w 11269336"/>
              <a:gd name="connsiteY230" fmla="*/ 2146616 h 2323145"/>
              <a:gd name="connsiteX231" fmla="*/ 1865582 w 11269336"/>
              <a:gd name="connsiteY231" fmla="*/ 2153738 h 2323145"/>
              <a:gd name="connsiteX232" fmla="*/ 1835210 w 11269336"/>
              <a:gd name="connsiteY232" fmla="*/ 2134244 h 2323145"/>
              <a:gd name="connsiteX233" fmla="*/ 1632661 w 11269336"/>
              <a:gd name="connsiteY233" fmla="*/ 2173882 h 2323145"/>
              <a:gd name="connsiteX234" fmla="*/ 1579590 w 11269336"/>
              <a:gd name="connsiteY234" fmla="*/ 2173680 h 2323145"/>
              <a:gd name="connsiteX235" fmla="*/ 1535601 w 11269336"/>
              <a:gd name="connsiteY235" fmla="*/ 2194590 h 2323145"/>
              <a:gd name="connsiteX236" fmla="*/ 1515594 w 11269336"/>
              <a:gd name="connsiteY236" fmla="*/ 2189622 h 2323145"/>
              <a:gd name="connsiteX237" fmla="*/ 1512113 w 11269336"/>
              <a:gd name="connsiteY237" fmla="*/ 2188534 h 2323145"/>
              <a:gd name="connsiteX238" fmla="*/ 1498838 w 11269336"/>
              <a:gd name="connsiteY238" fmla="*/ 2189213 h 2323145"/>
              <a:gd name="connsiteX239" fmla="*/ 1494279 w 11269336"/>
              <a:gd name="connsiteY239" fmla="*/ 2183112 h 2323145"/>
              <a:gd name="connsiteX240" fmla="*/ 1473714 w 11269336"/>
              <a:gd name="connsiteY240" fmla="*/ 2179625 h 2323145"/>
              <a:gd name="connsiteX241" fmla="*/ 1449503 w 11269336"/>
              <a:gd name="connsiteY241" fmla="*/ 2182633 h 2323145"/>
              <a:gd name="connsiteX242" fmla="*/ 1266687 w 11269336"/>
              <a:gd name="connsiteY242" fmla="*/ 2212688 h 2323145"/>
              <a:gd name="connsiteX243" fmla="*/ 1239614 w 11269336"/>
              <a:gd name="connsiteY243" fmla="*/ 2209727 h 2323145"/>
              <a:gd name="connsiteX244" fmla="*/ 1202436 w 11269336"/>
              <a:gd name="connsiteY244" fmla="*/ 2209817 h 2323145"/>
              <a:gd name="connsiteX245" fmla="*/ 1136097 w 11269336"/>
              <a:gd name="connsiteY245" fmla="*/ 2205112 h 2323145"/>
              <a:gd name="connsiteX246" fmla="*/ 988232 w 11269336"/>
              <a:gd name="connsiteY246" fmla="*/ 2235635 h 2323145"/>
              <a:gd name="connsiteX247" fmla="*/ 981959 w 11269336"/>
              <a:gd name="connsiteY247" fmla="*/ 2231607 h 2323145"/>
              <a:gd name="connsiteX248" fmla="*/ 938600 w 11269336"/>
              <a:gd name="connsiteY248" fmla="*/ 2238113 h 2323145"/>
              <a:gd name="connsiteX249" fmla="*/ 791788 w 11269336"/>
              <a:gd name="connsiteY249" fmla="*/ 2293224 h 2323145"/>
              <a:gd name="connsiteX250" fmla="*/ 706914 w 11269336"/>
              <a:gd name="connsiteY250" fmla="*/ 2305046 h 2323145"/>
              <a:gd name="connsiteX251" fmla="*/ 675971 w 11269336"/>
              <a:gd name="connsiteY251" fmla="*/ 2304030 h 2323145"/>
              <a:gd name="connsiteX252" fmla="*/ 624180 w 11269336"/>
              <a:gd name="connsiteY252" fmla="*/ 2302650 h 2323145"/>
              <a:gd name="connsiteX253" fmla="*/ 583453 w 11269336"/>
              <a:gd name="connsiteY253" fmla="*/ 2288788 h 2323145"/>
              <a:gd name="connsiteX254" fmla="*/ 540946 w 11269336"/>
              <a:gd name="connsiteY254" fmla="*/ 2292721 h 2323145"/>
              <a:gd name="connsiteX255" fmla="*/ 533680 w 11269336"/>
              <a:gd name="connsiteY255" fmla="*/ 2310233 h 2323145"/>
              <a:gd name="connsiteX256" fmla="*/ 487366 w 11269336"/>
              <a:gd name="connsiteY256" fmla="*/ 2309053 h 2323145"/>
              <a:gd name="connsiteX257" fmla="*/ 416820 w 11269336"/>
              <a:gd name="connsiteY257" fmla="*/ 2305443 h 2323145"/>
              <a:gd name="connsiteX258" fmla="*/ 376805 w 11269336"/>
              <a:gd name="connsiteY258" fmla="*/ 2307647 h 2323145"/>
              <a:gd name="connsiteX259" fmla="*/ 266777 w 11269336"/>
              <a:gd name="connsiteY259" fmla="*/ 2309012 h 2323145"/>
              <a:gd name="connsiteX260" fmla="*/ 156013 w 11269336"/>
              <a:gd name="connsiteY260" fmla="*/ 2306832 h 2323145"/>
              <a:gd name="connsiteX261" fmla="*/ 87258 w 11269336"/>
              <a:gd name="connsiteY261" fmla="*/ 2285511 h 2323145"/>
              <a:gd name="connsiteX262" fmla="*/ 23798 w 11269336"/>
              <a:gd name="connsiteY262" fmla="*/ 2281822 h 2323145"/>
              <a:gd name="connsiteX263" fmla="*/ 0 w 11269336"/>
              <a:gd name="connsiteY263" fmla="*/ 2285369 h 2323145"/>
              <a:gd name="connsiteX264" fmla="*/ 0 w 11269336"/>
              <a:gd name="connsiteY26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9062863 w 11269336"/>
              <a:gd name="connsiteY22" fmla="*/ 754656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33444 w 11269336"/>
              <a:gd name="connsiteY144" fmla="*/ 2181200 h 2323145"/>
              <a:gd name="connsiteX145" fmla="*/ 4492832 w 11269336"/>
              <a:gd name="connsiteY145" fmla="*/ 2188033 h 2323145"/>
              <a:gd name="connsiteX146" fmla="*/ 4467257 w 11269336"/>
              <a:gd name="connsiteY146" fmla="*/ 2196121 h 2323145"/>
              <a:gd name="connsiteX147" fmla="*/ 4459937 w 11269336"/>
              <a:gd name="connsiteY147" fmla="*/ 2195182 h 2323145"/>
              <a:gd name="connsiteX148" fmla="*/ 4433312 w 11269336"/>
              <a:gd name="connsiteY148" fmla="*/ 2199004 h 2323145"/>
              <a:gd name="connsiteX149" fmla="*/ 4420601 w 11269336"/>
              <a:gd name="connsiteY149" fmla="*/ 2205158 h 2323145"/>
              <a:gd name="connsiteX150" fmla="*/ 4405765 w 11269336"/>
              <a:gd name="connsiteY150" fmla="*/ 2199902 h 2323145"/>
              <a:gd name="connsiteX151" fmla="*/ 4401354 w 11269336"/>
              <a:gd name="connsiteY151" fmla="*/ 2194745 h 2323145"/>
              <a:gd name="connsiteX152" fmla="*/ 4383151 w 11269336"/>
              <a:gd name="connsiteY152" fmla="*/ 2201140 h 2323145"/>
              <a:gd name="connsiteX153" fmla="*/ 4366646 w 11269336"/>
              <a:gd name="connsiteY153" fmla="*/ 2198564 h 2323145"/>
              <a:gd name="connsiteX154" fmla="*/ 4354009 w 11269336"/>
              <a:gd name="connsiteY154" fmla="*/ 2204984 h 2323145"/>
              <a:gd name="connsiteX155" fmla="*/ 4348284 w 11269336"/>
              <a:gd name="connsiteY155" fmla="*/ 2205270 h 2323145"/>
              <a:gd name="connsiteX156" fmla="*/ 4333906 w 11269336"/>
              <a:gd name="connsiteY156" fmla="*/ 2205251 h 2323145"/>
              <a:gd name="connsiteX157" fmla="*/ 4308819 w 11269336"/>
              <a:gd name="connsiteY157" fmla="*/ 2203822 h 2323145"/>
              <a:gd name="connsiteX158" fmla="*/ 4301210 w 11269336"/>
              <a:gd name="connsiteY158" fmla="*/ 2204456 h 2323145"/>
              <a:gd name="connsiteX159" fmla="*/ 4283095 w 11269336"/>
              <a:gd name="connsiteY159" fmla="*/ 2198177 h 2323145"/>
              <a:gd name="connsiteX160" fmla="*/ 4250119 w 11269336"/>
              <a:gd name="connsiteY160" fmla="*/ 2196342 h 2323145"/>
              <a:gd name="connsiteX161" fmla="*/ 4189203 w 11269336"/>
              <a:gd name="connsiteY161" fmla="*/ 2178994 h 2323145"/>
              <a:gd name="connsiteX162" fmla="*/ 4154035 w 11269336"/>
              <a:gd name="connsiteY162" fmla="*/ 2171950 h 2323145"/>
              <a:gd name="connsiteX163" fmla="*/ 4129569 w 11269336"/>
              <a:gd name="connsiteY163" fmla="*/ 2163850 h 2323145"/>
              <a:gd name="connsiteX164" fmla="*/ 4061250 w 11269336"/>
              <a:gd name="connsiteY164" fmla="*/ 2159236 h 2323145"/>
              <a:gd name="connsiteX165" fmla="*/ 3945480 w 11269336"/>
              <a:gd name="connsiteY165" fmla="*/ 2158279 h 2323145"/>
              <a:gd name="connsiteX166" fmla="*/ 3921468 w 11269336"/>
              <a:gd name="connsiteY166" fmla="*/ 2156588 h 2323145"/>
              <a:gd name="connsiteX167" fmla="*/ 3903348 w 11269336"/>
              <a:gd name="connsiteY167" fmla="*/ 2149220 h 2323145"/>
              <a:gd name="connsiteX168" fmla="*/ 3901342 w 11269336"/>
              <a:gd name="connsiteY168" fmla="*/ 2142355 h 2323145"/>
              <a:gd name="connsiteX169" fmla="*/ 3888539 w 11269336"/>
              <a:gd name="connsiteY169" fmla="*/ 2140476 h 2323145"/>
              <a:gd name="connsiteX170" fmla="*/ 3885662 w 11269336"/>
              <a:gd name="connsiteY170" fmla="*/ 2138740 h 2323145"/>
              <a:gd name="connsiteX171" fmla="*/ 3868627 w 11269336"/>
              <a:gd name="connsiteY171" fmla="*/ 2130023 h 2323145"/>
              <a:gd name="connsiteX172" fmla="*/ 3819177 w 11269336"/>
              <a:gd name="connsiteY172" fmla="*/ 2142111 h 2323145"/>
              <a:gd name="connsiteX173" fmla="*/ 3769100 w 11269336"/>
              <a:gd name="connsiteY173" fmla="*/ 2131731 h 2323145"/>
              <a:gd name="connsiteX174" fmla="*/ 3562752 w 11269336"/>
              <a:gd name="connsiteY174" fmla="*/ 2131785 h 2323145"/>
              <a:gd name="connsiteX175" fmla="*/ 3541402 w 11269336"/>
              <a:gd name="connsiteY175" fmla="*/ 2106821 h 2323145"/>
              <a:gd name="connsiteX176" fmla="*/ 3365341 w 11269336"/>
              <a:gd name="connsiteY176" fmla="*/ 2077638 h 2323145"/>
              <a:gd name="connsiteX177" fmla="*/ 3170922 w 11269336"/>
              <a:gd name="connsiteY177" fmla="*/ 2115957 h 2323145"/>
              <a:gd name="connsiteX178" fmla="*/ 3156256 w 11269336"/>
              <a:gd name="connsiteY178" fmla="*/ 2124773 h 2323145"/>
              <a:gd name="connsiteX179" fmla="*/ 3140298 w 11269336"/>
              <a:gd name="connsiteY179" fmla="*/ 2129182 h 2323145"/>
              <a:gd name="connsiteX180" fmla="*/ 3138514 w 11269336"/>
              <a:gd name="connsiteY180" fmla="*/ 2128069 h 2323145"/>
              <a:gd name="connsiteX181" fmla="*/ 3120467 w 11269336"/>
              <a:gd name="connsiteY181" fmla="*/ 2128281 h 2323145"/>
              <a:gd name="connsiteX182" fmla="*/ 3116175 w 11269336"/>
              <a:gd name="connsiteY182" fmla="*/ 2131633 h 2323145"/>
              <a:gd name="connsiteX183" fmla="*/ 3103685 w 11269336"/>
              <a:gd name="connsiteY183" fmla="*/ 2132814 h 2323145"/>
              <a:gd name="connsiteX184" fmla="*/ 3078794 w 11269336"/>
              <a:gd name="connsiteY184" fmla="*/ 2137935 h 2323145"/>
              <a:gd name="connsiteX185" fmla="*/ 3074407 w 11269336"/>
              <a:gd name="connsiteY185" fmla="*/ 2136274 h 2323145"/>
              <a:gd name="connsiteX186" fmla="*/ 3037285 w 11269336"/>
              <a:gd name="connsiteY186" fmla="*/ 2139919 h 2323145"/>
              <a:gd name="connsiteX187" fmla="*/ 3036901 w 11269336"/>
              <a:gd name="connsiteY187" fmla="*/ 2138726 h 2323145"/>
              <a:gd name="connsiteX188" fmla="*/ 3026996 w 11269336"/>
              <a:gd name="connsiteY188" fmla="*/ 2134322 h 2323145"/>
              <a:gd name="connsiteX189" fmla="*/ 3007772 w 11269336"/>
              <a:gd name="connsiteY189" fmla="*/ 2128742 h 2323145"/>
              <a:gd name="connsiteX190" fmla="*/ 2965030 w 11269336"/>
              <a:gd name="connsiteY190" fmla="*/ 2100494 h 2323145"/>
              <a:gd name="connsiteX191" fmla="*/ 2926342 w 11269336"/>
              <a:gd name="connsiteY191" fmla="*/ 2104155 h 2323145"/>
              <a:gd name="connsiteX192" fmla="*/ 2918608 w 11269336"/>
              <a:gd name="connsiteY192" fmla="*/ 2104215 h 2323145"/>
              <a:gd name="connsiteX193" fmla="*/ 2918475 w 11269336"/>
              <a:gd name="connsiteY193" fmla="*/ 2103937 h 2323145"/>
              <a:gd name="connsiteX194" fmla="*/ 2910360 w 11269336"/>
              <a:gd name="connsiteY194" fmla="*/ 2103444 h 2323145"/>
              <a:gd name="connsiteX195" fmla="*/ 2904507 w 11269336"/>
              <a:gd name="connsiteY195" fmla="*/ 2104326 h 2323145"/>
              <a:gd name="connsiteX196" fmla="*/ 2889503 w 11269336"/>
              <a:gd name="connsiteY196" fmla="*/ 2104443 h 2323145"/>
              <a:gd name="connsiteX197" fmla="*/ 2884480 w 11269336"/>
              <a:gd name="connsiteY197" fmla="*/ 2102626 h 2323145"/>
              <a:gd name="connsiteX198" fmla="*/ 2882689 w 11269336"/>
              <a:gd name="connsiteY198" fmla="*/ 2099228 h 2323145"/>
              <a:gd name="connsiteX199" fmla="*/ 2881291 w 11269336"/>
              <a:gd name="connsiteY199" fmla="*/ 2099618 h 2323145"/>
              <a:gd name="connsiteX200" fmla="*/ 2853979 w 11269336"/>
              <a:gd name="connsiteY200" fmla="*/ 2090388 h 2323145"/>
              <a:gd name="connsiteX201" fmla="*/ 2791790 w 11269336"/>
              <a:gd name="connsiteY201" fmla="*/ 2080332 h 2323145"/>
              <a:gd name="connsiteX202" fmla="*/ 2755844 w 11269336"/>
              <a:gd name="connsiteY202" fmla="*/ 2078874 h 2323145"/>
              <a:gd name="connsiteX203" fmla="*/ 2657742 w 11269336"/>
              <a:gd name="connsiteY203" fmla="*/ 2070179 h 2323145"/>
              <a:gd name="connsiteX204" fmla="*/ 2559549 w 11269336"/>
              <a:gd name="connsiteY204" fmla="*/ 2057873 h 2323145"/>
              <a:gd name="connsiteX205" fmla="*/ 2512054 w 11269336"/>
              <a:gd name="connsiteY205" fmla="*/ 2031671 h 2323145"/>
              <a:gd name="connsiteX206" fmla="*/ 2506437 w 11269336"/>
              <a:gd name="connsiteY206" fmla="*/ 2030918 h 2323145"/>
              <a:gd name="connsiteX207" fmla="*/ 2491752 w 11269336"/>
              <a:gd name="connsiteY207" fmla="*/ 2033906 h 2323145"/>
              <a:gd name="connsiteX208" fmla="*/ 2486338 w 11269336"/>
              <a:gd name="connsiteY208" fmla="*/ 2035862 h 2323145"/>
              <a:gd name="connsiteX209" fmla="*/ 2478186 w 11269336"/>
              <a:gd name="connsiteY209" fmla="*/ 2036953 h 2323145"/>
              <a:gd name="connsiteX210" fmla="*/ 2477950 w 11269336"/>
              <a:gd name="connsiteY210" fmla="*/ 2036715 h 2323145"/>
              <a:gd name="connsiteX211" fmla="*/ 2470381 w 11269336"/>
              <a:gd name="connsiteY211" fmla="*/ 2038256 h 2323145"/>
              <a:gd name="connsiteX212" fmla="*/ 2433781 w 11269336"/>
              <a:gd name="connsiteY212" fmla="*/ 2049140 h 2323145"/>
              <a:gd name="connsiteX213" fmla="*/ 2381172 w 11269336"/>
              <a:gd name="connsiteY213" fmla="*/ 2030645 h 2323145"/>
              <a:gd name="connsiteX214" fmla="*/ 2360198 w 11269336"/>
              <a:gd name="connsiteY214" fmla="*/ 2029059 h 2323145"/>
              <a:gd name="connsiteX215" fmla="*/ 2348815 w 11269336"/>
              <a:gd name="connsiteY215" fmla="*/ 2026798 h 2323145"/>
              <a:gd name="connsiteX216" fmla="*/ 2347988 w 11269336"/>
              <a:gd name="connsiteY216" fmla="*/ 2025745 h 2323145"/>
              <a:gd name="connsiteX217" fmla="*/ 2312920 w 11269336"/>
              <a:gd name="connsiteY217" fmla="*/ 2036311 h 2323145"/>
              <a:gd name="connsiteX218" fmla="*/ 2307986 w 11269336"/>
              <a:gd name="connsiteY218" fmla="*/ 2035583 h 2323145"/>
              <a:gd name="connsiteX219" fmla="*/ 2285481 w 11269336"/>
              <a:gd name="connsiteY219" fmla="*/ 2045197 h 2323145"/>
              <a:gd name="connsiteX220" fmla="*/ 2273666 w 11269336"/>
              <a:gd name="connsiteY220" fmla="*/ 2048710 h 2323145"/>
              <a:gd name="connsiteX221" fmla="*/ 2270719 w 11269336"/>
              <a:gd name="connsiteY221" fmla="*/ 2052702 h 2323145"/>
              <a:gd name="connsiteX222" fmla="*/ 2253080 w 11269336"/>
              <a:gd name="connsiteY222" fmla="*/ 2056363 h 2323145"/>
              <a:gd name="connsiteX223" fmla="*/ 2250906 w 11269336"/>
              <a:gd name="connsiteY223" fmla="*/ 2055654 h 2323145"/>
              <a:gd name="connsiteX224" fmla="*/ 2236905 w 11269336"/>
              <a:gd name="connsiteY224" fmla="*/ 2062882 h 2323145"/>
              <a:gd name="connsiteX225" fmla="*/ 2225830 w 11269336"/>
              <a:gd name="connsiteY225" fmla="*/ 2074027 h 2323145"/>
              <a:gd name="connsiteX226" fmla="*/ 2073776 w 11269336"/>
              <a:gd name="connsiteY226" fmla="*/ 2089244 h 2323145"/>
              <a:gd name="connsiteX227" fmla="*/ 1948256 w 11269336"/>
              <a:gd name="connsiteY227" fmla="*/ 2146616 h 2323145"/>
              <a:gd name="connsiteX228" fmla="*/ 1865582 w 11269336"/>
              <a:gd name="connsiteY228" fmla="*/ 2153738 h 2323145"/>
              <a:gd name="connsiteX229" fmla="*/ 1835210 w 11269336"/>
              <a:gd name="connsiteY229" fmla="*/ 2134244 h 2323145"/>
              <a:gd name="connsiteX230" fmla="*/ 1632661 w 11269336"/>
              <a:gd name="connsiteY230" fmla="*/ 2173882 h 2323145"/>
              <a:gd name="connsiteX231" fmla="*/ 1579590 w 11269336"/>
              <a:gd name="connsiteY231" fmla="*/ 2173680 h 2323145"/>
              <a:gd name="connsiteX232" fmla="*/ 1535601 w 11269336"/>
              <a:gd name="connsiteY232" fmla="*/ 2194590 h 2323145"/>
              <a:gd name="connsiteX233" fmla="*/ 1515594 w 11269336"/>
              <a:gd name="connsiteY233" fmla="*/ 2189622 h 2323145"/>
              <a:gd name="connsiteX234" fmla="*/ 1512113 w 11269336"/>
              <a:gd name="connsiteY234" fmla="*/ 2188534 h 2323145"/>
              <a:gd name="connsiteX235" fmla="*/ 1498838 w 11269336"/>
              <a:gd name="connsiteY235" fmla="*/ 2189213 h 2323145"/>
              <a:gd name="connsiteX236" fmla="*/ 1494279 w 11269336"/>
              <a:gd name="connsiteY236" fmla="*/ 2183112 h 2323145"/>
              <a:gd name="connsiteX237" fmla="*/ 1473714 w 11269336"/>
              <a:gd name="connsiteY237" fmla="*/ 2179625 h 2323145"/>
              <a:gd name="connsiteX238" fmla="*/ 1449503 w 11269336"/>
              <a:gd name="connsiteY238" fmla="*/ 2182633 h 2323145"/>
              <a:gd name="connsiteX239" fmla="*/ 1266687 w 11269336"/>
              <a:gd name="connsiteY239" fmla="*/ 2212688 h 2323145"/>
              <a:gd name="connsiteX240" fmla="*/ 1239614 w 11269336"/>
              <a:gd name="connsiteY240" fmla="*/ 2209727 h 2323145"/>
              <a:gd name="connsiteX241" fmla="*/ 1202436 w 11269336"/>
              <a:gd name="connsiteY241" fmla="*/ 2209817 h 2323145"/>
              <a:gd name="connsiteX242" fmla="*/ 1136097 w 11269336"/>
              <a:gd name="connsiteY242" fmla="*/ 2205112 h 2323145"/>
              <a:gd name="connsiteX243" fmla="*/ 988232 w 11269336"/>
              <a:gd name="connsiteY243" fmla="*/ 2235635 h 2323145"/>
              <a:gd name="connsiteX244" fmla="*/ 981959 w 11269336"/>
              <a:gd name="connsiteY244" fmla="*/ 2231607 h 2323145"/>
              <a:gd name="connsiteX245" fmla="*/ 938600 w 11269336"/>
              <a:gd name="connsiteY245" fmla="*/ 2238113 h 2323145"/>
              <a:gd name="connsiteX246" fmla="*/ 791788 w 11269336"/>
              <a:gd name="connsiteY246" fmla="*/ 2293224 h 2323145"/>
              <a:gd name="connsiteX247" fmla="*/ 706914 w 11269336"/>
              <a:gd name="connsiteY247" fmla="*/ 2305046 h 2323145"/>
              <a:gd name="connsiteX248" fmla="*/ 675971 w 11269336"/>
              <a:gd name="connsiteY248" fmla="*/ 2304030 h 2323145"/>
              <a:gd name="connsiteX249" fmla="*/ 624180 w 11269336"/>
              <a:gd name="connsiteY249" fmla="*/ 2302650 h 2323145"/>
              <a:gd name="connsiteX250" fmla="*/ 583453 w 11269336"/>
              <a:gd name="connsiteY250" fmla="*/ 2288788 h 2323145"/>
              <a:gd name="connsiteX251" fmla="*/ 540946 w 11269336"/>
              <a:gd name="connsiteY251" fmla="*/ 2292721 h 2323145"/>
              <a:gd name="connsiteX252" fmla="*/ 533680 w 11269336"/>
              <a:gd name="connsiteY252" fmla="*/ 2310233 h 2323145"/>
              <a:gd name="connsiteX253" fmla="*/ 487366 w 11269336"/>
              <a:gd name="connsiteY253" fmla="*/ 2309053 h 2323145"/>
              <a:gd name="connsiteX254" fmla="*/ 416820 w 11269336"/>
              <a:gd name="connsiteY254" fmla="*/ 2305443 h 2323145"/>
              <a:gd name="connsiteX255" fmla="*/ 376805 w 11269336"/>
              <a:gd name="connsiteY255" fmla="*/ 2307647 h 2323145"/>
              <a:gd name="connsiteX256" fmla="*/ 266777 w 11269336"/>
              <a:gd name="connsiteY256" fmla="*/ 2309012 h 2323145"/>
              <a:gd name="connsiteX257" fmla="*/ 156013 w 11269336"/>
              <a:gd name="connsiteY257" fmla="*/ 2306832 h 2323145"/>
              <a:gd name="connsiteX258" fmla="*/ 87258 w 11269336"/>
              <a:gd name="connsiteY258" fmla="*/ 2285511 h 2323145"/>
              <a:gd name="connsiteX259" fmla="*/ 23798 w 11269336"/>
              <a:gd name="connsiteY259" fmla="*/ 2281822 h 2323145"/>
              <a:gd name="connsiteX260" fmla="*/ 0 w 11269336"/>
              <a:gd name="connsiteY260" fmla="*/ 2285369 h 2323145"/>
              <a:gd name="connsiteX261" fmla="*/ 0 w 11269336"/>
              <a:gd name="connsiteY26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593061 w 11269336"/>
              <a:gd name="connsiteY142" fmla="*/ 2171597 h 2323145"/>
              <a:gd name="connsiteX143" fmla="*/ 4533444 w 11269336"/>
              <a:gd name="connsiteY143" fmla="*/ 2181200 h 2323145"/>
              <a:gd name="connsiteX144" fmla="*/ 4492832 w 11269336"/>
              <a:gd name="connsiteY144" fmla="*/ 2188033 h 2323145"/>
              <a:gd name="connsiteX145" fmla="*/ 4467257 w 11269336"/>
              <a:gd name="connsiteY145" fmla="*/ 2196121 h 2323145"/>
              <a:gd name="connsiteX146" fmla="*/ 4459937 w 11269336"/>
              <a:gd name="connsiteY146" fmla="*/ 2195182 h 2323145"/>
              <a:gd name="connsiteX147" fmla="*/ 4433312 w 11269336"/>
              <a:gd name="connsiteY147" fmla="*/ 2199004 h 2323145"/>
              <a:gd name="connsiteX148" fmla="*/ 4420601 w 11269336"/>
              <a:gd name="connsiteY148" fmla="*/ 2205158 h 2323145"/>
              <a:gd name="connsiteX149" fmla="*/ 4405765 w 11269336"/>
              <a:gd name="connsiteY149" fmla="*/ 2199902 h 2323145"/>
              <a:gd name="connsiteX150" fmla="*/ 4401354 w 11269336"/>
              <a:gd name="connsiteY150" fmla="*/ 2194745 h 2323145"/>
              <a:gd name="connsiteX151" fmla="*/ 4383151 w 11269336"/>
              <a:gd name="connsiteY151" fmla="*/ 2201140 h 2323145"/>
              <a:gd name="connsiteX152" fmla="*/ 4366646 w 11269336"/>
              <a:gd name="connsiteY152" fmla="*/ 2198564 h 2323145"/>
              <a:gd name="connsiteX153" fmla="*/ 4354009 w 11269336"/>
              <a:gd name="connsiteY153" fmla="*/ 2204984 h 2323145"/>
              <a:gd name="connsiteX154" fmla="*/ 4348284 w 11269336"/>
              <a:gd name="connsiteY154" fmla="*/ 2205270 h 2323145"/>
              <a:gd name="connsiteX155" fmla="*/ 4333906 w 11269336"/>
              <a:gd name="connsiteY155" fmla="*/ 2205251 h 2323145"/>
              <a:gd name="connsiteX156" fmla="*/ 4308819 w 11269336"/>
              <a:gd name="connsiteY156" fmla="*/ 2203822 h 2323145"/>
              <a:gd name="connsiteX157" fmla="*/ 4301210 w 11269336"/>
              <a:gd name="connsiteY157" fmla="*/ 2204456 h 2323145"/>
              <a:gd name="connsiteX158" fmla="*/ 4283095 w 11269336"/>
              <a:gd name="connsiteY158" fmla="*/ 2198177 h 2323145"/>
              <a:gd name="connsiteX159" fmla="*/ 4250119 w 11269336"/>
              <a:gd name="connsiteY159" fmla="*/ 2196342 h 2323145"/>
              <a:gd name="connsiteX160" fmla="*/ 4189203 w 11269336"/>
              <a:gd name="connsiteY160" fmla="*/ 2178994 h 2323145"/>
              <a:gd name="connsiteX161" fmla="*/ 4154035 w 11269336"/>
              <a:gd name="connsiteY161" fmla="*/ 2171950 h 2323145"/>
              <a:gd name="connsiteX162" fmla="*/ 4129569 w 11269336"/>
              <a:gd name="connsiteY162" fmla="*/ 2163850 h 2323145"/>
              <a:gd name="connsiteX163" fmla="*/ 4061250 w 11269336"/>
              <a:gd name="connsiteY163" fmla="*/ 2159236 h 2323145"/>
              <a:gd name="connsiteX164" fmla="*/ 3945480 w 11269336"/>
              <a:gd name="connsiteY164" fmla="*/ 2158279 h 2323145"/>
              <a:gd name="connsiteX165" fmla="*/ 3921468 w 11269336"/>
              <a:gd name="connsiteY165" fmla="*/ 2156588 h 2323145"/>
              <a:gd name="connsiteX166" fmla="*/ 3903348 w 11269336"/>
              <a:gd name="connsiteY166" fmla="*/ 2149220 h 2323145"/>
              <a:gd name="connsiteX167" fmla="*/ 3901342 w 11269336"/>
              <a:gd name="connsiteY167" fmla="*/ 2142355 h 2323145"/>
              <a:gd name="connsiteX168" fmla="*/ 3888539 w 11269336"/>
              <a:gd name="connsiteY168" fmla="*/ 2140476 h 2323145"/>
              <a:gd name="connsiteX169" fmla="*/ 3885662 w 11269336"/>
              <a:gd name="connsiteY169" fmla="*/ 2138740 h 2323145"/>
              <a:gd name="connsiteX170" fmla="*/ 3868627 w 11269336"/>
              <a:gd name="connsiteY170" fmla="*/ 2130023 h 2323145"/>
              <a:gd name="connsiteX171" fmla="*/ 3819177 w 11269336"/>
              <a:gd name="connsiteY171" fmla="*/ 2142111 h 2323145"/>
              <a:gd name="connsiteX172" fmla="*/ 3769100 w 11269336"/>
              <a:gd name="connsiteY172" fmla="*/ 2131731 h 2323145"/>
              <a:gd name="connsiteX173" fmla="*/ 3562752 w 11269336"/>
              <a:gd name="connsiteY173" fmla="*/ 2131785 h 2323145"/>
              <a:gd name="connsiteX174" fmla="*/ 3541402 w 11269336"/>
              <a:gd name="connsiteY174" fmla="*/ 2106821 h 2323145"/>
              <a:gd name="connsiteX175" fmla="*/ 3365341 w 11269336"/>
              <a:gd name="connsiteY175" fmla="*/ 2077638 h 2323145"/>
              <a:gd name="connsiteX176" fmla="*/ 3170922 w 11269336"/>
              <a:gd name="connsiteY176" fmla="*/ 2115957 h 2323145"/>
              <a:gd name="connsiteX177" fmla="*/ 3156256 w 11269336"/>
              <a:gd name="connsiteY177" fmla="*/ 2124773 h 2323145"/>
              <a:gd name="connsiteX178" fmla="*/ 3140298 w 11269336"/>
              <a:gd name="connsiteY178" fmla="*/ 2129182 h 2323145"/>
              <a:gd name="connsiteX179" fmla="*/ 3138514 w 11269336"/>
              <a:gd name="connsiteY179" fmla="*/ 2128069 h 2323145"/>
              <a:gd name="connsiteX180" fmla="*/ 3120467 w 11269336"/>
              <a:gd name="connsiteY180" fmla="*/ 2128281 h 2323145"/>
              <a:gd name="connsiteX181" fmla="*/ 3116175 w 11269336"/>
              <a:gd name="connsiteY181" fmla="*/ 2131633 h 2323145"/>
              <a:gd name="connsiteX182" fmla="*/ 3103685 w 11269336"/>
              <a:gd name="connsiteY182" fmla="*/ 2132814 h 2323145"/>
              <a:gd name="connsiteX183" fmla="*/ 3078794 w 11269336"/>
              <a:gd name="connsiteY183" fmla="*/ 2137935 h 2323145"/>
              <a:gd name="connsiteX184" fmla="*/ 3074407 w 11269336"/>
              <a:gd name="connsiteY184" fmla="*/ 2136274 h 2323145"/>
              <a:gd name="connsiteX185" fmla="*/ 3037285 w 11269336"/>
              <a:gd name="connsiteY185" fmla="*/ 2139919 h 2323145"/>
              <a:gd name="connsiteX186" fmla="*/ 3036901 w 11269336"/>
              <a:gd name="connsiteY186" fmla="*/ 2138726 h 2323145"/>
              <a:gd name="connsiteX187" fmla="*/ 3026996 w 11269336"/>
              <a:gd name="connsiteY187" fmla="*/ 2134322 h 2323145"/>
              <a:gd name="connsiteX188" fmla="*/ 3007772 w 11269336"/>
              <a:gd name="connsiteY188" fmla="*/ 2128742 h 2323145"/>
              <a:gd name="connsiteX189" fmla="*/ 2965030 w 11269336"/>
              <a:gd name="connsiteY189" fmla="*/ 2100494 h 2323145"/>
              <a:gd name="connsiteX190" fmla="*/ 2926342 w 11269336"/>
              <a:gd name="connsiteY190" fmla="*/ 2104155 h 2323145"/>
              <a:gd name="connsiteX191" fmla="*/ 2918608 w 11269336"/>
              <a:gd name="connsiteY191" fmla="*/ 2104215 h 2323145"/>
              <a:gd name="connsiteX192" fmla="*/ 2918475 w 11269336"/>
              <a:gd name="connsiteY192" fmla="*/ 2103937 h 2323145"/>
              <a:gd name="connsiteX193" fmla="*/ 2910360 w 11269336"/>
              <a:gd name="connsiteY193" fmla="*/ 2103444 h 2323145"/>
              <a:gd name="connsiteX194" fmla="*/ 2904507 w 11269336"/>
              <a:gd name="connsiteY194" fmla="*/ 2104326 h 2323145"/>
              <a:gd name="connsiteX195" fmla="*/ 2889503 w 11269336"/>
              <a:gd name="connsiteY195" fmla="*/ 2104443 h 2323145"/>
              <a:gd name="connsiteX196" fmla="*/ 2884480 w 11269336"/>
              <a:gd name="connsiteY196" fmla="*/ 2102626 h 2323145"/>
              <a:gd name="connsiteX197" fmla="*/ 2882689 w 11269336"/>
              <a:gd name="connsiteY197" fmla="*/ 2099228 h 2323145"/>
              <a:gd name="connsiteX198" fmla="*/ 2881291 w 11269336"/>
              <a:gd name="connsiteY198" fmla="*/ 2099618 h 2323145"/>
              <a:gd name="connsiteX199" fmla="*/ 2853979 w 11269336"/>
              <a:gd name="connsiteY199" fmla="*/ 2090388 h 2323145"/>
              <a:gd name="connsiteX200" fmla="*/ 2791790 w 11269336"/>
              <a:gd name="connsiteY200" fmla="*/ 2080332 h 2323145"/>
              <a:gd name="connsiteX201" fmla="*/ 2755844 w 11269336"/>
              <a:gd name="connsiteY201" fmla="*/ 2078874 h 2323145"/>
              <a:gd name="connsiteX202" fmla="*/ 2657742 w 11269336"/>
              <a:gd name="connsiteY202" fmla="*/ 2070179 h 2323145"/>
              <a:gd name="connsiteX203" fmla="*/ 2559549 w 11269336"/>
              <a:gd name="connsiteY203" fmla="*/ 2057873 h 2323145"/>
              <a:gd name="connsiteX204" fmla="*/ 2512054 w 11269336"/>
              <a:gd name="connsiteY204" fmla="*/ 2031671 h 2323145"/>
              <a:gd name="connsiteX205" fmla="*/ 2506437 w 11269336"/>
              <a:gd name="connsiteY205" fmla="*/ 2030918 h 2323145"/>
              <a:gd name="connsiteX206" fmla="*/ 2491752 w 11269336"/>
              <a:gd name="connsiteY206" fmla="*/ 2033906 h 2323145"/>
              <a:gd name="connsiteX207" fmla="*/ 2486338 w 11269336"/>
              <a:gd name="connsiteY207" fmla="*/ 2035862 h 2323145"/>
              <a:gd name="connsiteX208" fmla="*/ 2478186 w 11269336"/>
              <a:gd name="connsiteY208" fmla="*/ 2036953 h 2323145"/>
              <a:gd name="connsiteX209" fmla="*/ 2477950 w 11269336"/>
              <a:gd name="connsiteY209" fmla="*/ 2036715 h 2323145"/>
              <a:gd name="connsiteX210" fmla="*/ 2470381 w 11269336"/>
              <a:gd name="connsiteY210" fmla="*/ 2038256 h 2323145"/>
              <a:gd name="connsiteX211" fmla="*/ 2433781 w 11269336"/>
              <a:gd name="connsiteY211" fmla="*/ 2049140 h 2323145"/>
              <a:gd name="connsiteX212" fmla="*/ 2381172 w 11269336"/>
              <a:gd name="connsiteY212" fmla="*/ 2030645 h 2323145"/>
              <a:gd name="connsiteX213" fmla="*/ 2360198 w 11269336"/>
              <a:gd name="connsiteY213" fmla="*/ 2029059 h 2323145"/>
              <a:gd name="connsiteX214" fmla="*/ 2348815 w 11269336"/>
              <a:gd name="connsiteY214" fmla="*/ 2026798 h 2323145"/>
              <a:gd name="connsiteX215" fmla="*/ 2347988 w 11269336"/>
              <a:gd name="connsiteY215" fmla="*/ 2025745 h 2323145"/>
              <a:gd name="connsiteX216" fmla="*/ 2312920 w 11269336"/>
              <a:gd name="connsiteY216" fmla="*/ 2036311 h 2323145"/>
              <a:gd name="connsiteX217" fmla="*/ 2307986 w 11269336"/>
              <a:gd name="connsiteY217" fmla="*/ 2035583 h 2323145"/>
              <a:gd name="connsiteX218" fmla="*/ 2285481 w 11269336"/>
              <a:gd name="connsiteY218" fmla="*/ 2045197 h 2323145"/>
              <a:gd name="connsiteX219" fmla="*/ 2273666 w 11269336"/>
              <a:gd name="connsiteY219" fmla="*/ 2048710 h 2323145"/>
              <a:gd name="connsiteX220" fmla="*/ 2270719 w 11269336"/>
              <a:gd name="connsiteY220" fmla="*/ 2052702 h 2323145"/>
              <a:gd name="connsiteX221" fmla="*/ 2253080 w 11269336"/>
              <a:gd name="connsiteY221" fmla="*/ 2056363 h 2323145"/>
              <a:gd name="connsiteX222" fmla="*/ 2250906 w 11269336"/>
              <a:gd name="connsiteY222" fmla="*/ 2055654 h 2323145"/>
              <a:gd name="connsiteX223" fmla="*/ 2236905 w 11269336"/>
              <a:gd name="connsiteY223" fmla="*/ 2062882 h 2323145"/>
              <a:gd name="connsiteX224" fmla="*/ 2225830 w 11269336"/>
              <a:gd name="connsiteY224" fmla="*/ 2074027 h 2323145"/>
              <a:gd name="connsiteX225" fmla="*/ 2073776 w 11269336"/>
              <a:gd name="connsiteY225" fmla="*/ 2089244 h 2323145"/>
              <a:gd name="connsiteX226" fmla="*/ 1948256 w 11269336"/>
              <a:gd name="connsiteY226" fmla="*/ 2146616 h 2323145"/>
              <a:gd name="connsiteX227" fmla="*/ 1865582 w 11269336"/>
              <a:gd name="connsiteY227" fmla="*/ 2153738 h 2323145"/>
              <a:gd name="connsiteX228" fmla="*/ 1835210 w 11269336"/>
              <a:gd name="connsiteY228" fmla="*/ 2134244 h 2323145"/>
              <a:gd name="connsiteX229" fmla="*/ 1632661 w 11269336"/>
              <a:gd name="connsiteY229" fmla="*/ 2173882 h 2323145"/>
              <a:gd name="connsiteX230" fmla="*/ 1579590 w 11269336"/>
              <a:gd name="connsiteY230" fmla="*/ 2173680 h 2323145"/>
              <a:gd name="connsiteX231" fmla="*/ 1535601 w 11269336"/>
              <a:gd name="connsiteY231" fmla="*/ 2194590 h 2323145"/>
              <a:gd name="connsiteX232" fmla="*/ 1515594 w 11269336"/>
              <a:gd name="connsiteY232" fmla="*/ 2189622 h 2323145"/>
              <a:gd name="connsiteX233" fmla="*/ 1512113 w 11269336"/>
              <a:gd name="connsiteY233" fmla="*/ 2188534 h 2323145"/>
              <a:gd name="connsiteX234" fmla="*/ 1498838 w 11269336"/>
              <a:gd name="connsiteY234" fmla="*/ 2189213 h 2323145"/>
              <a:gd name="connsiteX235" fmla="*/ 1494279 w 11269336"/>
              <a:gd name="connsiteY235" fmla="*/ 2183112 h 2323145"/>
              <a:gd name="connsiteX236" fmla="*/ 1473714 w 11269336"/>
              <a:gd name="connsiteY236" fmla="*/ 2179625 h 2323145"/>
              <a:gd name="connsiteX237" fmla="*/ 1449503 w 11269336"/>
              <a:gd name="connsiteY237" fmla="*/ 2182633 h 2323145"/>
              <a:gd name="connsiteX238" fmla="*/ 1266687 w 11269336"/>
              <a:gd name="connsiteY238" fmla="*/ 2212688 h 2323145"/>
              <a:gd name="connsiteX239" fmla="*/ 1239614 w 11269336"/>
              <a:gd name="connsiteY239" fmla="*/ 2209727 h 2323145"/>
              <a:gd name="connsiteX240" fmla="*/ 1202436 w 11269336"/>
              <a:gd name="connsiteY240" fmla="*/ 2209817 h 2323145"/>
              <a:gd name="connsiteX241" fmla="*/ 1136097 w 11269336"/>
              <a:gd name="connsiteY241" fmla="*/ 2205112 h 2323145"/>
              <a:gd name="connsiteX242" fmla="*/ 988232 w 11269336"/>
              <a:gd name="connsiteY242" fmla="*/ 2235635 h 2323145"/>
              <a:gd name="connsiteX243" fmla="*/ 981959 w 11269336"/>
              <a:gd name="connsiteY243" fmla="*/ 2231607 h 2323145"/>
              <a:gd name="connsiteX244" fmla="*/ 938600 w 11269336"/>
              <a:gd name="connsiteY244" fmla="*/ 2238113 h 2323145"/>
              <a:gd name="connsiteX245" fmla="*/ 791788 w 11269336"/>
              <a:gd name="connsiteY245" fmla="*/ 2293224 h 2323145"/>
              <a:gd name="connsiteX246" fmla="*/ 706914 w 11269336"/>
              <a:gd name="connsiteY246" fmla="*/ 2305046 h 2323145"/>
              <a:gd name="connsiteX247" fmla="*/ 675971 w 11269336"/>
              <a:gd name="connsiteY247" fmla="*/ 2304030 h 2323145"/>
              <a:gd name="connsiteX248" fmla="*/ 624180 w 11269336"/>
              <a:gd name="connsiteY248" fmla="*/ 2302650 h 2323145"/>
              <a:gd name="connsiteX249" fmla="*/ 583453 w 11269336"/>
              <a:gd name="connsiteY249" fmla="*/ 2288788 h 2323145"/>
              <a:gd name="connsiteX250" fmla="*/ 540946 w 11269336"/>
              <a:gd name="connsiteY250" fmla="*/ 2292721 h 2323145"/>
              <a:gd name="connsiteX251" fmla="*/ 533680 w 11269336"/>
              <a:gd name="connsiteY251" fmla="*/ 2310233 h 2323145"/>
              <a:gd name="connsiteX252" fmla="*/ 487366 w 11269336"/>
              <a:gd name="connsiteY252" fmla="*/ 2309053 h 2323145"/>
              <a:gd name="connsiteX253" fmla="*/ 416820 w 11269336"/>
              <a:gd name="connsiteY253" fmla="*/ 2305443 h 2323145"/>
              <a:gd name="connsiteX254" fmla="*/ 376805 w 11269336"/>
              <a:gd name="connsiteY254" fmla="*/ 2307647 h 2323145"/>
              <a:gd name="connsiteX255" fmla="*/ 266777 w 11269336"/>
              <a:gd name="connsiteY255" fmla="*/ 2309012 h 2323145"/>
              <a:gd name="connsiteX256" fmla="*/ 156013 w 11269336"/>
              <a:gd name="connsiteY256" fmla="*/ 2306832 h 2323145"/>
              <a:gd name="connsiteX257" fmla="*/ 87258 w 11269336"/>
              <a:gd name="connsiteY257" fmla="*/ 2285511 h 2323145"/>
              <a:gd name="connsiteX258" fmla="*/ 23798 w 11269336"/>
              <a:gd name="connsiteY258" fmla="*/ 2281822 h 2323145"/>
              <a:gd name="connsiteX259" fmla="*/ 0 w 11269336"/>
              <a:gd name="connsiteY259" fmla="*/ 2285369 h 2323145"/>
              <a:gd name="connsiteX260" fmla="*/ 0 w 11269336"/>
              <a:gd name="connsiteY26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593061 w 11269336"/>
              <a:gd name="connsiteY141" fmla="*/ 2171597 h 2323145"/>
              <a:gd name="connsiteX142" fmla="*/ 4533444 w 11269336"/>
              <a:gd name="connsiteY142" fmla="*/ 2181200 h 2323145"/>
              <a:gd name="connsiteX143" fmla="*/ 4492832 w 11269336"/>
              <a:gd name="connsiteY143" fmla="*/ 2188033 h 2323145"/>
              <a:gd name="connsiteX144" fmla="*/ 4467257 w 11269336"/>
              <a:gd name="connsiteY144" fmla="*/ 2196121 h 2323145"/>
              <a:gd name="connsiteX145" fmla="*/ 4459937 w 11269336"/>
              <a:gd name="connsiteY145" fmla="*/ 2195182 h 2323145"/>
              <a:gd name="connsiteX146" fmla="*/ 4433312 w 11269336"/>
              <a:gd name="connsiteY146" fmla="*/ 2199004 h 2323145"/>
              <a:gd name="connsiteX147" fmla="*/ 4420601 w 11269336"/>
              <a:gd name="connsiteY147" fmla="*/ 2205158 h 2323145"/>
              <a:gd name="connsiteX148" fmla="*/ 4405765 w 11269336"/>
              <a:gd name="connsiteY148" fmla="*/ 2199902 h 2323145"/>
              <a:gd name="connsiteX149" fmla="*/ 4401354 w 11269336"/>
              <a:gd name="connsiteY149" fmla="*/ 2194745 h 2323145"/>
              <a:gd name="connsiteX150" fmla="*/ 4383151 w 11269336"/>
              <a:gd name="connsiteY150" fmla="*/ 2201140 h 2323145"/>
              <a:gd name="connsiteX151" fmla="*/ 4366646 w 11269336"/>
              <a:gd name="connsiteY151" fmla="*/ 2198564 h 2323145"/>
              <a:gd name="connsiteX152" fmla="*/ 4354009 w 11269336"/>
              <a:gd name="connsiteY152" fmla="*/ 2204984 h 2323145"/>
              <a:gd name="connsiteX153" fmla="*/ 4348284 w 11269336"/>
              <a:gd name="connsiteY153" fmla="*/ 2205270 h 2323145"/>
              <a:gd name="connsiteX154" fmla="*/ 4333906 w 11269336"/>
              <a:gd name="connsiteY154" fmla="*/ 2205251 h 2323145"/>
              <a:gd name="connsiteX155" fmla="*/ 4308819 w 11269336"/>
              <a:gd name="connsiteY155" fmla="*/ 2203822 h 2323145"/>
              <a:gd name="connsiteX156" fmla="*/ 4301210 w 11269336"/>
              <a:gd name="connsiteY156" fmla="*/ 2204456 h 2323145"/>
              <a:gd name="connsiteX157" fmla="*/ 4283095 w 11269336"/>
              <a:gd name="connsiteY157" fmla="*/ 2198177 h 2323145"/>
              <a:gd name="connsiteX158" fmla="*/ 4250119 w 11269336"/>
              <a:gd name="connsiteY158" fmla="*/ 2196342 h 2323145"/>
              <a:gd name="connsiteX159" fmla="*/ 4189203 w 11269336"/>
              <a:gd name="connsiteY159" fmla="*/ 2178994 h 2323145"/>
              <a:gd name="connsiteX160" fmla="*/ 4154035 w 11269336"/>
              <a:gd name="connsiteY160" fmla="*/ 2171950 h 2323145"/>
              <a:gd name="connsiteX161" fmla="*/ 4129569 w 11269336"/>
              <a:gd name="connsiteY161" fmla="*/ 2163850 h 2323145"/>
              <a:gd name="connsiteX162" fmla="*/ 4061250 w 11269336"/>
              <a:gd name="connsiteY162" fmla="*/ 2159236 h 2323145"/>
              <a:gd name="connsiteX163" fmla="*/ 3945480 w 11269336"/>
              <a:gd name="connsiteY163" fmla="*/ 2158279 h 2323145"/>
              <a:gd name="connsiteX164" fmla="*/ 3921468 w 11269336"/>
              <a:gd name="connsiteY164" fmla="*/ 2156588 h 2323145"/>
              <a:gd name="connsiteX165" fmla="*/ 3903348 w 11269336"/>
              <a:gd name="connsiteY165" fmla="*/ 2149220 h 2323145"/>
              <a:gd name="connsiteX166" fmla="*/ 3901342 w 11269336"/>
              <a:gd name="connsiteY166" fmla="*/ 2142355 h 2323145"/>
              <a:gd name="connsiteX167" fmla="*/ 3888539 w 11269336"/>
              <a:gd name="connsiteY167" fmla="*/ 2140476 h 2323145"/>
              <a:gd name="connsiteX168" fmla="*/ 3885662 w 11269336"/>
              <a:gd name="connsiteY168" fmla="*/ 2138740 h 2323145"/>
              <a:gd name="connsiteX169" fmla="*/ 3868627 w 11269336"/>
              <a:gd name="connsiteY169" fmla="*/ 2130023 h 2323145"/>
              <a:gd name="connsiteX170" fmla="*/ 3819177 w 11269336"/>
              <a:gd name="connsiteY170" fmla="*/ 2142111 h 2323145"/>
              <a:gd name="connsiteX171" fmla="*/ 3769100 w 11269336"/>
              <a:gd name="connsiteY171" fmla="*/ 2131731 h 2323145"/>
              <a:gd name="connsiteX172" fmla="*/ 3562752 w 11269336"/>
              <a:gd name="connsiteY172" fmla="*/ 2131785 h 2323145"/>
              <a:gd name="connsiteX173" fmla="*/ 3541402 w 11269336"/>
              <a:gd name="connsiteY173" fmla="*/ 2106821 h 2323145"/>
              <a:gd name="connsiteX174" fmla="*/ 3365341 w 11269336"/>
              <a:gd name="connsiteY174" fmla="*/ 2077638 h 2323145"/>
              <a:gd name="connsiteX175" fmla="*/ 3170922 w 11269336"/>
              <a:gd name="connsiteY175" fmla="*/ 2115957 h 2323145"/>
              <a:gd name="connsiteX176" fmla="*/ 3156256 w 11269336"/>
              <a:gd name="connsiteY176" fmla="*/ 2124773 h 2323145"/>
              <a:gd name="connsiteX177" fmla="*/ 3140298 w 11269336"/>
              <a:gd name="connsiteY177" fmla="*/ 2129182 h 2323145"/>
              <a:gd name="connsiteX178" fmla="*/ 3138514 w 11269336"/>
              <a:gd name="connsiteY178" fmla="*/ 2128069 h 2323145"/>
              <a:gd name="connsiteX179" fmla="*/ 3120467 w 11269336"/>
              <a:gd name="connsiteY179" fmla="*/ 2128281 h 2323145"/>
              <a:gd name="connsiteX180" fmla="*/ 3116175 w 11269336"/>
              <a:gd name="connsiteY180" fmla="*/ 2131633 h 2323145"/>
              <a:gd name="connsiteX181" fmla="*/ 3103685 w 11269336"/>
              <a:gd name="connsiteY181" fmla="*/ 2132814 h 2323145"/>
              <a:gd name="connsiteX182" fmla="*/ 3078794 w 11269336"/>
              <a:gd name="connsiteY182" fmla="*/ 2137935 h 2323145"/>
              <a:gd name="connsiteX183" fmla="*/ 3074407 w 11269336"/>
              <a:gd name="connsiteY183" fmla="*/ 2136274 h 2323145"/>
              <a:gd name="connsiteX184" fmla="*/ 3037285 w 11269336"/>
              <a:gd name="connsiteY184" fmla="*/ 2139919 h 2323145"/>
              <a:gd name="connsiteX185" fmla="*/ 3036901 w 11269336"/>
              <a:gd name="connsiteY185" fmla="*/ 2138726 h 2323145"/>
              <a:gd name="connsiteX186" fmla="*/ 3026996 w 11269336"/>
              <a:gd name="connsiteY186" fmla="*/ 2134322 h 2323145"/>
              <a:gd name="connsiteX187" fmla="*/ 3007772 w 11269336"/>
              <a:gd name="connsiteY187" fmla="*/ 2128742 h 2323145"/>
              <a:gd name="connsiteX188" fmla="*/ 2965030 w 11269336"/>
              <a:gd name="connsiteY188" fmla="*/ 2100494 h 2323145"/>
              <a:gd name="connsiteX189" fmla="*/ 2926342 w 11269336"/>
              <a:gd name="connsiteY189" fmla="*/ 2104155 h 2323145"/>
              <a:gd name="connsiteX190" fmla="*/ 2918608 w 11269336"/>
              <a:gd name="connsiteY190" fmla="*/ 2104215 h 2323145"/>
              <a:gd name="connsiteX191" fmla="*/ 2918475 w 11269336"/>
              <a:gd name="connsiteY191" fmla="*/ 2103937 h 2323145"/>
              <a:gd name="connsiteX192" fmla="*/ 2910360 w 11269336"/>
              <a:gd name="connsiteY192" fmla="*/ 2103444 h 2323145"/>
              <a:gd name="connsiteX193" fmla="*/ 2904507 w 11269336"/>
              <a:gd name="connsiteY193" fmla="*/ 2104326 h 2323145"/>
              <a:gd name="connsiteX194" fmla="*/ 2889503 w 11269336"/>
              <a:gd name="connsiteY194" fmla="*/ 2104443 h 2323145"/>
              <a:gd name="connsiteX195" fmla="*/ 2884480 w 11269336"/>
              <a:gd name="connsiteY195" fmla="*/ 2102626 h 2323145"/>
              <a:gd name="connsiteX196" fmla="*/ 2882689 w 11269336"/>
              <a:gd name="connsiteY196" fmla="*/ 2099228 h 2323145"/>
              <a:gd name="connsiteX197" fmla="*/ 2881291 w 11269336"/>
              <a:gd name="connsiteY197" fmla="*/ 2099618 h 2323145"/>
              <a:gd name="connsiteX198" fmla="*/ 2853979 w 11269336"/>
              <a:gd name="connsiteY198" fmla="*/ 2090388 h 2323145"/>
              <a:gd name="connsiteX199" fmla="*/ 2791790 w 11269336"/>
              <a:gd name="connsiteY199" fmla="*/ 2080332 h 2323145"/>
              <a:gd name="connsiteX200" fmla="*/ 2755844 w 11269336"/>
              <a:gd name="connsiteY200" fmla="*/ 2078874 h 2323145"/>
              <a:gd name="connsiteX201" fmla="*/ 2657742 w 11269336"/>
              <a:gd name="connsiteY201" fmla="*/ 2070179 h 2323145"/>
              <a:gd name="connsiteX202" fmla="*/ 2559549 w 11269336"/>
              <a:gd name="connsiteY202" fmla="*/ 2057873 h 2323145"/>
              <a:gd name="connsiteX203" fmla="*/ 2512054 w 11269336"/>
              <a:gd name="connsiteY203" fmla="*/ 2031671 h 2323145"/>
              <a:gd name="connsiteX204" fmla="*/ 2506437 w 11269336"/>
              <a:gd name="connsiteY204" fmla="*/ 2030918 h 2323145"/>
              <a:gd name="connsiteX205" fmla="*/ 2491752 w 11269336"/>
              <a:gd name="connsiteY205" fmla="*/ 2033906 h 2323145"/>
              <a:gd name="connsiteX206" fmla="*/ 2486338 w 11269336"/>
              <a:gd name="connsiteY206" fmla="*/ 2035862 h 2323145"/>
              <a:gd name="connsiteX207" fmla="*/ 2478186 w 11269336"/>
              <a:gd name="connsiteY207" fmla="*/ 2036953 h 2323145"/>
              <a:gd name="connsiteX208" fmla="*/ 2477950 w 11269336"/>
              <a:gd name="connsiteY208" fmla="*/ 2036715 h 2323145"/>
              <a:gd name="connsiteX209" fmla="*/ 2470381 w 11269336"/>
              <a:gd name="connsiteY209" fmla="*/ 2038256 h 2323145"/>
              <a:gd name="connsiteX210" fmla="*/ 2433781 w 11269336"/>
              <a:gd name="connsiteY210" fmla="*/ 2049140 h 2323145"/>
              <a:gd name="connsiteX211" fmla="*/ 2381172 w 11269336"/>
              <a:gd name="connsiteY211" fmla="*/ 2030645 h 2323145"/>
              <a:gd name="connsiteX212" fmla="*/ 2360198 w 11269336"/>
              <a:gd name="connsiteY212" fmla="*/ 2029059 h 2323145"/>
              <a:gd name="connsiteX213" fmla="*/ 2348815 w 11269336"/>
              <a:gd name="connsiteY213" fmla="*/ 2026798 h 2323145"/>
              <a:gd name="connsiteX214" fmla="*/ 2347988 w 11269336"/>
              <a:gd name="connsiteY214" fmla="*/ 2025745 h 2323145"/>
              <a:gd name="connsiteX215" fmla="*/ 2312920 w 11269336"/>
              <a:gd name="connsiteY215" fmla="*/ 2036311 h 2323145"/>
              <a:gd name="connsiteX216" fmla="*/ 2307986 w 11269336"/>
              <a:gd name="connsiteY216" fmla="*/ 2035583 h 2323145"/>
              <a:gd name="connsiteX217" fmla="*/ 2285481 w 11269336"/>
              <a:gd name="connsiteY217" fmla="*/ 2045197 h 2323145"/>
              <a:gd name="connsiteX218" fmla="*/ 2273666 w 11269336"/>
              <a:gd name="connsiteY218" fmla="*/ 2048710 h 2323145"/>
              <a:gd name="connsiteX219" fmla="*/ 2270719 w 11269336"/>
              <a:gd name="connsiteY219" fmla="*/ 2052702 h 2323145"/>
              <a:gd name="connsiteX220" fmla="*/ 2253080 w 11269336"/>
              <a:gd name="connsiteY220" fmla="*/ 2056363 h 2323145"/>
              <a:gd name="connsiteX221" fmla="*/ 2250906 w 11269336"/>
              <a:gd name="connsiteY221" fmla="*/ 2055654 h 2323145"/>
              <a:gd name="connsiteX222" fmla="*/ 2236905 w 11269336"/>
              <a:gd name="connsiteY222" fmla="*/ 2062882 h 2323145"/>
              <a:gd name="connsiteX223" fmla="*/ 2225830 w 11269336"/>
              <a:gd name="connsiteY223" fmla="*/ 2074027 h 2323145"/>
              <a:gd name="connsiteX224" fmla="*/ 2073776 w 11269336"/>
              <a:gd name="connsiteY224" fmla="*/ 2089244 h 2323145"/>
              <a:gd name="connsiteX225" fmla="*/ 1948256 w 11269336"/>
              <a:gd name="connsiteY225" fmla="*/ 2146616 h 2323145"/>
              <a:gd name="connsiteX226" fmla="*/ 1865582 w 11269336"/>
              <a:gd name="connsiteY226" fmla="*/ 2153738 h 2323145"/>
              <a:gd name="connsiteX227" fmla="*/ 1835210 w 11269336"/>
              <a:gd name="connsiteY227" fmla="*/ 2134244 h 2323145"/>
              <a:gd name="connsiteX228" fmla="*/ 1632661 w 11269336"/>
              <a:gd name="connsiteY228" fmla="*/ 2173882 h 2323145"/>
              <a:gd name="connsiteX229" fmla="*/ 1579590 w 11269336"/>
              <a:gd name="connsiteY229" fmla="*/ 2173680 h 2323145"/>
              <a:gd name="connsiteX230" fmla="*/ 1535601 w 11269336"/>
              <a:gd name="connsiteY230" fmla="*/ 2194590 h 2323145"/>
              <a:gd name="connsiteX231" fmla="*/ 1515594 w 11269336"/>
              <a:gd name="connsiteY231" fmla="*/ 2189622 h 2323145"/>
              <a:gd name="connsiteX232" fmla="*/ 1512113 w 11269336"/>
              <a:gd name="connsiteY232" fmla="*/ 2188534 h 2323145"/>
              <a:gd name="connsiteX233" fmla="*/ 1498838 w 11269336"/>
              <a:gd name="connsiteY233" fmla="*/ 2189213 h 2323145"/>
              <a:gd name="connsiteX234" fmla="*/ 1494279 w 11269336"/>
              <a:gd name="connsiteY234" fmla="*/ 2183112 h 2323145"/>
              <a:gd name="connsiteX235" fmla="*/ 1473714 w 11269336"/>
              <a:gd name="connsiteY235" fmla="*/ 2179625 h 2323145"/>
              <a:gd name="connsiteX236" fmla="*/ 1449503 w 11269336"/>
              <a:gd name="connsiteY236" fmla="*/ 2182633 h 2323145"/>
              <a:gd name="connsiteX237" fmla="*/ 1266687 w 11269336"/>
              <a:gd name="connsiteY237" fmla="*/ 2212688 h 2323145"/>
              <a:gd name="connsiteX238" fmla="*/ 1239614 w 11269336"/>
              <a:gd name="connsiteY238" fmla="*/ 2209727 h 2323145"/>
              <a:gd name="connsiteX239" fmla="*/ 1202436 w 11269336"/>
              <a:gd name="connsiteY239" fmla="*/ 2209817 h 2323145"/>
              <a:gd name="connsiteX240" fmla="*/ 1136097 w 11269336"/>
              <a:gd name="connsiteY240" fmla="*/ 2205112 h 2323145"/>
              <a:gd name="connsiteX241" fmla="*/ 988232 w 11269336"/>
              <a:gd name="connsiteY241" fmla="*/ 2235635 h 2323145"/>
              <a:gd name="connsiteX242" fmla="*/ 981959 w 11269336"/>
              <a:gd name="connsiteY242" fmla="*/ 2231607 h 2323145"/>
              <a:gd name="connsiteX243" fmla="*/ 938600 w 11269336"/>
              <a:gd name="connsiteY243" fmla="*/ 2238113 h 2323145"/>
              <a:gd name="connsiteX244" fmla="*/ 791788 w 11269336"/>
              <a:gd name="connsiteY244" fmla="*/ 2293224 h 2323145"/>
              <a:gd name="connsiteX245" fmla="*/ 706914 w 11269336"/>
              <a:gd name="connsiteY245" fmla="*/ 2305046 h 2323145"/>
              <a:gd name="connsiteX246" fmla="*/ 675971 w 11269336"/>
              <a:gd name="connsiteY246" fmla="*/ 2304030 h 2323145"/>
              <a:gd name="connsiteX247" fmla="*/ 624180 w 11269336"/>
              <a:gd name="connsiteY247" fmla="*/ 2302650 h 2323145"/>
              <a:gd name="connsiteX248" fmla="*/ 583453 w 11269336"/>
              <a:gd name="connsiteY248" fmla="*/ 2288788 h 2323145"/>
              <a:gd name="connsiteX249" fmla="*/ 540946 w 11269336"/>
              <a:gd name="connsiteY249" fmla="*/ 2292721 h 2323145"/>
              <a:gd name="connsiteX250" fmla="*/ 533680 w 11269336"/>
              <a:gd name="connsiteY250" fmla="*/ 2310233 h 2323145"/>
              <a:gd name="connsiteX251" fmla="*/ 487366 w 11269336"/>
              <a:gd name="connsiteY251" fmla="*/ 2309053 h 2323145"/>
              <a:gd name="connsiteX252" fmla="*/ 416820 w 11269336"/>
              <a:gd name="connsiteY252" fmla="*/ 2305443 h 2323145"/>
              <a:gd name="connsiteX253" fmla="*/ 376805 w 11269336"/>
              <a:gd name="connsiteY253" fmla="*/ 2307647 h 2323145"/>
              <a:gd name="connsiteX254" fmla="*/ 266777 w 11269336"/>
              <a:gd name="connsiteY254" fmla="*/ 2309012 h 2323145"/>
              <a:gd name="connsiteX255" fmla="*/ 156013 w 11269336"/>
              <a:gd name="connsiteY255" fmla="*/ 2306832 h 2323145"/>
              <a:gd name="connsiteX256" fmla="*/ 87258 w 11269336"/>
              <a:gd name="connsiteY256" fmla="*/ 2285511 h 2323145"/>
              <a:gd name="connsiteX257" fmla="*/ 23798 w 11269336"/>
              <a:gd name="connsiteY257" fmla="*/ 2281822 h 2323145"/>
              <a:gd name="connsiteX258" fmla="*/ 0 w 11269336"/>
              <a:gd name="connsiteY258" fmla="*/ 2285369 h 2323145"/>
              <a:gd name="connsiteX259" fmla="*/ 0 w 11269336"/>
              <a:gd name="connsiteY25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83151 w 11269336"/>
              <a:gd name="connsiteY149" fmla="*/ 2201140 h 2323145"/>
              <a:gd name="connsiteX150" fmla="*/ 4366646 w 11269336"/>
              <a:gd name="connsiteY150" fmla="*/ 2198564 h 2323145"/>
              <a:gd name="connsiteX151" fmla="*/ 4354009 w 11269336"/>
              <a:gd name="connsiteY151" fmla="*/ 2204984 h 2323145"/>
              <a:gd name="connsiteX152" fmla="*/ 4348284 w 11269336"/>
              <a:gd name="connsiteY152" fmla="*/ 2205270 h 2323145"/>
              <a:gd name="connsiteX153" fmla="*/ 4333906 w 11269336"/>
              <a:gd name="connsiteY153" fmla="*/ 2205251 h 2323145"/>
              <a:gd name="connsiteX154" fmla="*/ 4308819 w 11269336"/>
              <a:gd name="connsiteY154" fmla="*/ 2203822 h 2323145"/>
              <a:gd name="connsiteX155" fmla="*/ 4301210 w 11269336"/>
              <a:gd name="connsiteY155" fmla="*/ 2204456 h 2323145"/>
              <a:gd name="connsiteX156" fmla="*/ 4283095 w 11269336"/>
              <a:gd name="connsiteY156" fmla="*/ 2198177 h 2323145"/>
              <a:gd name="connsiteX157" fmla="*/ 4250119 w 11269336"/>
              <a:gd name="connsiteY157" fmla="*/ 2196342 h 2323145"/>
              <a:gd name="connsiteX158" fmla="*/ 4189203 w 11269336"/>
              <a:gd name="connsiteY158" fmla="*/ 2178994 h 2323145"/>
              <a:gd name="connsiteX159" fmla="*/ 4154035 w 11269336"/>
              <a:gd name="connsiteY159" fmla="*/ 2171950 h 2323145"/>
              <a:gd name="connsiteX160" fmla="*/ 4129569 w 11269336"/>
              <a:gd name="connsiteY160" fmla="*/ 2163850 h 2323145"/>
              <a:gd name="connsiteX161" fmla="*/ 4061250 w 11269336"/>
              <a:gd name="connsiteY161" fmla="*/ 2159236 h 2323145"/>
              <a:gd name="connsiteX162" fmla="*/ 3945480 w 11269336"/>
              <a:gd name="connsiteY162" fmla="*/ 2158279 h 2323145"/>
              <a:gd name="connsiteX163" fmla="*/ 3921468 w 11269336"/>
              <a:gd name="connsiteY163" fmla="*/ 2156588 h 2323145"/>
              <a:gd name="connsiteX164" fmla="*/ 3903348 w 11269336"/>
              <a:gd name="connsiteY164" fmla="*/ 2149220 h 2323145"/>
              <a:gd name="connsiteX165" fmla="*/ 3901342 w 11269336"/>
              <a:gd name="connsiteY165" fmla="*/ 2142355 h 2323145"/>
              <a:gd name="connsiteX166" fmla="*/ 3888539 w 11269336"/>
              <a:gd name="connsiteY166" fmla="*/ 2140476 h 2323145"/>
              <a:gd name="connsiteX167" fmla="*/ 3885662 w 11269336"/>
              <a:gd name="connsiteY167" fmla="*/ 2138740 h 2323145"/>
              <a:gd name="connsiteX168" fmla="*/ 3868627 w 11269336"/>
              <a:gd name="connsiteY168" fmla="*/ 2130023 h 2323145"/>
              <a:gd name="connsiteX169" fmla="*/ 3819177 w 11269336"/>
              <a:gd name="connsiteY169" fmla="*/ 2142111 h 2323145"/>
              <a:gd name="connsiteX170" fmla="*/ 3769100 w 11269336"/>
              <a:gd name="connsiteY170" fmla="*/ 2131731 h 2323145"/>
              <a:gd name="connsiteX171" fmla="*/ 3562752 w 11269336"/>
              <a:gd name="connsiteY171" fmla="*/ 2131785 h 2323145"/>
              <a:gd name="connsiteX172" fmla="*/ 3541402 w 11269336"/>
              <a:gd name="connsiteY172" fmla="*/ 2106821 h 2323145"/>
              <a:gd name="connsiteX173" fmla="*/ 3365341 w 11269336"/>
              <a:gd name="connsiteY173" fmla="*/ 2077638 h 2323145"/>
              <a:gd name="connsiteX174" fmla="*/ 3170922 w 11269336"/>
              <a:gd name="connsiteY174" fmla="*/ 2115957 h 2323145"/>
              <a:gd name="connsiteX175" fmla="*/ 3156256 w 11269336"/>
              <a:gd name="connsiteY175" fmla="*/ 2124773 h 2323145"/>
              <a:gd name="connsiteX176" fmla="*/ 3140298 w 11269336"/>
              <a:gd name="connsiteY176" fmla="*/ 2129182 h 2323145"/>
              <a:gd name="connsiteX177" fmla="*/ 3138514 w 11269336"/>
              <a:gd name="connsiteY177" fmla="*/ 2128069 h 2323145"/>
              <a:gd name="connsiteX178" fmla="*/ 3120467 w 11269336"/>
              <a:gd name="connsiteY178" fmla="*/ 2128281 h 2323145"/>
              <a:gd name="connsiteX179" fmla="*/ 3116175 w 11269336"/>
              <a:gd name="connsiteY179" fmla="*/ 2131633 h 2323145"/>
              <a:gd name="connsiteX180" fmla="*/ 3103685 w 11269336"/>
              <a:gd name="connsiteY180" fmla="*/ 2132814 h 2323145"/>
              <a:gd name="connsiteX181" fmla="*/ 3078794 w 11269336"/>
              <a:gd name="connsiteY181" fmla="*/ 2137935 h 2323145"/>
              <a:gd name="connsiteX182" fmla="*/ 3074407 w 11269336"/>
              <a:gd name="connsiteY182" fmla="*/ 2136274 h 2323145"/>
              <a:gd name="connsiteX183" fmla="*/ 3037285 w 11269336"/>
              <a:gd name="connsiteY183" fmla="*/ 2139919 h 2323145"/>
              <a:gd name="connsiteX184" fmla="*/ 3036901 w 11269336"/>
              <a:gd name="connsiteY184" fmla="*/ 2138726 h 2323145"/>
              <a:gd name="connsiteX185" fmla="*/ 3026996 w 11269336"/>
              <a:gd name="connsiteY185" fmla="*/ 2134322 h 2323145"/>
              <a:gd name="connsiteX186" fmla="*/ 3007772 w 11269336"/>
              <a:gd name="connsiteY186" fmla="*/ 2128742 h 2323145"/>
              <a:gd name="connsiteX187" fmla="*/ 2965030 w 11269336"/>
              <a:gd name="connsiteY187" fmla="*/ 2100494 h 2323145"/>
              <a:gd name="connsiteX188" fmla="*/ 2926342 w 11269336"/>
              <a:gd name="connsiteY188" fmla="*/ 2104155 h 2323145"/>
              <a:gd name="connsiteX189" fmla="*/ 2918608 w 11269336"/>
              <a:gd name="connsiteY189" fmla="*/ 2104215 h 2323145"/>
              <a:gd name="connsiteX190" fmla="*/ 2918475 w 11269336"/>
              <a:gd name="connsiteY190" fmla="*/ 2103937 h 2323145"/>
              <a:gd name="connsiteX191" fmla="*/ 2910360 w 11269336"/>
              <a:gd name="connsiteY191" fmla="*/ 2103444 h 2323145"/>
              <a:gd name="connsiteX192" fmla="*/ 2904507 w 11269336"/>
              <a:gd name="connsiteY192" fmla="*/ 2104326 h 2323145"/>
              <a:gd name="connsiteX193" fmla="*/ 2889503 w 11269336"/>
              <a:gd name="connsiteY193" fmla="*/ 2104443 h 2323145"/>
              <a:gd name="connsiteX194" fmla="*/ 2884480 w 11269336"/>
              <a:gd name="connsiteY194" fmla="*/ 2102626 h 2323145"/>
              <a:gd name="connsiteX195" fmla="*/ 2882689 w 11269336"/>
              <a:gd name="connsiteY195" fmla="*/ 2099228 h 2323145"/>
              <a:gd name="connsiteX196" fmla="*/ 2881291 w 11269336"/>
              <a:gd name="connsiteY196" fmla="*/ 2099618 h 2323145"/>
              <a:gd name="connsiteX197" fmla="*/ 2853979 w 11269336"/>
              <a:gd name="connsiteY197" fmla="*/ 2090388 h 2323145"/>
              <a:gd name="connsiteX198" fmla="*/ 2791790 w 11269336"/>
              <a:gd name="connsiteY198" fmla="*/ 2080332 h 2323145"/>
              <a:gd name="connsiteX199" fmla="*/ 2755844 w 11269336"/>
              <a:gd name="connsiteY199" fmla="*/ 2078874 h 2323145"/>
              <a:gd name="connsiteX200" fmla="*/ 2657742 w 11269336"/>
              <a:gd name="connsiteY200" fmla="*/ 2070179 h 2323145"/>
              <a:gd name="connsiteX201" fmla="*/ 2559549 w 11269336"/>
              <a:gd name="connsiteY201" fmla="*/ 2057873 h 2323145"/>
              <a:gd name="connsiteX202" fmla="*/ 2512054 w 11269336"/>
              <a:gd name="connsiteY202" fmla="*/ 2031671 h 2323145"/>
              <a:gd name="connsiteX203" fmla="*/ 2506437 w 11269336"/>
              <a:gd name="connsiteY203" fmla="*/ 2030918 h 2323145"/>
              <a:gd name="connsiteX204" fmla="*/ 2491752 w 11269336"/>
              <a:gd name="connsiteY204" fmla="*/ 2033906 h 2323145"/>
              <a:gd name="connsiteX205" fmla="*/ 2486338 w 11269336"/>
              <a:gd name="connsiteY205" fmla="*/ 2035862 h 2323145"/>
              <a:gd name="connsiteX206" fmla="*/ 2478186 w 11269336"/>
              <a:gd name="connsiteY206" fmla="*/ 2036953 h 2323145"/>
              <a:gd name="connsiteX207" fmla="*/ 2477950 w 11269336"/>
              <a:gd name="connsiteY207" fmla="*/ 2036715 h 2323145"/>
              <a:gd name="connsiteX208" fmla="*/ 2470381 w 11269336"/>
              <a:gd name="connsiteY208" fmla="*/ 2038256 h 2323145"/>
              <a:gd name="connsiteX209" fmla="*/ 2433781 w 11269336"/>
              <a:gd name="connsiteY209" fmla="*/ 2049140 h 2323145"/>
              <a:gd name="connsiteX210" fmla="*/ 2381172 w 11269336"/>
              <a:gd name="connsiteY210" fmla="*/ 2030645 h 2323145"/>
              <a:gd name="connsiteX211" fmla="*/ 2360198 w 11269336"/>
              <a:gd name="connsiteY211" fmla="*/ 2029059 h 2323145"/>
              <a:gd name="connsiteX212" fmla="*/ 2348815 w 11269336"/>
              <a:gd name="connsiteY212" fmla="*/ 2026798 h 2323145"/>
              <a:gd name="connsiteX213" fmla="*/ 2347988 w 11269336"/>
              <a:gd name="connsiteY213" fmla="*/ 2025745 h 2323145"/>
              <a:gd name="connsiteX214" fmla="*/ 2312920 w 11269336"/>
              <a:gd name="connsiteY214" fmla="*/ 2036311 h 2323145"/>
              <a:gd name="connsiteX215" fmla="*/ 2307986 w 11269336"/>
              <a:gd name="connsiteY215" fmla="*/ 2035583 h 2323145"/>
              <a:gd name="connsiteX216" fmla="*/ 2285481 w 11269336"/>
              <a:gd name="connsiteY216" fmla="*/ 2045197 h 2323145"/>
              <a:gd name="connsiteX217" fmla="*/ 2273666 w 11269336"/>
              <a:gd name="connsiteY217" fmla="*/ 2048710 h 2323145"/>
              <a:gd name="connsiteX218" fmla="*/ 2270719 w 11269336"/>
              <a:gd name="connsiteY218" fmla="*/ 2052702 h 2323145"/>
              <a:gd name="connsiteX219" fmla="*/ 2253080 w 11269336"/>
              <a:gd name="connsiteY219" fmla="*/ 2056363 h 2323145"/>
              <a:gd name="connsiteX220" fmla="*/ 2250906 w 11269336"/>
              <a:gd name="connsiteY220" fmla="*/ 2055654 h 2323145"/>
              <a:gd name="connsiteX221" fmla="*/ 2236905 w 11269336"/>
              <a:gd name="connsiteY221" fmla="*/ 2062882 h 2323145"/>
              <a:gd name="connsiteX222" fmla="*/ 2225830 w 11269336"/>
              <a:gd name="connsiteY222" fmla="*/ 2074027 h 2323145"/>
              <a:gd name="connsiteX223" fmla="*/ 2073776 w 11269336"/>
              <a:gd name="connsiteY223" fmla="*/ 2089244 h 2323145"/>
              <a:gd name="connsiteX224" fmla="*/ 1948256 w 11269336"/>
              <a:gd name="connsiteY224" fmla="*/ 2146616 h 2323145"/>
              <a:gd name="connsiteX225" fmla="*/ 1865582 w 11269336"/>
              <a:gd name="connsiteY225" fmla="*/ 2153738 h 2323145"/>
              <a:gd name="connsiteX226" fmla="*/ 1835210 w 11269336"/>
              <a:gd name="connsiteY226" fmla="*/ 2134244 h 2323145"/>
              <a:gd name="connsiteX227" fmla="*/ 1632661 w 11269336"/>
              <a:gd name="connsiteY227" fmla="*/ 2173882 h 2323145"/>
              <a:gd name="connsiteX228" fmla="*/ 1579590 w 11269336"/>
              <a:gd name="connsiteY228" fmla="*/ 2173680 h 2323145"/>
              <a:gd name="connsiteX229" fmla="*/ 1535601 w 11269336"/>
              <a:gd name="connsiteY229" fmla="*/ 2194590 h 2323145"/>
              <a:gd name="connsiteX230" fmla="*/ 1515594 w 11269336"/>
              <a:gd name="connsiteY230" fmla="*/ 2189622 h 2323145"/>
              <a:gd name="connsiteX231" fmla="*/ 1512113 w 11269336"/>
              <a:gd name="connsiteY231" fmla="*/ 2188534 h 2323145"/>
              <a:gd name="connsiteX232" fmla="*/ 1498838 w 11269336"/>
              <a:gd name="connsiteY232" fmla="*/ 2189213 h 2323145"/>
              <a:gd name="connsiteX233" fmla="*/ 1494279 w 11269336"/>
              <a:gd name="connsiteY233" fmla="*/ 2183112 h 2323145"/>
              <a:gd name="connsiteX234" fmla="*/ 1473714 w 11269336"/>
              <a:gd name="connsiteY234" fmla="*/ 2179625 h 2323145"/>
              <a:gd name="connsiteX235" fmla="*/ 1449503 w 11269336"/>
              <a:gd name="connsiteY235" fmla="*/ 2182633 h 2323145"/>
              <a:gd name="connsiteX236" fmla="*/ 1266687 w 11269336"/>
              <a:gd name="connsiteY236" fmla="*/ 2212688 h 2323145"/>
              <a:gd name="connsiteX237" fmla="*/ 1239614 w 11269336"/>
              <a:gd name="connsiteY237" fmla="*/ 2209727 h 2323145"/>
              <a:gd name="connsiteX238" fmla="*/ 1202436 w 11269336"/>
              <a:gd name="connsiteY238" fmla="*/ 2209817 h 2323145"/>
              <a:gd name="connsiteX239" fmla="*/ 1136097 w 11269336"/>
              <a:gd name="connsiteY239" fmla="*/ 2205112 h 2323145"/>
              <a:gd name="connsiteX240" fmla="*/ 988232 w 11269336"/>
              <a:gd name="connsiteY240" fmla="*/ 2235635 h 2323145"/>
              <a:gd name="connsiteX241" fmla="*/ 981959 w 11269336"/>
              <a:gd name="connsiteY241" fmla="*/ 2231607 h 2323145"/>
              <a:gd name="connsiteX242" fmla="*/ 938600 w 11269336"/>
              <a:gd name="connsiteY242" fmla="*/ 2238113 h 2323145"/>
              <a:gd name="connsiteX243" fmla="*/ 791788 w 11269336"/>
              <a:gd name="connsiteY243" fmla="*/ 2293224 h 2323145"/>
              <a:gd name="connsiteX244" fmla="*/ 706914 w 11269336"/>
              <a:gd name="connsiteY244" fmla="*/ 2305046 h 2323145"/>
              <a:gd name="connsiteX245" fmla="*/ 675971 w 11269336"/>
              <a:gd name="connsiteY245" fmla="*/ 2304030 h 2323145"/>
              <a:gd name="connsiteX246" fmla="*/ 624180 w 11269336"/>
              <a:gd name="connsiteY246" fmla="*/ 2302650 h 2323145"/>
              <a:gd name="connsiteX247" fmla="*/ 583453 w 11269336"/>
              <a:gd name="connsiteY247" fmla="*/ 2288788 h 2323145"/>
              <a:gd name="connsiteX248" fmla="*/ 540946 w 11269336"/>
              <a:gd name="connsiteY248" fmla="*/ 2292721 h 2323145"/>
              <a:gd name="connsiteX249" fmla="*/ 533680 w 11269336"/>
              <a:gd name="connsiteY249" fmla="*/ 2310233 h 2323145"/>
              <a:gd name="connsiteX250" fmla="*/ 487366 w 11269336"/>
              <a:gd name="connsiteY250" fmla="*/ 2309053 h 2323145"/>
              <a:gd name="connsiteX251" fmla="*/ 416820 w 11269336"/>
              <a:gd name="connsiteY251" fmla="*/ 2305443 h 2323145"/>
              <a:gd name="connsiteX252" fmla="*/ 376805 w 11269336"/>
              <a:gd name="connsiteY252" fmla="*/ 2307647 h 2323145"/>
              <a:gd name="connsiteX253" fmla="*/ 266777 w 11269336"/>
              <a:gd name="connsiteY253" fmla="*/ 2309012 h 2323145"/>
              <a:gd name="connsiteX254" fmla="*/ 156013 w 11269336"/>
              <a:gd name="connsiteY254" fmla="*/ 2306832 h 2323145"/>
              <a:gd name="connsiteX255" fmla="*/ 87258 w 11269336"/>
              <a:gd name="connsiteY255" fmla="*/ 2285511 h 2323145"/>
              <a:gd name="connsiteX256" fmla="*/ 23798 w 11269336"/>
              <a:gd name="connsiteY256" fmla="*/ 2281822 h 2323145"/>
              <a:gd name="connsiteX257" fmla="*/ 0 w 11269336"/>
              <a:gd name="connsiteY257" fmla="*/ 2285369 h 2323145"/>
              <a:gd name="connsiteX258" fmla="*/ 0 w 11269336"/>
              <a:gd name="connsiteY25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66646 w 11269336"/>
              <a:gd name="connsiteY149" fmla="*/ 2198564 h 2323145"/>
              <a:gd name="connsiteX150" fmla="*/ 4354009 w 11269336"/>
              <a:gd name="connsiteY150" fmla="*/ 2204984 h 2323145"/>
              <a:gd name="connsiteX151" fmla="*/ 4348284 w 11269336"/>
              <a:gd name="connsiteY151" fmla="*/ 2205270 h 2323145"/>
              <a:gd name="connsiteX152" fmla="*/ 4333906 w 11269336"/>
              <a:gd name="connsiteY152" fmla="*/ 2205251 h 2323145"/>
              <a:gd name="connsiteX153" fmla="*/ 4308819 w 11269336"/>
              <a:gd name="connsiteY153" fmla="*/ 2203822 h 2323145"/>
              <a:gd name="connsiteX154" fmla="*/ 4301210 w 11269336"/>
              <a:gd name="connsiteY154" fmla="*/ 2204456 h 2323145"/>
              <a:gd name="connsiteX155" fmla="*/ 4283095 w 11269336"/>
              <a:gd name="connsiteY155" fmla="*/ 2198177 h 2323145"/>
              <a:gd name="connsiteX156" fmla="*/ 4250119 w 11269336"/>
              <a:gd name="connsiteY156" fmla="*/ 2196342 h 2323145"/>
              <a:gd name="connsiteX157" fmla="*/ 4189203 w 11269336"/>
              <a:gd name="connsiteY157" fmla="*/ 2178994 h 2323145"/>
              <a:gd name="connsiteX158" fmla="*/ 4154035 w 11269336"/>
              <a:gd name="connsiteY158" fmla="*/ 2171950 h 2323145"/>
              <a:gd name="connsiteX159" fmla="*/ 4129569 w 11269336"/>
              <a:gd name="connsiteY159" fmla="*/ 2163850 h 2323145"/>
              <a:gd name="connsiteX160" fmla="*/ 4061250 w 11269336"/>
              <a:gd name="connsiteY160" fmla="*/ 2159236 h 2323145"/>
              <a:gd name="connsiteX161" fmla="*/ 3945480 w 11269336"/>
              <a:gd name="connsiteY161" fmla="*/ 2158279 h 2323145"/>
              <a:gd name="connsiteX162" fmla="*/ 3921468 w 11269336"/>
              <a:gd name="connsiteY162" fmla="*/ 2156588 h 2323145"/>
              <a:gd name="connsiteX163" fmla="*/ 3903348 w 11269336"/>
              <a:gd name="connsiteY163" fmla="*/ 2149220 h 2323145"/>
              <a:gd name="connsiteX164" fmla="*/ 3901342 w 11269336"/>
              <a:gd name="connsiteY164" fmla="*/ 2142355 h 2323145"/>
              <a:gd name="connsiteX165" fmla="*/ 3888539 w 11269336"/>
              <a:gd name="connsiteY165" fmla="*/ 2140476 h 2323145"/>
              <a:gd name="connsiteX166" fmla="*/ 3885662 w 11269336"/>
              <a:gd name="connsiteY166" fmla="*/ 2138740 h 2323145"/>
              <a:gd name="connsiteX167" fmla="*/ 3868627 w 11269336"/>
              <a:gd name="connsiteY167" fmla="*/ 2130023 h 2323145"/>
              <a:gd name="connsiteX168" fmla="*/ 3819177 w 11269336"/>
              <a:gd name="connsiteY168" fmla="*/ 2142111 h 2323145"/>
              <a:gd name="connsiteX169" fmla="*/ 3769100 w 11269336"/>
              <a:gd name="connsiteY169" fmla="*/ 2131731 h 2323145"/>
              <a:gd name="connsiteX170" fmla="*/ 3562752 w 11269336"/>
              <a:gd name="connsiteY170" fmla="*/ 2131785 h 2323145"/>
              <a:gd name="connsiteX171" fmla="*/ 3541402 w 11269336"/>
              <a:gd name="connsiteY171" fmla="*/ 2106821 h 2323145"/>
              <a:gd name="connsiteX172" fmla="*/ 3365341 w 11269336"/>
              <a:gd name="connsiteY172" fmla="*/ 2077638 h 2323145"/>
              <a:gd name="connsiteX173" fmla="*/ 3170922 w 11269336"/>
              <a:gd name="connsiteY173" fmla="*/ 2115957 h 2323145"/>
              <a:gd name="connsiteX174" fmla="*/ 3156256 w 11269336"/>
              <a:gd name="connsiteY174" fmla="*/ 2124773 h 2323145"/>
              <a:gd name="connsiteX175" fmla="*/ 3140298 w 11269336"/>
              <a:gd name="connsiteY175" fmla="*/ 2129182 h 2323145"/>
              <a:gd name="connsiteX176" fmla="*/ 3138514 w 11269336"/>
              <a:gd name="connsiteY176" fmla="*/ 2128069 h 2323145"/>
              <a:gd name="connsiteX177" fmla="*/ 3120467 w 11269336"/>
              <a:gd name="connsiteY177" fmla="*/ 2128281 h 2323145"/>
              <a:gd name="connsiteX178" fmla="*/ 3116175 w 11269336"/>
              <a:gd name="connsiteY178" fmla="*/ 2131633 h 2323145"/>
              <a:gd name="connsiteX179" fmla="*/ 3103685 w 11269336"/>
              <a:gd name="connsiteY179" fmla="*/ 2132814 h 2323145"/>
              <a:gd name="connsiteX180" fmla="*/ 3078794 w 11269336"/>
              <a:gd name="connsiteY180" fmla="*/ 2137935 h 2323145"/>
              <a:gd name="connsiteX181" fmla="*/ 3074407 w 11269336"/>
              <a:gd name="connsiteY181" fmla="*/ 2136274 h 2323145"/>
              <a:gd name="connsiteX182" fmla="*/ 3037285 w 11269336"/>
              <a:gd name="connsiteY182" fmla="*/ 2139919 h 2323145"/>
              <a:gd name="connsiteX183" fmla="*/ 3036901 w 11269336"/>
              <a:gd name="connsiteY183" fmla="*/ 2138726 h 2323145"/>
              <a:gd name="connsiteX184" fmla="*/ 3026996 w 11269336"/>
              <a:gd name="connsiteY184" fmla="*/ 2134322 h 2323145"/>
              <a:gd name="connsiteX185" fmla="*/ 3007772 w 11269336"/>
              <a:gd name="connsiteY185" fmla="*/ 2128742 h 2323145"/>
              <a:gd name="connsiteX186" fmla="*/ 2965030 w 11269336"/>
              <a:gd name="connsiteY186" fmla="*/ 2100494 h 2323145"/>
              <a:gd name="connsiteX187" fmla="*/ 2926342 w 11269336"/>
              <a:gd name="connsiteY187" fmla="*/ 2104155 h 2323145"/>
              <a:gd name="connsiteX188" fmla="*/ 2918608 w 11269336"/>
              <a:gd name="connsiteY188" fmla="*/ 2104215 h 2323145"/>
              <a:gd name="connsiteX189" fmla="*/ 2918475 w 11269336"/>
              <a:gd name="connsiteY189" fmla="*/ 2103937 h 2323145"/>
              <a:gd name="connsiteX190" fmla="*/ 2910360 w 11269336"/>
              <a:gd name="connsiteY190" fmla="*/ 2103444 h 2323145"/>
              <a:gd name="connsiteX191" fmla="*/ 2904507 w 11269336"/>
              <a:gd name="connsiteY191" fmla="*/ 2104326 h 2323145"/>
              <a:gd name="connsiteX192" fmla="*/ 2889503 w 11269336"/>
              <a:gd name="connsiteY192" fmla="*/ 2104443 h 2323145"/>
              <a:gd name="connsiteX193" fmla="*/ 2884480 w 11269336"/>
              <a:gd name="connsiteY193" fmla="*/ 2102626 h 2323145"/>
              <a:gd name="connsiteX194" fmla="*/ 2882689 w 11269336"/>
              <a:gd name="connsiteY194" fmla="*/ 2099228 h 2323145"/>
              <a:gd name="connsiteX195" fmla="*/ 2881291 w 11269336"/>
              <a:gd name="connsiteY195" fmla="*/ 2099618 h 2323145"/>
              <a:gd name="connsiteX196" fmla="*/ 2853979 w 11269336"/>
              <a:gd name="connsiteY196" fmla="*/ 2090388 h 2323145"/>
              <a:gd name="connsiteX197" fmla="*/ 2791790 w 11269336"/>
              <a:gd name="connsiteY197" fmla="*/ 2080332 h 2323145"/>
              <a:gd name="connsiteX198" fmla="*/ 2755844 w 11269336"/>
              <a:gd name="connsiteY198" fmla="*/ 2078874 h 2323145"/>
              <a:gd name="connsiteX199" fmla="*/ 2657742 w 11269336"/>
              <a:gd name="connsiteY199" fmla="*/ 2070179 h 2323145"/>
              <a:gd name="connsiteX200" fmla="*/ 2559549 w 11269336"/>
              <a:gd name="connsiteY200" fmla="*/ 2057873 h 2323145"/>
              <a:gd name="connsiteX201" fmla="*/ 2512054 w 11269336"/>
              <a:gd name="connsiteY201" fmla="*/ 2031671 h 2323145"/>
              <a:gd name="connsiteX202" fmla="*/ 2506437 w 11269336"/>
              <a:gd name="connsiteY202" fmla="*/ 2030918 h 2323145"/>
              <a:gd name="connsiteX203" fmla="*/ 2491752 w 11269336"/>
              <a:gd name="connsiteY203" fmla="*/ 2033906 h 2323145"/>
              <a:gd name="connsiteX204" fmla="*/ 2486338 w 11269336"/>
              <a:gd name="connsiteY204" fmla="*/ 2035862 h 2323145"/>
              <a:gd name="connsiteX205" fmla="*/ 2478186 w 11269336"/>
              <a:gd name="connsiteY205" fmla="*/ 2036953 h 2323145"/>
              <a:gd name="connsiteX206" fmla="*/ 2477950 w 11269336"/>
              <a:gd name="connsiteY206" fmla="*/ 2036715 h 2323145"/>
              <a:gd name="connsiteX207" fmla="*/ 2470381 w 11269336"/>
              <a:gd name="connsiteY207" fmla="*/ 2038256 h 2323145"/>
              <a:gd name="connsiteX208" fmla="*/ 2433781 w 11269336"/>
              <a:gd name="connsiteY208" fmla="*/ 2049140 h 2323145"/>
              <a:gd name="connsiteX209" fmla="*/ 2381172 w 11269336"/>
              <a:gd name="connsiteY209" fmla="*/ 2030645 h 2323145"/>
              <a:gd name="connsiteX210" fmla="*/ 2360198 w 11269336"/>
              <a:gd name="connsiteY210" fmla="*/ 2029059 h 2323145"/>
              <a:gd name="connsiteX211" fmla="*/ 2348815 w 11269336"/>
              <a:gd name="connsiteY211" fmla="*/ 2026798 h 2323145"/>
              <a:gd name="connsiteX212" fmla="*/ 2347988 w 11269336"/>
              <a:gd name="connsiteY212" fmla="*/ 2025745 h 2323145"/>
              <a:gd name="connsiteX213" fmla="*/ 2312920 w 11269336"/>
              <a:gd name="connsiteY213" fmla="*/ 2036311 h 2323145"/>
              <a:gd name="connsiteX214" fmla="*/ 2307986 w 11269336"/>
              <a:gd name="connsiteY214" fmla="*/ 2035583 h 2323145"/>
              <a:gd name="connsiteX215" fmla="*/ 2285481 w 11269336"/>
              <a:gd name="connsiteY215" fmla="*/ 2045197 h 2323145"/>
              <a:gd name="connsiteX216" fmla="*/ 2273666 w 11269336"/>
              <a:gd name="connsiteY216" fmla="*/ 2048710 h 2323145"/>
              <a:gd name="connsiteX217" fmla="*/ 2270719 w 11269336"/>
              <a:gd name="connsiteY217" fmla="*/ 2052702 h 2323145"/>
              <a:gd name="connsiteX218" fmla="*/ 2253080 w 11269336"/>
              <a:gd name="connsiteY218" fmla="*/ 2056363 h 2323145"/>
              <a:gd name="connsiteX219" fmla="*/ 2250906 w 11269336"/>
              <a:gd name="connsiteY219" fmla="*/ 2055654 h 2323145"/>
              <a:gd name="connsiteX220" fmla="*/ 2236905 w 11269336"/>
              <a:gd name="connsiteY220" fmla="*/ 2062882 h 2323145"/>
              <a:gd name="connsiteX221" fmla="*/ 2225830 w 11269336"/>
              <a:gd name="connsiteY221" fmla="*/ 2074027 h 2323145"/>
              <a:gd name="connsiteX222" fmla="*/ 2073776 w 11269336"/>
              <a:gd name="connsiteY222" fmla="*/ 2089244 h 2323145"/>
              <a:gd name="connsiteX223" fmla="*/ 1948256 w 11269336"/>
              <a:gd name="connsiteY223" fmla="*/ 2146616 h 2323145"/>
              <a:gd name="connsiteX224" fmla="*/ 1865582 w 11269336"/>
              <a:gd name="connsiteY224" fmla="*/ 2153738 h 2323145"/>
              <a:gd name="connsiteX225" fmla="*/ 1835210 w 11269336"/>
              <a:gd name="connsiteY225" fmla="*/ 2134244 h 2323145"/>
              <a:gd name="connsiteX226" fmla="*/ 1632661 w 11269336"/>
              <a:gd name="connsiteY226" fmla="*/ 2173882 h 2323145"/>
              <a:gd name="connsiteX227" fmla="*/ 1579590 w 11269336"/>
              <a:gd name="connsiteY227" fmla="*/ 2173680 h 2323145"/>
              <a:gd name="connsiteX228" fmla="*/ 1535601 w 11269336"/>
              <a:gd name="connsiteY228" fmla="*/ 2194590 h 2323145"/>
              <a:gd name="connsiteX229" fmla="*/ 1515594 w 11269336"/>
              <a:gd name="connsiteY229" fmla="*/ 2189622 h 2323145"/>
              <a:gd name="connsiteX230" fmla="*/ 1512113 w 11269336"/>
              <a:gd name="connsiteY230" fmla="*/ 2188534 h 2323145"/>
              <a:gd name="connsiteX231" fmla="*/ 1498838 w 11269336"/>
              <a:gd name="connsiteY231" fmla="*/ 2189213 h 2323145"/>
              <a:gd name="connsiteX232" fmla="*/ 1494279 w 11269336"/>
              <a:gd name="connsiteY232" fmla="*/ 2183112 h 2323145"/>
              <a:gd name="connsiteX233" fmla="*/ 1473714 w 11269336"/>
              <a:gd name="connsiteY233" fmla="*/ 2179625 h 2323145"/>
              <a:gd name="connsiteX234" fmla="*/ 1449503 w 11269336"/>
              <a:gd name="connsiteY234" fmla="*/ 2182633 h 2323145"/>
              <a:gd name="connsiteX235" fmla="*/ 1266687 w 11269336"/>
              <a:gd name="connsiteY235" fmla="*/ 2212688 h 2323145"/>
              <a:gd name="connsiteX236" fmla="*/ 1239614 w 11269336"/>
              <a:gd name="connsiteY236" fmla="*/ 2209727 h 2323145"/>
              <a:gd name="connsiteX237" fmla="*/ 1202436 w 11269336"/>
              <a:gd name="connsiteY237" fmla="*/ 2209817 h 2323145"/>
              <a:gd name="connsiteX238" fmla="*/ 1136097 w 11269336"/>
              <a:gd name="connsiteY238" fmla="*/ 2205112 h 2323145"/>
              <a:gd name="connsiteX239" fmla="*/ 988232 w 11269336"/>
              <a:gd name="connsiteY239" fmla="*/ 2235635 h 2323145"/>
              <a:gd name="connsiteX240" fmla="*/ 981959 w 11269336"/>
              <a:gd name="connsiteY240" fmla="*/ 2231607 h 2323145"/>
              <a:gd name="connsiteX241" fmla="*/ 938600 w 11269336"/>
              <a:gd name="connsiteY241" fmla="*/ 2238113 h 2323145"/>
              <a:gd name="connsiteX242" fmla="*/ 791788 w 11269336"/>
              <a:gd name="connsiteY242" fmla="*/ 2293224 h 2323145"/>
              <a:gd name="connsiteX243" fmla="*/ 706914 w 11269336"/>
              <a:gd name="connsiteY243" fmla="*/ 2305046 h 2323145"/>
              <a:gd name="connsiteX244" fmla="*/ 675971 w 11269336"/>
              <a:gd name="connsiteY244" fmla="*/ 2304030 h 2323145"/>
              <a:gd name="connsiteX245" fmla="*/ 624180 w 11269336"/>
              <a:gd name="connsiteY245" fmla="*/ 2302650 h 2323145"/>
              <a:gd name="connsiteX246" fmla="*/ 583453 w 11269336"/>
              <a:gd name="connsiteY246" fmla="*/ 2288788 h 2323145"/>
              <a:gd name="connsiteX247" fmla="*/ 540946 w 11269336"/>
              <a:gd name="connsiteY247" fmla="*/ 2292721 h 2323145"/>
              <a:gd name="connsiteX248" fmla="*/ 533680 w 11269336"/>
              <a:gd name="connsiteY248" fmla="*/ 2310233 h 2323145"/>
              <a:gd name="connsiteX249" fmla="*/ 487366 w 11269336"/>
              <a:gd name="connsiteY249" fmla="*/ 2309053 h 2323145"/>
              <a:gd name="connsiteX250" fmla="*/ 416820 w 11269336"/>
              <a:gd name="connsiteY250" fmla="*/ 2305443 h 2323145"/>
              <a:gd name="connsiteX251" fmla="*/ 376805 w 11269336"/>
              <a:gd name="connsiteY251" fmla="*/ 2307647 h 2323145"/>
              <a:gd name="connsiteX252" fmla="*/ 266777 w 11269336"/>
              <a:gd name="connsiteY252" fmla="*/ 2309012 h 2323145"/>
              <a:gd name="connsiteX253" fmla="*/ 156013 w 11269336"/>
              <a:gd name="connsiteY253" fmla="*/ 2306832 h 2323145"/>
              <a:gd name="connsiteX254" fmla="*/ 87258 w 11269336"/>
              <a:gd name="connsiteY254" fmla="*/ 2285511 h 2323145"/>
              <a:gd name="connsiteX255" fmla="*/ 23798 w 11269336"/>
              <a:gd name="connsiteY255" fmla="*/ 2281822 h 2323145"/>
              <a:gd name="connsiteX256" fmla="*/ 0 w 11269336"/>
              <a:gd name="connsiteY256" fmla="*/ 2285369 h 2323145"/>
              <a:gd name="connsiteX257" fmla="*/ 0 w 11269336"/>
              <a:gd name="connsiteY25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05765 w 11269336"/>
              <a:gd name="connsiteY146" fmla="*/ 2199902 h 2323145"/>
              <a:gd name="connsiteX147" fmla="*/ 4401354 w 11269336"/>
              <a:gd name="connsiteY147" fmla="*/ 2194745 h 2323145"/>
              <a:gd name="connsiteX148" fmla="*/ 4366646 w 11269336"/>
              <a:gd name="connsiteY148" fmla="*/ 2198564 h 2323145"/>
              <a:gd name="connsiteX149" fmla="*/ 4354009 w 11269336"/>
              <a:gd name="connsiteY149" fmla="*/ 2204984 h 2323145"/>
              <a:gd name="connsiteX150" fmla="*/ 4348284 w 11269336"/>
              <a:gd name="connsiteY150" fmla="*/ 2205270 h 2323145"/>
              <a:gd name="connsiteX151" fmla="*/ 4333906 w 11269336"/>
              <a:gd name="connsiteY151" fmla="*/ 2205251 h 2323145"/>
              <a:gd name="connsiteX152" fmla="*/ 4308819 w 11269336"/>
              <a:gd name="connsiteY152" fmla="*/ 2203822 h 2323145"/>
              <a:gd name="connsiteX153" fmla="*/ 4301210 w 11269336"/>
              <a:gd name="connsiteY153" fmla="*/ 2204456 h 2323145"/>
              <a:gd name="connsiteX154" fmla="*/ 4283095 w 11269336"/>
              <a:gd name="connsiteY154" fmla="*/ 2198177 h 2323145"/>
              <a:gd name="connsiteX155" fmla="*/ 4250119 w 11269336"/>
              <a:gd name="connsiteY155" fmla="*/ 2196342 h 2323145"/>
              <a:gd name="connsiteX156" fmla="*/ 4189203 w 11269336"/>
              <a:gd name="connsiteY156" fmla="*/ 2178994 h 2323145"/>
              <a:gd name="connsiteX157" fmla="*/ 4154035 w 11269336"/>
              <a:gd name="connsiteY157" fmla="*/ 2171950 h 2323145"/>
              <a:gd name="connsiteX158" fmla="*/ 4129569 w 11269336"/>
              <a:gd name="connsiteY158" fmla="*/ 2163850 h 2323145"/>
              <a:gd name="connsiteX159" fmla="*/ 4061250 w 11269336"/>
              <a:gd name="connsiteY159" fmla="*/ 2159236 h 2323145"/>
              <a:gd name="connsiteX160" fmla="*/ 3945480 w 11269336"/>
              <a:gd name="connsiteY160" fmla="*/ 2158279 h 2323145"/>
              <a:gd name="connsiteX161" fmla="*/ 3921468 w 11269336"/>
              <a:gd name="connsiteY161" fmla="*/ 2156588 h 2323145"/>
              <a:gd name="connsiteX162" fmla="*/ 3903348 w 11269336"/>
              <a:gd name="connsiteY162" fmla="*/ 2149220 h 2323145"/>
              <a:gd name="connsiteX163" fmla="*/ 3901342 w 11269336"/>
              <a:gd name="connsiteY163" fmla="*/ 2142355 h 2323145"/>
              <a:gd name="connsiteX164" fmla="*/ 3888539 w 11269336"/>
              <a:gd name="connsiteY164" fmla="*/ 2140476 h 2323145"/>
              <a:gd name="connsiteX165" fmla="*/ 3885662 w 11269336"/>
              <a:gd name="connsiteY165" fmla="*/ 2138740 h 2323145"/>
              <a:gd name="connsiteX166" fmla="*/ 3868627 w 11269336"/>
              <a:gd name="connsiteY166" fmla="*/ 2130023 h 2323145"/>
              <a:gd name="connsiteX167" fmla="*/ 3819177 w 11269336"/>
              <a:gd name="connsiteY167" fmla="*/ 2142111 h 2323145"/>
              <a:gd name="connsiteX168" fmla="*/ 3769100 w 11269336"/>
              <a:gd name="connsiteY168" fmla="*/ 2131731 h 2323145"/>
              <a:gd name="connsiteX169" fmla="*/ 3562752 w 11269336"/>
              <a:gd name="connsiteY169" fmla="*/ 2131785 h 2323145"/>
              <a:gd name="connsiteX170" fmla="*/ 3541402 w 11269336"/>
              <a:gd name="connsiteY170" fmla="*/ 2106821 h 2323145"/>
              <a:gd name="connsiteX171" fmla="*/ 3365341 w 11269336"/>
              <a:gd name="connsiteY171" fmla="*/ 2077638 h 2323145"/>
              <a:gd name="connsiteX172" fmla="*/ 3170922 w 11269336"/>
              <a:gd name="connsiteY172" fmla="*/ 2115957 h 2323145"/>
              <a:gd name="connsiteX173" fmla="*/ 3156256 w 11269336"/>
              <a:gd name="connsiteY173" fmla="*/ 2124773 h 2323145"/>
              <a:gd name="connsiteX174" fmla="*/ 3140298 w 11269336"/>
              <a:gd name="connsiteY174" fmla="*/ 2129182 h 2323145"/>
              <a:gd name="connsiteX175" fmla="*/ 3138514 w 11269336"/>
              <a:gd name="connsiteY175" fmla="*/ 2128069 h 2323145"/>
              <a:gd name="connsiteX176" fmla="*/ 3120467 w 11269336"/>
              <a:gd name="connsiteY176" fmla="*/ 2128281 h 2323145"/>
              <a:gd name="connsiteX177" fmla="*/ 3116175 w 11269336"/>
              <a:gd name="connsiteY177" fmla="*/ 2131633 h 2323145"/>
              <a:gd name="connsiteX178" fmla="*/ 3103685 w 11269336"/>
              <a:gd name="connsiteY178" fmla="*/ 2132814 h 2323145"/>
              <a:gd name="connsiteX179" fmla="*/ 3078794 w 11269336"/>
              <a:gd name="connsiteY179" fmla="*/ 2137935 h 2323145"/>
              <a:gd name="connsiteX180" fmla="*/ 3074407 w 11269336"/>
              <a:gd name="connsiteY180" fmla="*/ 2136274 h 2323145"/>
              <a:gd name="connsiteX181" fmla="*/ 3037285 w 11269336"/>
              <a:gd name="connsiteY181" fmla="*/ 2139919 h 2323145"/>
              <a:gd name="connsiteX182" fmla="*/ 3036901 w 11269336"/>
              <a:gd name="connsiteY182" fmla="*/ 2138726 h 2323145"/>
              <a:gd name="connsiteX183" fmla="*/ 3026996 w 11269336"/>
              <a:gd name="connsiteY183" fmla="*/ 2134322 h 2323145"/>
              <a:gd name="connsiteX184" fmla="*/ 3007772 w 11269336"/>
              <a:gd name="connsiteY184" fmla="*/ 2128742 h 2323145"/>
              <a:gd name="connsiteX185" fmla="*/ 2965030 w 11269336"/>
              <a:gd name="connsiteY185" fmla="*/ 2100494 h 2323145"/>
              <a:gd name="connsiteX186" fmla="*/ 2926342 w 11269336"/>
              <a:gd name="connsiteY186" fmla="*/ 2104155 h 2323145"/>
              <a:gd name="connsiteX187" fmla="*/ 2918608 w 11269336"/>
              <a:gd name="connsiteY187" fmla="*/ 2104215 h 2323145"/>
              <a:gd name="connsiteX188" fmla="*/ 2918475 w 11269336"/>
              <a:gd name="connsiteY188" fmla="*/ 2103937 h 2323145"/>
              <a:gd name="connsiteX189" fmla="*/ 2910360 w 11269336"/>
              <a:gd name="connsiteY189" fmla="*/ 2103444 h 2323145"/>
              <a:gd name="connsiteX190" fmla="*/ 2904507 w 11269336"/>
              <a:gd name="connsiteY190" fmla="*/ 2104326 h 2323145"/>
              <a:gd name="connsiteX191" fmla="*/ 2889503 w 11269336"/>
              <a:gd name="connsiteY191" fmla="*/ 2104443 h 2323145"/>
              <a:gd name="connsiteX192" fmla="*/ 2884480 w 11269336"/>
              <a:gd name="connsiteY192" fmla="*/ 2102626 h 2323145"/>
              <a:gd name="connsiteX193" fmla="*/ 2882689 w 11269336"/>
              <a:gd name="connsiteY193" fmla="*/ 2099228 h 2323145"/>
              <a:gd name="connsiteX194" fmla="*/ 2881291 w 11269336"/>
              <a:gd name="connsiteY194" fmla="*/ 2099618 h 2323145"/>
              <a:gd name="connsiteX195" fmla="*/ 2853979 w 11269336"/>
              <a:gd name="connsiteY195" fmla="*/ 2090388 h 2323145"/>
              <a:gd name="connsiteX196" fmla="*/ 2791790 w 11269336"/>
              <a:gd name="connsiteY196" fmla="*/ 2080332 h 2323145"/>
              <a:gd name="connsiteX197" fmla="*/ 2755844 w 11269336"/>
              <a:gd name="connsiteY197" fmla="*/ 2078874 h 2323145"/>
              <a:gd name="connsiteX198" fmla="*/ 2657742 w 11269336"/>
              <a:gd name="connsiteY198" fmla="*/ 2070179 h 2323145"/>
              <a:gd name="connsiteX199" fmla="*/ 2559549 w 11269336"/>
              <a:gd name="connsiteY199" fmla="*/ 2057873 h 2323145"/>
              <a:gd name="connsiteX200" fmla="*/ 2512054 w 11269336"/>
              <a:gd name="connsiteY200" fmla="*/ 2031671 h 2323145"/>
              <a:gd name="connsiteX201" fmla="*/ 2506437 w 11269336"/>
              <a:gd name="connsiteY201" fmla="*/ 2030918 h 2323145"/>
              <a:gd name="connsiteX202" fmla="*/ 2491752 w 11269336"/>
              <a:gd name="connsiteY202" fmla="*/ 2033906 h 2323145"/>
              <a:gd name="connsiteX203" fmla="*/ 2486338 w 11269336"/>
              <a:gd name="connsiteY203" fmla="*/ 2035862 h 2323145"/>
              <a:gd name="connsiteX204" fmla="*/ 2478186 w 11269336"/>
              <a:gd name="connsiteY204" fmla="*/ 2036953 h 2323145"/>
              <a:gd name="connsiteX205" fmla="*/ 2477950 w 11269336"/>
              <a:gd name="connsiteY205" fmla="*/ 2036715 h 2323145"/>
              <a:gd name="connsiteX206" fmla="*/ 2470381 w 11269336"/>
              <a:gd name="connsiteY206" fmla="*/ 2038256 h 2323145"/>
              <a:gd name="connsiteX207" fmla="*/ 2433781 w 11269336"/>
              <a:gd name="connsiteY207" fmla="*/ 2049140 h 2323145"/>
              <a:gd name="connsiteX208" fmla="*/ 2381172 w 11269336"/>
              <a:gd name="connsiteY208" fmla="*/ 2030645 h 2323145"/>
              <a:gd name="connsiteX209" fmla="*/ 2360198 w 11269336"/>
              <a:gd name="connsiteY209" fmla="*/ 2029059 h 2323145"/>
              <a:gd name="connsiteX210" fmla="*/ 2348815 w 11269336"/>
              <a:gd name="connsiteY210" fmla="*/ 2026798 h 2323145"/>
              <a:gd name="connsiteX211" fmla="*/ 2347988 w 11269336"/>
              <a:gd name="connsiteY211" fmla="*/ 2025745 h 2323145"/>
              <a:gd name="connsiteX212" fmla="*/ 2312920 w 11269336"/>
              <a:gd name="connsiteY212" fmla="*/ 2036311 h 2323145"/>
              <a:gd name="connsiteX213" fmla="*/ 2307986 w 11269336"/>
              <a:gd name="connsiteY213" fmla="*/ 2035583 h 2323145"/>
              <a:gd name="connsiteX214" fmla="*/ 2285481 w 11269336"/>
              <a:gd name="connsiteY214" fmla="*/ 2045197 h 2323145"/>
              <a:gd name="connsiteX215" fmla="*/ 2273666 w 11269336"/>
              <a:gd name="connsiteY215" fmla="*/ 2048710 h 2323145"/>
              <a:gd name="connsiteX216" fmla="*/ 2270719 w 11269336"/>
              <a:gd name="connsiteY216" fmla="*/ 2052702 h 2323145"/>
              <a:gd name="connsiteX217" fmla="*/ 2253080 w 11269336"/>
              <a:gd name="connsiteY217" fmla="*/ 2056363 h 2323145"/>
              <a:gd name="connsiteX218" fmla="*/ 2250906 w 11269336"/>
              <a:gd name="connsiteY218" fmla="*/ 2055654 h 2323145"/>
              <a:gd name="connsiteX219" fmla="*/ 2236905 w 11269336"/>
              <a:gd name="connsiteY219" fmla="*/ 2062882 h 2323145"/>
              <a:gd name="connsiteX220" fmla="*/ 2225830 w 11269336"/>
              <a:gd name="connsiteY220" fmla="*/ 2074027 h 2323145"/>
              <a:gd name="connsiteX221" fmla="*/ 2073776 w 11269336"/>
              <a:gd name="connsiteY221" fmla="*/ 2089244 h 2323145"/>
              <a:gd name="connsiteX222" fmla="*/ 1948256 w 11269336"/>
              <a:gd name="connsiteY222" fmla="*/ 2146616 h 2323145"/>
              <a:gd name="connsiteX223" fmla="*/ 1865582 w 11269336"/>
              <a:gd name="connsiteY223" fmla="*/ 2153738 h 2323145"/>
              <a:gd name="connsiteX224" fmla="*/ 1835210 w 11269336"/>
              <a:gd name="connsiteY224" fmla="*/ 2134244 h 2323145"/>
              <a:gd name="connsiteX225" fmla="*/ 1632661 w 11269336"/>
              <a:gd name="connsiteY225" fmla="*/ 2173882 h 2323145"/>
              <a:gd name="connsiteX226" fmla="*/ 1579590 w 11269336"/>
              <a:gd name="connsiteY226" fmla="*/ 2173680 h 2323145"/>
              <a:gd name="connsiteX227" fmla="*/ 1535601 w 11269336"/>
              <a:gd name="connsiteY227" fmla="*/ 2194590 h 2323145"/>
              <a:gd name="connsiteX228" fmla="*/ 1515594 w 11269336"/>
              <a:gd name="connsiteY228" fmla="*/ 2189622 h 2323145"/>
              <a:gd name="connsiteX229" fmla="*/ 1512113 w 11269336"/>
              <a:gd name="connsiteY229" fmla="*/ 2188534 h 2323145"/>
              <a:gd name="connsiteX230" fmla="*/ 1498838 w 11269336"/>
              <a:gd name="connsiteY230" fmla="*/ 2189213 h 2323145"/>
              <a:gd name="connsiteX231" fmla="*/ 1494279 w 11269336"/>
              <a:gd name="connsiteY231" fmla="*/ 2183112 h 2323145"/>
              <a:gd name="connsiteX232" fmla="*/ 1473714 w 11269336"/>
              <a:gd name="connsiteY232" fmla="*/ 2179625 h 2323145"/>
              <a:gd name="connsiteX233" fmla="*/ 1449503 w 11269336"/>
              <a:gd name="connsiteY233" fmla="*/ 2182633 h 2323145"/>
              <a:gd name="connsiteX234" fmla="*/ 1266687 w 11269336"/>
              <a:gd name="connsiteY234" fmla="*/ 2212688 h 2323145"/>
              <a:gd name="connsiteX235" fmla="*/ 1239614 w 11269336"/>
              <a:gd name="connsiteY235" fmla="*/ 2209727 h 2323145"/>
              <a:gd name="connsiteX236" fmla="*/ 1202436 w 11269336"/>
              <a:gd name="connsiteY236" fmla="*/ 2209817 h 2323145"/>
              <a:gd name="connsiteX237" fmla="*/ 1136097 w 11269336"/>
              <a:gd name="connsiteY237" fmla="*/ 2205112 h 2323145"/>
              <a:gd name="connsiteX238" fmla="*/ 988232 w 11269336"/>
              <a:gd name="connsiteY238" fmla="*/ 2235635 h 2323145"/>
              <a:gd name="connsiteX239" fmla="*/ 981959 w 11269336"/>
              <a:gd name="connsiteY239" fmla="*/ 2231607 h 2323145"/>
              <a:gd name="connsiteX240" fmla="*/ 938600 w 11269336"/>
              <a:gd name="connsiteY240" fmla="*/ 2238113 h 2323145"/>
              <a:gd name="connsiteX241" fmla="*/ 791788 w 11269336"/>
              <a:gd name="connsiteY241" fmla="*/ 2293224 h 2323145"/>
              <a:gd name="connsiteX242" fmla="*/ 706914 w 11269336"/>
              <a:gd name="connsiteY242" fmla="*/ 2305046 h 2323145"/>
              <a:gd name="connsiteX243" fmla="*/ 675971 w 11269336"/>
              <a:gd name="connsiteY243" fmla="*/ 2304030 h 2323145"/>
              <a:gd name="connsiteX244" fmla="*/ 624180 w 11269336"/>
              <a:gd name="connsiteY244" fmla="*/ 2302650 h 2323145"/>
              <a:gd name="connsiteX245" fmla="*/ 583453 w 11269336"/>
              <a:gd name="connsiteY245" fmla="*/ 2288788 h 2323145"/>
              <a:gd name="connsiteX246" fmla="*/ 540946 w 11269336"/>
              <a:gd name="connsiteY246" fmla="*/ 2292721 h 2323145"/>
              <a:gd name="connsiteX247" fmla="*/ 533680 w 11269336"/>
              <a:gd name="connsiteY247" fmla="*/ 2310233 h 2323145"/>
              <a:gd name="connsiteX248" fmla="*/ 487366 w 11269336"/>
              <a:gd name="connsiteY248" fmla="*/ 2309053 h 2323145"/>
              <a:gd name="connsiteX249" fmla="*/ 416820 w 11269336"/>
              <a:gd name="connsiteY249" fmla="*/ 2305443 h 2323145"/>
              <a:gd name="connsiteX250" fmla="*/ 376805 w 11269336"/>
              <a:gd name="connsiteY250" fmla="*/ 2307647 h 2323145"/>
              <a:gd name="connsiteX251" fmla="*/ 266777 w 11269336"/>
              <a:gd name="connsiteY251" fmla="*/ 2309012 h 2323145"/>
              <a:gd name="connsiteX252" fmla="*/ 156013 w 11269336"/>
              <a:gd name="connsiteY252" fmla="*/ 2306832 h 2323145"/>
              <a:gd name="connsiteX253" fmla="*/ 87258 w 11269336"/>
              <a:gd name="connsiteY253" fmla="*/ 2285511 h 2323145"/>
              <a:gd name="connsiteX254" fmla="*/ 23798 w 11269336"/>
              <a:gd name="connsiteY254" fmla="*/ 2281822 h 2323145"/>
              <a:gd name="connsiteX255" fmla="*/ 0 w 11269336"/>
              <a:gd name="connsiteY255" fmla="*/ 2285369 h 2323145"/>
              <a:gd name="connsiteX256" fmla="*/ 0 w 11269336"/>
              <a:gd name="connsiteY25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05765 w 11269336"/>
              <a:gd name="connsiteY145" fmla="*/ 2199902 h 2323145"/>
              <a:gd name="connsiteX146" fmla="*/ 4401354 w 11269336"/>
              <a:gd name="connsiteY146" fmla="*/ 2194745 h 2323145"/>
              <a:gd name="connsiteX147" fmla="*/ 4366646 w 11269336"/>
              <a:gd name="connsiteY147" fmla="*/ 2198564 h 2323145"/>
              <a:gd name="connsiteX148" fmla="*/ 4354009 w 11269336"/>
              <a:gd name="connsiteY148" fmla="*/ 2204984 h 2323145"/>
              <a:gd name="connsiteX149" fmla="*/ 4348284 w 11269336"/>
              <a:gd name="connsiteY149" fmla="*/ 2205270 h 2323145"/>
              <a:gd name="connsiteX150" fmla="*/ 4333906 w 11269336"/>
              <a:gd name="connsiteY150" fmla="*/ 2205251 h 2323145"/>
              <a:gd name="connsiteX151" fmla="*/ 4308819 w 11269336"/>
              <a:gd name="connsiteY151" fmla="*/ 2203822 h 2323145"/>
              <a:gd name="connsiteX152" fmla="*/ 4301210 w 11269336"/>
              <a:gd name="connsiteY152" fmla="*/ 2204456 h 2323145"/>
              <a:gd name="connsiteX153" fmla="*/ 4283095 w 11269336"/>
              <a:gd name="connsiteY153" fmla="*/ 2198177 h 2323145"/>
              <a:gd name="connsiteX154" fmla="*/ 4250119 w 11269336"/>
              <a:gd name="connsiteY154" fmla="*/ 2196342 h 2323145"/>
              <a:gd name="connsiteX155" fmla="*/ 4189203 w 11269336"/>
              <a:gd name="connsiteY155" fmla="*/ 2178994 h 2323145"/>
              <a:gd name="connsiteX156" fmla="*/ 4154035 w 11269336"/>
              <a:gd name="connsiteY156" fmla="*/ 2171950 h 2323145"/>
              <a:gd name="connsiteX157" fmla="*/ 4129569 w 11269336"/>
              <a:gd name="connsiteY157" fmla="*/ 2163850 h 2323145"/>
              <a:gd name="connsiteX158" fmla="*/ 4061250 w 11269336"/>
              <a:gd name="connsiteY158" fmla="*/ 2159236 h 2323145"/>
              <a:gd name="connsiteX159" fmla="*/ 3945480 w 11269336"/>
              <a:gd name="connsiteY159" fmla="*/ 2158279 h 2323145"/>
              <a:gd name="connsiteX160" fmla="*/ 3921468 w 11269336"/>
              <a:gd name="connsiteY160" fmla="*/ 2156588 h 2323145"/>
              <a:gd name="connsiteX161" fmla="*/ 3903348 w 11269336"/>
              <a:gd name="connsiteY161" fmla="*/ 2149220 h 2323145"/>
              <a:gd name="connsiteX162" fmla="*/ 3901342 w 11269336"/>
              <a:gd name="connsiteY162" fmla="*/ 2142355 h 2323145"/>
              <a:gd name="connsiteX163" fmla="*/ 3888539 w 11269336"/>
              <a:gd name="connsiteY163" fmla="*/ 2140476 h 2323145"/>
              <a:gd name="connsiteX164" fmla="*/ 3885662 w 11269336"/>
              <a:gd name="connsiteY164" fmla="*/ 2138740 h 2323145"/>
              <a:gd name="connsiteX165" fmla="*/ 3868627 w 11269336"/>
              <a:gd name="connsiteY165" fmla="*/ 2130023 h 2323145"/>
              <a:gd name="connsiteX166" fmla="*/ 3819177 w 11269336"/>
              <a:gd name="connsiteY166" fmla="*/ 2142111 h 2323145"/>
              <a:gd name="connsiteX167" fmla="*/ 3769100 w 11269336"/>
              <a:gd name="connsiteY167" fmla="*/ 2131731 h 2323145"/>
              <a:gd name="connsiteX168" fmla="*/ 3562752 w 11269336"/>
              <a:gd name="connsiteY168" fmla="*/ 2131785 h 2323145"/>
              <a:gd name="connsiteX169" fmla="*/ 3541402 w 11269336"/>
              <a:gd name="connsiteY169" fmla="*/ 2106821 h 2323145"/>
              <a:gd name="connsiteX170" fmla="*/ 3365341 w 11269336"/>
              <a:gd name="connsiteY170" fmla="*/ 2077638 h 2323145"/>
              <a:gd name="connsiteX171" fmla="*/ 3170922 w 11269336"/>
              <a:gd name="connsiteY171" fmla="*/ 2115957 h 2323145"/>
              <a:gd name="connsiteX172" fmla="*/ 3156256 w 11269336"/>
              <a:gd name="connsiteY172" fmla="*/ 2124773 h 2323145"/>
              <a:gd name="connsiteX173" fmla="*/ 3140298 w 11269336"/>
              <a:gd name="connsiteY173" fmla="*/ 2129182 h 2323145"/>
              <a:gd name="connsiteX174" fmla="*/ 3138514 w 11269336"/>
              <a:gd name="connsiteY174" fmla="*/ 2128069 h 2323145"/>
              <a:gd name="connsiteX175" fmla="*/ 3120467 w 11269336"/>
              <a:gd name="connsiteY175" fmla="*/ 2128281 h 2323145"/>
              <a:gd name="connsiteX176" fmla="*/ 3116175 w 11269336"/>
              <a:gd name="connsiteY176" fmla="*/ 2131633 h 2323145"/>
              <a:gd name="connsiteX177" fmla="*/ 3103685 w 11269336"/>
              <a:gd name="connsiteY177" fmla="*/ 2132814 h 2323145"/>
              <a:gd name="connsiteX178" fmla="*/ 3078794 w 11269336"/>
              <a:gd name="connsiteY178" fmla="*/ 2137935 h 2323145"/>
              <a:gd name="connsiteX179" fmla="*/ 3074407 w 11269336"/>
              <a:gd name="connsiteY179" fmla="*/ 2136274 h 2323145"/>
              <a:gd name="connsiteX180" fmla="*/ 3037285 w 11269336"/>
              <a:gd name="connsiteY180" fmla="*/ 2139919 h 2323145"/>
              <a:gd name="connsiteX181" fmla="*/ 3036901 w 11269336"/>
              <a:gd name="connsiteY181" fmla="*/ 2138726 h 2323145"/>
              <a:gd name="connsiteX182" fmla="*/ 3026996 w 11269336"/>
              <a:gd name="connsiteY182" fmla="*/ 2134322 h 2323145"/>
              <a:gd name="connsiteX183" fmla="*/ 3007772 w 11269336"/>
              <a:gd name="connsiteY183" fmla="*/ 2128742 h 2323145"/>
              <a:gd name="connsiteX184" fmla="*/ 2965030 w 11269336"/>
              <a:gd name="connsiteY184" fmla="*/ 2100494 h 2323145"/>
              <a:gd name="connsiteX185" fmla="*/ 2926342 w 11269336"/>
              <a:gd name="connsiteY185" fmla="*/ 2104155 h 2323145"/>
              <a:gd name="connsiteX186" fmla="*/ 2918608 w 11269336"/>
              <a:gd name="connsiteY186" fmla="*/ 2104215 h 2323145"/>
              <a:gd name="connsiteX187" fmla="*/ 2918475 w 11269336"/>
              <a:gd name="connsiteY187" fmla="*/ 2103937 h 2323145"/>
              <a:gd name="connsiteX188" fmla="*/ 2910360 w 11269336"/>
              <a:gd name="connsiteY188" fmla="*/ 2103444 h 2323145"/>
              <a:gd name="connsiteX189" fmla="*/ 2904507 w 11269336"/>
              <a:gd name="connsiteY189" fmla="*/ 2104326 h 2323145"/>
              <a:gd name="connsiteX190" fmla="*/ 2889503 w 11269336"/>
              <a:gd name="connsiteY190" fmla="*/ 2104443 h 2323145"/>
              <a:gd name="connsiteX191" fmla="*/ 2884480 w 11269336"/>
              <a:gd name="connsiteY191" fmla="*/ 2102626 h 2323145"/>
              <a:gd name="connsiteX192" fmla="*/ 2882689 w 11269336"/>
              <a:gd name="connsiteY192" fmla="*/ 2099228 h 2323145"/>
              <a:gd name="connsiteX193" fmla="*/ 2881291 w 11269336"/>
              <a:gd name="connsiteY193" fmla="*/ 2099618 h 2323145"/>
              <a:gd name="connsiteX194" fmla="*/ 2853979 w 11269336"/>
              <a:gd name="connsiteY194" fmla="*/ 2090388 h 2323145"/>
              <a:gd name="connsiteX195" fmla="*/ 2791790 w 11269336"/>
              <a:gd name="connsiteY195" fmla="*/ 2080332 h 2323145"/>
              <a:gd name="connsiteX196" fmla="*/ 2755844 w 11269336"/>
              <a:gd name="connsiteY196" fmla="*/ 2078874 h 2323145"/>
              <a:gd name="connsiteX197" fmla="*/ 2657742 w 11269336"/>
              <a:gd name="connsiteY197" fmla="*/ 2070179 h 2323145"/>
              <a:gd name="connsiteX198" fmla="*/ 2559549 w 11269336"/>
              <a:gd name="connsiteY198" fmla="*/ 2057873 h 2323145"/>
              <a:gd name="connsiteX199" fmla="*/ 2512054 w 11269336"/>
              <a:gd name="connsiteY199" fmla="*/ 2031671 h 2323145"/>
              <a:gd name="connsiteX200" fmla="*/ 2506437 w 11269336"/>
              <a:gd name="connsiteY200" fmla="*/ 2030918 h 2323145"/>
              <a:gd name="connsiteX201" fmla="*/ 2491752 w 11269336"/>
              <a:gd name="connsiteY201" fmla="*/ 2033906 h 2323145"/>
              <a:gd name="connsiteX202" fmla="*/ 2486338 w 11269336"/>
              <a:gd name="connsiteY202" fmla="*/ 2035862 h 2323145"/>
              <a:gd name="connsiteX203" fmla="*/ 2478186 w 11269336"/>
              <a:gd name="connsiteY203" fmla="*/ 2036953 h 2323145"/>
              <a:gd name="connsiteX204" fmla="*/ 2477950 w 11269336"/>
              <a:gd name="connsiteY204" fmla="*/ 2036715 h 2323145"/>
              <a:gd name="connsiteX205" fmla="*/ 2470381 w 11269336"/>
              <a:gd name="connsiteY205" fmla="*/ 2038256 h 2323145"/>
              <a:gd name="connsiteX206" fmla="*/ 2433781 w 11269336"/>
              <a:gd name="connsiteY206" fmla="*/ 2049140 h 2323145"/>
              <a:gd name="connsiteX207" fmla="*/ 2381172 w 11269336"/>
              <a:gd name="connsiteY207" fmla="*/ 2030645 h 2323145"/>
              <a:gd name="connsiteX208" fmla="*/ 2360198 w 11269336"/>
              <a:gd name="connsiteY208" fmla="*/ 2029059 h 2323145"/>
              <a:gd name="connsiteX209" fmla="*/ 2348815 w 11269336"/>
              <a:gd name="connsiteY209" fmla="*/ 2026798 h 2323145"/>
              <a:gd name="connsiteX210" fmla="*/ 2347988 w 11269336"/>
              <a:gd name="connsiteY210" fmla="*/ 2025745 h 2323145"/>
              <a:gd name="connsiteX211" fmla="*/ 2312920 w 11269336"/>
              <a:gd name="connsiteY211" fmla="*/ 2036311 h 2323145"/>
              <a:gd name="connsiteX212" fmla="*/ 2307986 w 11269336"/>
              <a:gd name="connsiteY212" fmla="*/ 2035583 h 2323145"/>
              <a:gd name="connsiteX213" fmla="*/ 2285481 w 11269336"/>
              <a:gd name="connsiteY213" fmla="*/ 2045197 h 2323145"/>
              <a:gd name="connsiteX214" fmla="*/ 2273666 w 11269336"/>
              <a:gd name="connsiteY214" fmla="*/ 2048710 h 2323145"/>
              <a:gd name="connsiteX215" fmla="*/ 2270719 w 11269336"/>
              <a:gd name="connsiteY215" fmla="*/ 2052702 h 2323145"/>
              <a:gd name="connsiteX216" fmla="*/ 2253080 w 11269336"/>
              <a:gd name="connsiteY216" fmla="*/ 2056363 h 2323145"/>
              <a:gd name="connsiteX217" fmla="*/ 2250906 w 11269336"/>
              <a:gd name="connsiteY217" fmla="*/ 2055654 h 2323145"/>
              <a:gd name="connsiteX218" fmla="*/ 2236905 w 11269336"/>
              <a:gd name="connsiteY218" fmla="*/ 2062882 h 2323145"/>
              <a:gd name="connsiteX219" fmla="*/ 2225830 w 11269336"/>
              <a:gd name="connsiteY219" fmla="*/ 2074027 h 2323145"/>
              <a:gd name="connsiteX220" fmla="*/ 2073776 w 11269336"/>
              <a:gd name="connsiteY220" fmla="*/ 2089244 h 2323145"/>
              <a:gd name="connsiteX221" fmla="*/ 1948256 w 11269336"/>
              <a:gd name="connsiteY221" fmla="*/ 2146616 h 2323145"/>
              <a:gd name="connsiteX222" fmla="*/ 1865582 w 11269336"/>
              <a:gd name="connsiteY222" fmla="*/ 2153738 h 2323145"/>
              <a:gd name="connsiteX223" fmla="*/ 1835210 w 11269336"/>
              <a:gd name="connsiteY223" fmla="*/ 2134244 h 2323145"/>
              <a:gd name="connsiteX224" fmla="*/ 1632661 w 11269336"/>
              <a:gd name="connsiteY224" fmla="*/ 2173882 h 2323145"/>
              <a:gd name="connsiteX225" fmla="*/ 1579590 w 11269336"/>
              <a:gd name="connsiteY225" fmla="*/ 2173680 h 2323145"/>
              <a:gd name="connsiteX226" fmla="*/ 1535601 w 11269336"/>
              <a:gd name="connsiteY226" fmla="*/ 2194590 h 2323145"/>
              <a:gd name="connsiteX227" fmla="*/ 1515594 w 11269336"/>
              <a:gd name="connsiteY227" fmla="*/ 2189622 h 2323145"/>
              <a:gd name="connsiteX228" fmla="*/ 1512113 w 11269336"/>
              <a:gd name="connsiteY228" fmla="*/ 2188534 h 2323145"/>
              <a:gd name="connsiteX229" fmla="*/ 1498838 w 11269336"/>
              <a:gd name="connsiteY229" fmla="*/ 2189213 h 2323145"/>
              <a:gd name="connsiteX230" fmla="*/ 1494279 w 11269336"/>
              <a:gd name="connsiteY230" fmla="*/ 2183112 h 2323145"/>
              <a:gd name="connsiteX231" fmla="*/ 1473714 w 11269336"/>
              <a:gd name="connsiteY231" fmla="*/ 2179625 h 2323145"/>
              <a:gd name="connsiteX232" fmla="*/ 1449503 w 11269336"/>
              <a:gd name="connsiteY232" fmla="*/ 2182633 h 2323145"/>
              <a:gd name="connsiteX233" fmla="*/ 1266687 w 11269336"/>
              <a:gd name="connsiteY233" fmla="*/ 2212688 h 2323145"/>
              <a:gd name="connsiteX234" fmla="*/ 1239614 w 11269336"/>
              <a:gd name="connsiteY234" fmla="*/ 2209727 h 2323145"/>
              <a:gd name="connsiteX235" fmla="*/ 1202436 w 11269336"/>
              <a:gd name="connsiteY235" fmla="*/ 2209817 h 2323145"/>
              <a:gd name="connsiteX236" fmla="*/ 1136097 w 11269336"/>
              <a:gd name="connsiteY236" fmla="*/ 2205112 h 2323145"/>
              <a:gd name="connsiteX237" fmla="*/ 988232 w 11269336"/>
              <a:gd name="connsiteY237" fmla="*/ 2235635 h 2323145"/>
              <a:gd name="connsiteX238" fmla="*/ 981959 w 11269336"/>
              <a:gd name="connsiteY238" fmla="*/ 2231607 h 2323145"/>
              <a:gd name="connsiteX239" fmla="*/ 938600 w 11269336"/>
              <a:gd name="connsiteY239" fmla="*/ 2238113 h 2323145"/>
              <a:gd name="connsiteX240" fmla="*/ 791788 w 11269336"/>
              <a:gd name="connsiteY240" fmla="*/ 2293224 h 2323145"/>
              <a:gd name="connsiteX241" fmla="*/ 706914 w 11269336"/>
              <a:gd name="connsiteY241" fmla="*/ 2305046 h 2323145"/>
              <a:gd name="connsiteX242" fmla="*/ 675971 w 11269336"/>
              <a:gd name="connsiteY242" fmla="*/ 2304030 h 2323145"/>
              <a:gd name="connsiteX243" fmla="*/ 624180 w 11269336"/>
              <a:gd name="connsiteY243" fmla="*/ 2302650 h 2323145"/>
              <a:gd name="connsiteX244" fmla="*/ 583453 w 11269336"/>
              <a:gd name="connsiteY244" fmla="*/ 2288788 h 2323145"/>
              <a:gd name="connsiteX245" fmla="*/ 540946 w 11269336"/>
              <a:gd name="connsiteY245" fmla="*/ 2292721 h 2323145"/>
              <a:gd name="connsiteX246" fmla="*/ 533680 w 11269336"/>
              <a:gd name="connsiteY246" fmla="*/ 2310233 h 2323145"/>
              <a:gd name="connsiteX247" fmla="*/ 487366 w 11269336"/>
              <a:gd name="connsiteY247" fmla="*/ 2309053 h 2323145"/>
              <a:gd name="connsiteX248" fmla="*/ 416820 w 11269336"/>
              <a:gd name="connsiteY248" fmla="*/ 2305443 h 2323145"/>
              <a:gd name="connsiteX249" fmla="*/ 376805 w 11269336"/>
              <a:gd name="connsiteY249" fmla="*/ 2307647 h 2323145"/>
              <a:gd name="connsiteX250" fmla="*/ 266777 w 11269336"/>
              <a:gd name="connsiteY250" fmla="*/ 2309012 h 2323145"/>
              <a:gd name="connsiteX251" fmla="*/ 156013 w 11269336"/>
              <a:gd name="connsiteY251" fmla="*/ 2306832 h 2323145"/>
              <a:gd name="connsiteX252" fmla="*/ 87258 w 11269336"/>
              <a:gd name="connsiteY252" fmla="*/ 2285511 h 2323145"/>
              <a:gd name="connsiteX253" fmla="*/ 23798 w 11269336"/>
              <a:gd name="connsiteY253" fmla="*/ 2281822 h 2323145"/>
              <a:gd name="connsiteX254" fmla="*/ 0 w 11269336"/>
              <a:gd name="connsiteY254" fmla="*/ 2285369 h 2323145"/>
              <a:gd name="connsiteX255" fmla="*/ 0 w 11269336"/>
              <a:gd name="connsiteY25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05765 w 11269336"/>
              <a:gd name="connsiteY144" fmla="*/ 2199902 h 2323145"/>
              <a:gd name="connsiteX145" fmla="*/ 4401354 w 11269336"/>
              <a:gd name="connsiteY145" fmla="*/ 2194745 h 2323145"/>
              <a:gd name="connsiteX146" fmla="*/ 4366646 w 11269336"/>
              <a:gd name="connsiteY146" fmla="*/ 2198564 h 2323145"/>
              <a:gd name="connsiteX147" fmla="*/ 4354009 w 11269336"/>
              <a:gd name="connsiteY147" fmla="*/ 2204984 h 2323145"/>
              <a:gd name="connsiteX148" fmla="*/ 4348284 w 11269336"/>
              <a:gd name="connsiteY148" fmla="*/ 2205270 h 2323145"/>
              <a:gd name="connsiteX149" fmla="*/ 4333906 w 11269336"/>
              <a:gd name="connsiteY149" fmla="*/ 2205251 h 2323145"/>
              <a:gd name="connsiteX150" fmla="*/ 4308819 w 11269336"/>
              <a:gd name="connsiteY150" fmla="*/ 2203822 h 2323145"/>
              <a:gd name="connsiteX151" fmla="*/ 4301210 w 11269336"/>
              <a:gd name="connsiteY151" fmla="*/ 2204456 h 2323145"/>
              <a:gd name="connsiteX152" fmla="*/ 4283095 w 11269336"/>
              <a:gd name="connsiteY152" fmla="*/ 2198177 h 2323145"/>
              <a:gd name="connsiteX153" fmla="*/ 4250119 w 11269336"/>
              <a:gd name="connsiteY153" fmla="*/ 2196342 h 2323145"/>
              <a:gd name="connsiteX154" fmla="*/ 4189203 w 11269336"/>
              <a:gd name="connsiteY154" fmla="*/ 2178994 h 2323145"/>
              <a:gd name="connsiteX155" fmla="*/ 4154035 w 11269336"/>
              <a:gd name="connsiteY155" fmla="*/ 2171950 h 2323145"/>
              <a:gd name="connsiteX156" fmla="*/ 4129569 w 11269336"/>
              <a:gd name="connsiteY156" fmla="*/ 2163850 h 2323145"/>
              <a:gd name="connsiteX157" fmla="*/ 4061250 w 11269336"/>
              <a:gd name="connsiteY157" fmla="*/ 2159236 h 2323145"/>
              <a:gd name="connsiteX158" fmla="*/ 3945480 w 11269336"/>
              <a:gd name="connsiteY158" fmla="*/ 2158279 h 2323145"/>
              <a:gd name="connsiteX159" fmla="*/ 3921468 w 11269336"/>
              <a:gd name="connsiteY159" fmla="*/ 2156588 h 2323145"/>
              <a:gd name="connsiteX160" fmla="*/ 3903348 w 11269336"/>
              <a:gd name="connsiteY160" fmla="*/ 2149220 h 2323145"/>
              <a:gd name="connsiteX161" fmla="*/ 3901342 w 11269336"/>
              <a:gd name="connsiteY161" fmla="*/ 2142355 h 2323145"/>
              <a:gd name="connsiteX162" fmla="*/ 3888539 w 11269336"/>
              <a:gd name="connsiteY162" fmla="*/ 2140476 h 2323145"/>
              <a:gd name="connsiteX163" fmla="*/ 3885662 w 11269336"/>
              <a:gd name="connsiteY163" fmla="*/ 2138740 h 2323145"/>
              <a:gd name="connsiteX164" fmla="*/ 3868627 w 11269336"/>
              <a:gd name="connsiteY164" fmla="*/ 2130023 h 2323145"/>
              <a:gd name="connsiteX165" fmla="*/ 3819177 w 11269336"/>
              <a:gd name="connsiteY165" fmla="*/ 2142111 h 2323145"/>
              <a:gd name="connsiteX166" fmla="*/ 3769100 w 11269336"/>
              <a:gd name="connsiteY166" fmla="*/ 2131731 h 2323145"/>
              <a:gd name="connsiteX167" fmla="*/ 3562752 w 11269336"/>
              <a:gd name="connsiteY167" fmla="*/ 2131785 h 2323145"/>
              <a:gd name="connsiteX168" fmla="*/ 3541402 w 11269336"/>
              <a:gd name="connsiteY168" fmla="*/ 2106821 h 2323145"/>
              <a:gd name="connsiteX169" fmla="*/ 3365341 w 11269336"/>
              <a:gd name="connsiteY169" fmla="*/ 2077638 h 2323145"/>
              <a:gd name="connsiteX170" fmla="*/ 3170922 w 11269336"/>
              <a:gd name="connsiteY170" fmla="*/ 2115957 h 2323145"/>
              <a:gd name="connsiteX171" fmla="*/ 3156256 w 11269336"/>
              <a:gd name="connsiteY171" fmla="*/ 2124773 h 2323145"/>
              <a:gd name="connsiteX172" fmla="*/ 3140298 w 11269336"/>
              <a:gd name="connsiteY172" fmla="*/ 2129182 h 2323145"/>
              <a:gd name="connsiteX173" fmla="*/ 3138514 w 11269336"/>
              <a:gd name="connsiteY173" fmla="*/ 2128069 h 2323145"/>
              <a:gd name="connsiteX174" fmla="*/ 3120467 w 11269336"/>
              <a:gd name="connsiteY174" fmla="*/ 2128281 h 2323145"/>
              <a:gd name="connsiteX175" fmla="*/ 3116175 w 11269336"/>
              <a:gd name="connsiteY175" fmla="*/ 2131633 h 2323145"/>
              <a:gd name="connsiteX176" fmla="*/ 3103685 w 11269336"/>
              <a:gd name="connsiteY176" fmla="*/ 2132814 h 2323145"/>
              <a:gd name="connsiteX177" fmla="*/ 3078794 w 11269336"/>
              <a:gd name="connsiteY177" fmla="*/ 2137935 h 2323145"/>
              <a:gd name="connsiteX178" fmla="*/ 3074407 w 11269336"/>
              <a:gd name="connsiteY178" fmla="*/ 2136274 h 2323145"/>
              <a:gd name="connsiteX179" fmla="*/ 3037285 w 11269336"/>
              <a:gd name="connsiteY179" fmla="*/ 2139919 h 2323145"/>
              <a:gd name="connsiteX180" fmla="*/ 3036901 w 11269336"/>
              <a:gd name="connsiteY180" fmla="*/ 2138726 h 2323145"/>
              <a:gd name="connsiteX181" fmla="*/ 3026996 w 11269336"/>
              <a:gd name="connsiteY181" fmla="*/ 2134322 h 2323145"/>
              <a:gd name="connsiteX182" fmla="*/ 3007772 w 11269336"/>
              <a:gd name="connsiteY182" fmla="*/ 2128742 h 2323145"/>
              <a:gd name="connsiteX183" fmla="*/ 2965030 w 11269336"/>
              <a:gd name="connsiteY183" fmla="*/ 2100494 h 2323145"/>
              <a:gd name="connsiteX184" fmla="*/ 2926342 w 11269336"/>
              <a:gd name="connsiteY184" fmla="*/ 2104155 h 2323145"/>
              <a:gd name="connsiteX185" fmla="*/ 2918608 w 11269336"/>
              <a:gd name="connsiteY185" fmla="*/ 2104215 h 2323145"/>
              <a:gd name="connsiteX186" fmla="*/ 2918475 w 11269336"/>
              <a:gd name="connsiteY186" fmla="*/ 2103937 h 2323145"/>
              <a:gd name="connsiteX187" fmla="*/ 2910360 w 11269336"/>
              <a:gd name="connsiteY187" fmla="*/ 2103444 h 2323145"/>
              <a:gd name="connsiteX188" fmla="*/ 2904507 w 11269336"/>
              <a:gd name="connsiteY188" fmla="*/ 2104326 h 2323145"/>
              <a:gd name="connsiteX189" fmla="*/ 2889503 w 11269336"/>
              <a:gd name="connsiteY189" fmla="*/ 2104443 h 2323145"/>
              <a:gd name="connsiteX190" fmla="*/ 2884480 w 11269336"/>
              <a:gd name="connsiteY190" fmla="*/ 2102626 h 2323145"/>
              <a:gd name="connsiteX191" fmla="*/ 2882689 w 11269336"/>
              <a:gd name="connsiteY191" fmla="*/ 2099228 h 2323145"/>
              <a:gd name="connsiteX192" fmla="*/ 2881291 w 11269336"/>
              <a:gd name="connsiteY192" fmla="*/ 2099618 h 2323145"/>
              <a:gd name="connsiteX193" fmla="*/ 2853979 w 11269336"/>
              <a:gd name="connsiteY193" fmla="*/ 2090388 h 2323145"/>
              <a:gd name="connsiteX194" fmla="*/ 2791790 w 11269336"/>
              <a:gd name="connsiteY194" fmla="*/ 2080332 h 2323145"/>
              <a:gd name="connsiteX195" fmla="*/ 2755844 w 11269336"/>
              <a:gd name="connsiteY195" fmla="*/ 2078874 h 2323145"/>
              <a:gd name="connsiteX196" fmla="*/ 2657742 w 11269336"/>
              <a:gd name="connsiteY196" fmla="*/ 2070179 h 2323145"/>
              <a:gd name="connsiteX197" fmla="*/ 2559549 w 11269336"/>
              <a:gd name="connsiteY197" fmla="*/ 2057873 h 2323145"/>
              <a:gd name="connsiteX198" fmla="*/ 2512054 w 11269336"/>
              <a:gd name="connsiteY198" fmla="*/ 2031671 h 2323145"/>
              <a:gd name="connsiteX199" fmla="*/ 2506437 w 11269336"/>
              <a:gd name="connsiteY199" fmla="*/ 2030918 h 2323145"/>
              <a:gd name="connsiteX200" fmla="*/ 2491752 w 11269336"/>
              <a:gd name="connsiteY200" fmla="*/ 2033906 h 2323145"/>
              <a:gd name="connsiteX201" fmla="*/ 2486338 w 11269336"/>
              <a:gd name="connsiteY201" fmla="*/ 2035862 h 2323145"/>
              <a:gd name="connsiteX202" fmla="*/ 2478186 w 11269336"/>
              <a:gd name="connsiteY202" fmla="*/ 2036953 h 2323145"/>
              <a:gd name="connsiteX203" fmla="*/ 2477950 w 11269336"/>
              <a:gd name="connsiteY203" fmla="*/ 2036715 h 2323145"/>
              <a:gd name="connsiteX204" fmla="*/ 2470381 w 11269336"/>
              <a:gd name="connsiteY204" fmla="*/ 2038256 h 2323145"/>
              <a:gd name="connsiteX205" fmla="*/ 2433781 w 11269336"/>
              <a:gd name="connsiteY205" fmla="*/ 2049140 h 2323145"/>
              <a:gd name="connsiteX206" fmla="*/ 2381172 w 11269336"/>
              <a:gd name="connsiteY206" fmla="*/ 2030645 h 2323145"/>
              <a:gd name="connsiteX207" fmla="*/ 2360198 w 11269336"/>
              <a:gd name="connsiteY207" fmla="*/ 2029059 h 2323145"/>
              <a:gd name="connsiteX208" fmla="*/ 2348815 w 11269336"/>
              <a:gd name="connsiteY208" fmla="*/ 2026798 h 2323145"/>
              <a:gd name="connsiteX209" fmla="*/ 2347988 w 11269336"/>
              <a:gd name="connsiteY209" fmla="*/ 2025745 h 2323145"/>
              <a:gd name="connsiteX210" fmla="*/ 2312920 w 11269336"/>
              <a:gd name="connsiteY210" fmla="*/ 2036311 h 2323145"/>
              <a:gd name="connsiteX211" fmla="*/ 2307986 w 11269336"/>
              <a:gd name="connsiteY211" fmla="*/ 2035583 h 2323145"/>
              <a:gd name="connsiteX212" fmla="*/ 2285481 w 11269336"/>
              <a:gd name="connsiteY212" fmla="*/ 2045197 h 2323145"/>
              <a:gd name="connsiteX213" fmla="*/ 2273666 w 11269336"/>
              <a:gd name="connsiteY213" fmla="*/ 2048710 h 2323145"/>
              <a:gd name="connsiteX214" fmla="*/ 2270719 w 11269336"/>
              <a:gd name="connsiteY214" fmla="*/ 2052702 h 2323145"/>
              <a:gd name="connsiteX215" fmla="*/ 2253080 w 11269336"/>
              <a:gd name="connsiteY215" fmla="*/ 2056363 h 2323145"/>
              <a:gd name="connsiteX216" fmla="*/ 2250906 w 11269336"/>
              <a:gd name="connsiteY216" fmla="*/ 2055654 h 2323145"/>
              <a:gd name="connsiteX217" fmla="*/ 2236905 w 11269336"/>
              <a:gd name="connsiteY217" fmla="*/ 2062882 h 2323145"/>
              <a:gd name="connsiteX218" fmla="*/ 2225830 w 11269336"/>
              <a:gd name="connsiteY218" fmla="*/ 2074027 h 2323145"/>
              <a:gd name="connsiteX219" fmla="*/ 2073776 w 11269336"/>
              <a:gd name="connsiteY219" fmla="*/ 2089244 h 2323145"/>
              <a:gd name="connsiteX220" fmla="*/ 1948256 w 11269336"/>
              <a:gd name="connsiteY220" fmla="*/ 2146616 h 2323145"/>
              <a:gd name="connsiteX221" fmla="*/ 1865582 w 11269336"/>
              <a:gd name="connsiteY221" fmla="*/ 2153738 h 2323145"/>
              <a:gd name="connsiteX222" fmla="*/ 1835210 w 11269336"/>
              <a:gd name="connsiteY222" fmla="*/ 2134244 h 2323145"/>
              <a:gd name="connsiteX223" fmla="*/ 1632661 w 11269336"/>
              <a:gd name="connsiteY223" fmla="*/ 2173882 h 2323145"/>
              <a:gd name="connsiteX224" fmla="*/ 1579590 w 11269336"/>
              <a:gd name="connsiteY224" fmla="*/ 2173680 h 2323145"/>
              <a:gd name="connsiteX225" fmla="*/ 1535601 w 11269336"/>
              <a:gd name="connsiteY225" fmla="*/ 2194590 h 2323145"/>
              <a:gd name="connsiteX226" fmla="*/ 1515594 w 11269336"/>
              <a:gd name="connsiteY226" fmla="*/ 2189622 h 2323145"/>
              <a:gd name="connsiteX227" fmla="*/ 1512113 w 11269336"/>
              <a:gd name="connsiteY227" fmla="*/ 2188534 h 2323145"/>
              <a:gd name="connsiteX228" fmla="*/ 1498838 w 11269336"/>
              <a:gd name="connsiteY228" fmla="*/ 2189213 h 2323145"/>
              <a:gd name="connsiteX229" fmla="*/ 1494279 w 11269336"/>
              <a:gd name="connsiteY229" fmla="*/ 2183112 h 2323145"/>
              <a:gd name="connsiteX230" fmla="*/ 1473714 w 11269336"/>
              <a:gd name="connsiteY230" fmla="*/ 2179625 h 2323145"/>
              <a:gd name="connsiteX231" fmla="*/ 1449503 w 11269336"/>
              <a:gd name="connsiteY231" fmla="*/ 2182633 h 2323145"/>
              <a:gd name="connsiteX232" fmla="*/ 1266687 w 11269336"/>
              <a:gd name="connsiteY232" fmla="*/ 2212688 h 2323145"/>
              <a:gd name="connsiteX233" fmla="*/ 1239614 w 11269336"/>
              <a:gd name="connsiteY233" fmla="*/ 2209727 h 2323145"/>
              <a:gd name="connsiteX234" fmla="*/ 1202436 w 11269336"/>
              <a:gd name="connsiteY234" fmla="*/ 2209817 h 2323145"/>
              <a:gd name="connsiteX235" fmla="*/ 1136097 w 11269336"/>
              <a:gd name="connsiteY235" fmla="*/ 2205112 h 2323145"/>
              <a:gd name="connsiteX236" fmla="*/ 988232 w 11269336"/>
              <a:gd name="connsiteY236" fmla="*/ 2235635 h 2323145"/>
              <a:gd name="connsiteX237" fmla="*/ 981959 w 11269336"/>
              <a:gd name="connsiteY237" fmla="*/ 2231607 h 2323145"/>
              <a:gd name="connsiteX238" fmla="*/ 938600 w 11269336"/>
              <a:gd name="connsiteY238" fmla="*/ 2238113 h 2323145"/>
              <a:gd name="connsiteX239" fmla="*/ 791788 w 11269336"/>
              <a:gd name="connsiteY239" fmla="*/ 2293224 h 2323145"/>
              <a:gd name="connsiteX240" fmla="*/ 706914 w 11269336"/>
              <a:gd name="connsiteY240" fmla="*/ 2305046 h 2323145"/>
              <a:gd name="connsiteX241" fmla="*/ 675971 w 11269336"/>
              <a:gd name="connsiteY241" fmla="*/ 2304030 h 2323145"/>
              <a:gd name="connsiteX242" fmla="*/ 624180 w 11269336"/>
              <a:gd name="connsiteY242" fmla="*/ 2302650 h 2323145"/>
              <a:gd name="connsiteX243" fmla="*/ 583453 w 11269336"/>
              <a:gd name="connsiteY243" fmla="*/ 2288788 h 2323145"/>
              <a:gd name="connsiteX244" fmla="*/ 540946 w 11269336"/>
              <a:gd name="connsiteY244" fmla="*/ 2292721 h 2323145"/>
              <a:gd name="connsiteX245" fmla="*/ 533680 w 11269336"/>
              <a:gd name="connsiteY245" fmla="*/ 2310233 h 2323145"/>
              <a:gd name="connsiteX246" fmla="*/ 487366 w 11269336"/>
              <a:gd name="connsiteY246" fmla="*/ 2309053 h 2323145"/>
              <a:gd name="connsiteX247" fmla="*/ 416820 w 11269336"/>
              <a:gd name="connsiteY247" fmla="*/ 2305443 h 2323145"/>
              <a:gd name="connsiteX248" fmla="*/ 376805 w 11269336"/>
              <a:gd name="connsiteY248" fmla="*/ 2307647 h 2323145"/>
              <a:gd name="connsiteX249" fmla="*/ 266777 w 11269336"/>
              <a:gd name="connsiteY249" fmla="*/ 2309012 h 2323145"/>
              <a:gd name="connsiteX250" fmla="*/ 156013 w 11269336"/>
              <a:gd name="connsiteY250" fmla="*/ 2306832 h 2323145"/>
              <a:gd name="connsiteX251" fmla="*/ 87258 w 11269336"/>
              <a:gd name="connsiteY251" fmla="*/ 2285511 h 2323145"/>
              <a:gd name="connsiteX252" fmla="*/ 23798 w 11269336"/>
              <a:gd name="connsiteY252" fmla="*/ 2281822 h 2323145"/>
              <a:gd name="connsiteX253" fmla="*/ 0 w 11269336"/>
              <a:gd name="connsiteY253" fmla="*/ 2285369 h 2323145"/>
              <a:gd name="connsiteX254" fmla="*/ 0 w 11269336"/>
              <a:gd name="connsiteY25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67257 w 11269336"/>
              <a:gd name="connsiteY142" fmla="*/ 2196121 h 2323145"/>
              <a:gd name="connsiteX143" fmla="*/ 4405765 w 11269336"/>
              <a:gd name="connsiteY143" fmla="*/ 2199902 h 2323145"/>
              <a:gd name="connsiteX144" fmla="*/ 4401354 w 11269336"/>
              <a:gd name="connsiteY144" fmla="*/ 2194745 h 2323145"/>
              <a:gd name="connsiteX145" fmla="*/ 4366646 w 11269336"/>
              <a:gd name="connsiteY145" fmla="*/ 2198564 h 2323145"/>
              <a:gd name="connsiteX146" fmla="*/ 4354009 w 11269336"/>
              <a:gd name="connsiteY146" fmla="*/ 2204984 h 2323145"/>
              <a:gd name="connsiteX147" fmla="*/ 4348284 w 11269336"/>
              <a:gd name="connsiteY147" fmla="*/ 2205270 h 2323145"/>
              <a:gd name="connsiteX148" fmla="*/ 4333906 w 11269336"/>
              <a:gd name="connsiteY148" fmla="*/ 2205251 h 2323145"/>
              <a:gd name="connsiteX149" fmla="*/ 4308819 w 11269336"/>
              <a:gd name="connsiteY149" fmla="*/ 2203822 h 2323145"/>
              <a:gd name="connsiteX150" fmla="*/ 4301210 w 11269336"/>
              <a:gd name="connsiteY150" fmla="*/ 2204456 h 2323145"/>
              <a:gd name="connsiteX151" fmla="*/ 4283095 w 11269336"/>
              <a:gd name="connsiteY151" fmla="*/ 2198177 h 2323145"/>
              <a:gd name="connsiteX152" fmla="*/ 4250119 w 11269336"/>
              <a:gd name="connsiteY152" fmla="*/ 2196342 h 2323145"/>
              <a:gd name="connsiteX153" fmla="*/ 4189203 w 11269336"/>
              <a:gd name="connsiteY153" fmla="*/ 2178994 h 2323145"/>
              <a:gd name="connsiteX154" fmla="*/ 4154035 w 11269336"/>
              <a:gd name="connsiteY154" fmla="*/ 2171950 h 2323145"/>
              <a:gd name="connsiteX155" fmla="*/ 4129569 w 11269336"/>
              <a:gd name="connsiteY155" fmla="*/ 2163850 h 2323145"/>
              <a:gd name="connsiteX156" fmla="*/ 4061250 w 11269336"/>
              <a:gd name="connsiteY156" fmla="*/ 2159236 h 2323145"/>
              <a:gd name="connsiteX157" fmla="*/ 3945480 w 11269336"/>
              <a:gd name="connsiteY157" fmla="*/ 2158279 h 2323145"/>
              <a:gd name="connsiteX158" fmla="*/ 3921468 w 11269336"/>
              <a:gd name="connsiteY158" fmla="*/ 2156588 h 2323145"/>
              <a:gd name="connsiteX159" fmla="*/ 3903348 w 11269336"/>
              <a:gd name="connsiteY159" fmla="*/ 2149220 h 2323145"/>
              <a:gd name="connsiteX160" fmla="*/ 3901342 w 11269336"/>
              <a:gd name="connsiteY160" fmla="*/ 2142355 h 2323145"/>
              <a:gd name="connsiteX161" fmla="*/ 3888539 w 11269336"/>
              <a:gd name="connsiteY161" fmla="*/ 2140476 h 2323145"/>
              <a:gd name="connsiteX162" fmla="*/ 3885662 w 11269336"/>
              <a:gd name="connsiteY162" fmla="*/ 2138740 h 2323145"/>
              <a:gd name="connsiteX163" fmla="*/ 3868627 w 11269336"/>
              <a:gd name="connsiteY163" fmla="*/ 2130023 h 2323145"/>
              <a:gd name="connsiteX164" fmla="*/ 3819177 w 11269336"/>
              <a:gd name="connsiteY164" fmla="*/ 2142111 h 2323145"/>
              <a:gd name="connsiteX165" fmla="*/ 3769100 w 11269336"/>
              <a:gd name="connsiteY165" fmla="*/ 2131731 h 2323145"/>
              <a:gd name="connsiteX166" fmla="*/ 3562752 w 11269336"/>
              <a:gd name="connsiteY166" fmla="*/ 2131785 h 2323145"/>
              <a:gd name="connsiteX167" fmla="*/ 3541402 w 11269336"/>
              <a:gd name="connsiteY167" fmla="*/ 2106821 h 2323145"/>
              <a:gd name="connsiteX168" fmla="*/ 3365341 w 11269336"/>
              <a:gd name="connsiteY168" fmla="*/ 2077638 h 2323145"/>
              <a:gd name="connsiteX169" fmla="*/ 3170922 w 11269336"/>
              <a:gd name="connsiteY169" fmla="*/ 2115957 h 2323145"/>
              <a:gd name="connsiteX170" fmla="*/ 3156256 w 11269336"/>
              <a:gd name="connsiteY170" fmla="*/ 2124773 h 2323145"/>
              <a:gd name="connsiteX171" fmla="*/ 3140298 w 11269336"/>
              <a:gd name="connsiteY171" fmla="*/ 2129182 h 2323145"/>
              <a:gd name="connsiteX172" fmla="*/ 3138514 w 11269336"/>
              <a:gd name="connsiteY172" fmla="*/ 2128069 h 2323145"/>
              <a:gd name="connsiteX173" fmla="*/ 3120467 w 11269336"/>
              <a:gd name="connsiteY173" fmla="*/ 2128281 h 2323145"/>
              <a:gd name="connsiteX174" fmla="*/ 3116175 w 11269336"/>
              <a:gd name="connsiteY174" fmla="*/ 2131633 h 2323145"/>
              <a:gd name="connsiteX175" fmla="*/ 3103685 w 11269336"/>
              <a:gd name="connsiteY175" fmla="*/ 2132814 h 2323145"/>
              <a:gd name="connsiteX176" fmla="*/ 3078794 w 11269336"/>
              <a:gd name="connsiteY176" fmla="*/ 2137935 h 2323145"/>
              <a:gd name="connsiteX177" fmla="*/ 3074407 w 11269336"/>
              <a:gd name="connsiteY177" fmla="*/ 2136274 h 2323145"/>
              <a:gd name="connsiteX178" fmla="*/ 3037285 w 11269336"/>
              <a:gd name="connsiteY178" fmla="*/ 2139919 h 2323145"/>
              <a:gd name="connsiteX179" fmla="*/ 3036901 w 11269336"/>
              <a:gd name="connsiteY179" fmla="*/ 2138726 h 2323145"/>
              <a:gd name="connsiteX180" fmla="*/ 3026996 w 11269336"/>
              <a:gd name="connsiteY180" fmla="*/ 2134322 h 2323145"/>
              <a:gd name="connsiteX181" fmla="*/ 3007772 w 11269336"/>
              <a:gd name="connsiteY181" fmla="*/ 2128742 h 2323145"/>
              <a:gd name="connsiteX182" fmla="*/ 2965030 w 11269336"/>
              <a:gd name="connsiteY182" fmla="*/ 2100494 h 2323145"/>
              <a:gd name="connsiteX183" fmla="*/ 2926342 w 11269336"/>
              <a:gd name="connsiteY183" fmla="*/ 2104155 h 2323145"/>
              <a:gd name="connsiteX184" fmla="*/ 2918608 w 11269336"/>
              <a:gd name="connsiteY184" fmla="*/ 2104215 h 2323145"/>
              <a:gd name="connsiteX185" fmla="*/ 2918475 w 11269336"/>
              <a:gd name="connsiteY185" fmla="*/ 2103937 h 2323145"/>
              <a:gd name="connsiteX186" fmla="*/ 2910360 w 11269336"/>
              <a:gd name="connsiteY186" fmla="*/ 2103444 h 2323145"/>
              <a:gd name="connsiteX187" fmla="*/ 2904507 w 11269336"/>
              <a:gd name="connsiteY187" fmla="*/ 2104326 h 2323145"/>
              <a:gd name="connsiteX188" fmla="*/ 2889503 w 11269336"/>
              <a:gd name="connsiteY188" fmla="*/ 2104443 h 2323145"/>
              <a:gd name="connsiteX189" fmla="*/ 2884480 w 11269336"/>
              <a:gd name="connsiteY189" fmla="*/ 2102626 h 2323145"/>
              <a:gd name="connsiteX190" fmla="*/ 2882689 w 11269336"/>
              <a:gd name="connsiteY190" fmla="*/ 2099228 h 2323145"/>
              <a:gd name="connsiteX191" fmla="*/ 2881291 w 11269336"/>
              <a:gd name="connsiteY191" fmla="*/ 2099618 h 2323145"/>
              <a:gd name="connsiteX192" fmla="*/ 2853979 w 11269336"/>
              <a:gd name="connsiteY192" fmla="*/ 2090388 h 2323145"/>
              <a:gd name="connsiteX193" fmla="*/ 2791790 w 11269336"/>
              <a:gd name="connsiteY193" fmla="*/ 2080332 h 2323145"/>
              <a:gd name="connsiteX194" fmla="*/ 2755844 w 11269336"/>
              <a:gd name="connsiteY194" fmla="*/ 2078874 h 2323145"/>
              <a:gd name="connsiteX195" fmla="*/ 2657742 w 11269336"/>
              <a:gd name="connsiteY195" fmla="*/ 2070179 h 2323145"/>
              <a:gd name="connsiteX196" fmla="*/ 2559549 w 11269336"/>
              <a:gd name="connsiteY196" fmla="*/ 2057873 h 2323145"/>
              <a:gd name="connsiteX197" fmla="*/ 2512054 w 11269336"/>
              <a:gd name="connsiteY197" fmla="*/ 2031671 h 2323145"/>
              <a:gd name="connsiteX198" fmla="*/ 2506437 w 11269336"/>
              <a:gd name="connsiteY198" fmla="*/ 2030918 h 2323145"/>
              <a:gd name="connsiteX199" fmla="*/ 2491752 w 11269336"/>
              <a:gd name="connsiteY199" fmla="*/ 2033906 h 2323145"/>
              <a:gd name="connsiteX200" fmla="*/ 2486338 w 11269336"/>
              <a:gd name="connsiteY200" fmla="*/ 2035862 h 2323145"/>
              <a:gd name="connsiteX201" fmla="*/ 2478186 w 11269336"/>
              <a:gd name="connsiteY201" fmla="*/ 2036953 h 2323145"/>
              <a:gd name="connsiteX202" fmla="*/ 2477950 w 11269336"/>
              <a:gd name="connsiteY202" fmla="*/ 2036715 h 2323145"/>
              <a:gd name="connsiteX203" fmla="*/ 2470381 w 11269336"/>
              <a:gd name="connsiteY203" fmla="*/ 2038256 h 2323145"/>
              <a:gd name="connsiteX204" fmla="*/ 2433781 w 11269336"/>
              <a:gd name="connsiteY204" fmla="*/ 2049140 h 2323145"/>
              <a:gd name="connsiteX205" fmla="*/ 2381172 w 11269336"/>
              <a:gd name="connsiteY205" fmla="*/ 2030645 h 2323145"/>
              <a:gd name="connsiteX206" fmla="*/ 2360198 w 11269336"/>
              <a:gd name="connsiteY206" fmla="*/ 2029059 h 2323145"/>
              <a:gd name="connsiteX207" fmla="*/ 2348815 w 11269336"/>
              <a:gd name="connsiteY207" fmla="*/ 2026798 h 2323145"/>
              <a:gd name="connsiteX208" fmla="*/ 2347988 w 11269336"/>
              <a:gd name="connsiteY208" fmla="*/ 2025745 h 2323145"/>
              <a:gd name="connsiteX209" fmla="*/ 2312920 w 11269336"/>
              <a:gd name="connsiteY209" fmla="*/ 2036311 h 2323145"/>
              <a:gd name="connsiteX210" fmla="*/ 2307986 w 11269336"/>
              <a:gd name="connsiteY210" fmla="*/ 2035583 h 2323145"/>
              <a:gd name="connsiteX211" fmla="*/ 2285481 w 11269336"/>
              <a:gd name="connsiteY211" fmla="*/ 2045197 h 2323145"/>
              <a:gd name="connsiteX212" fmla="*/ 2273666 w 11269336"/>
              <a:gd name="connsiteY212" fmla="*/ 2048710 h 2323145"/>
              <a:gd name="connsiteX213" fmla="*/ 2270719 w 11269336"/>
              <a:gd name="connsiteY213" fmla="*/ 2052702 h 2323145"/>
              <a:gd name="connsiteX214" fmla="*/ 2253080 w 11269336"/>
              <a:gd name="connsiteY214" fmla="*/ 2056363 h 2323145"/>
              <a:gd name="connsiteX215" fmla="*/ 2250906 w 11269336"/>
              <a:gd name="connsiteY215" fmla="*/ 2055654 h 2323145"/>
              <a:gd name="connsiteX216" fmla="*/ 2236905 w 11269336"/>
              <a:gd name="connsiteY216" fmla="*/ 2062882 h 2323145"/>
              <a:gd name="connsiteX217" fmla="*/ 2225830 w 11269336"/>
              <a:gd name="connsiteY217" fmla="*/ 2074027 h 2323145"/>
              <a:gd name="connsiteX218" fmla="*/ 2073776 w 11269336"/>
              <a:gd name="connsiteY218" fmla="*/ 2089244 h 2323145"/>
              <a:gd name="connsiteX219" fmla="*/ 1948256 w 11269336"/>
              <a:gd name="connsiteY219" fmla="*/ 2146616 h 2323145"/>
              <a:gd name="connsiteX220" fmla="*/ 1865582 w 11269336"/>
              <a:gd name="connsiteY220" fmla="*/ 2153738 h 2323145"/>
              <a:gd name="connsiteX221" fmla="*/ 1835210 w 11269336"/>
              <a:gd name="connsiteY221" fmla="*/ 2134244 h 2323145"/>
              <a:gd name="connsiteX222" fmla="*/ 1632661 w 11269336"/>
              <a:gd name="connsiteY222" fmla="*/ 2173882 h 2323145"/>
              <a:gd name="connsiteX223" fmla="*/ 1579590 w 11269336"/>
              <a:gd name="connsiteY223" fmla="*/ 2173680 h 2323145"/>
              <a:gd name="connsiteX224" fmla="*/ 1535601 w 11269336"/>
              <a:gd name="connsiteY224" fmla="*/ 2194590 h 2323145"/>
              <a:gd name="connsiteX225" fmla="*/ 1515594 w 11269336"/>
              <a:gd name="connsiteY225" fmla="*/ 2189622 h 2323145"/>
              <a:gd name="connsiteX226" fmla="*/ 1512113 w 11269336"/>
              <a:gd name="connsiteY226" fmla="*/ 2188534 h 2323145"/>
              <a:gd name="connsiteX227" fmla="*/ 1498838 w 11269336"/>
              <a:gd name="connsiteY227" fmla="*/ 2189213 h 2323145"/>
              <a:gd name="connsiteX228" fmla="*/ 1494279 w 11269336"/>
              <a:gd name="connsiteY228" fmla="*/ 2183112 h 2323145"/>
              <a:gd name="connsiteX229" fmla="*/ 1473714 w 11269336"/>
              <a:gd name="connsiteY229" fmla="*/ 2179625 h 2323145"/>
              <a:gd name="connsiteX230" fmla="*/ 1449503 w 11269336"/>
              <a:gd name="connsiteY230" fmla="*/ 2182633 h 2323145"/>
              <a:gd name="connsiteX231" fmla="*/ 1266687 w 11269336"/>
              <a:gd name="connsiteY231" fmla="*/ 2212688 h 2323145"/>
              <a:gd name="connsiteX232" fmla="*/ 1239614 w 11269336"/>
              <a:gd name="connsiteY232" fmla="*/ 2209727 h 2323145"/>
              <a:gd name="connsiteX233" fmla="*/ 1202436 w 11269336"/>
              <a:gd name="connsiteY233" fmla="*/ 2209817 h 2323145"/>
              <a:gd name="connsiteX234" fmla="*/ 1136097 w 11269336"/>
              <a:gd name="connsiteY234" fmla="*/ 2205112 h 2323145"/>
              <a:gd name="connsiteX235" fmla="*/ 988232 w 11269336"/>
              <a:gd name="connsiteY235" fmla="*/ 2235635 h 2323145"/>
              <a:gd name="connsiteX236" fmla="*/ 981959 w 11269336"/>
              <a:gd name="connsiteY236" fmla="*/ 2231607 h 2323145"/>
              <a:gd name="connsiteX237" fmla="*/ 938600 w 11269336"/>
              <a:gd name="connsiteY237" fmla="*/ 2238113 h 2323145"/>
              <a:gd name="connsiteX238" fmla="*/ 791788 w 11269336"/>
              <a:gd name="connsiteY238" fmla="*/ 2293224 h 2323145"/>
              <a:gd name="connsiteX239" fmla="*/ 706914 w 11269336"/>
              <a:gd name="connsiteY239" fmla="*/ 2305046 h 2323145"/>
              <a:gd name="connsiteX240" fmla="*/ 675971 w 11269336"/>
              <a:gd name="connsiteY240" fmla="*/ 2304030 h 2323145"/>
              <a:gd name="connsiteX241" fmla="*/ 624180 w 11269336"/>
              <a:gd name="connsiteY241" fmla="*/ 2302650 h 2323145"/>
              <a:gd name="connsiteX242" fmla="*/ 583453 w 11269336"/>
              <a:gd name="connsiteY242" fmla="*/ 2288788 h 2323145"/>
              <a:gd name="connsiteX243" fmla="*/ 540946 w 11269336"/>
              <a:gd name="connsiteY243" fmla="*/ 2292721 h 2323145"/>
              <a:gd name="connsiteX244" fmla="*/ 533680 w 11269336"/>
              <a:gd name="connsiteY244" fmla="*/ 2310233 h 2323145"/>
              <a:gd name="connsiteX245" fmla="*/ 487366 w 11269336"/>
              <a:gd name="connsiteY245" fmla="*/ 2309053 h 2323145"/>
              <a:gd name="connsiteX246" fmla="*/ 416820 w 11269336"/>
              <a:gd name="connsiteY246" fmla="*/ 2305443 h 2323145"/>
              <a:gd name="connsiteX247" fmla="*/ 376805 w 11269336"/>
              <a:gd name="connsiteY247" fmla="*/ 2307647 h 2323145"/>
              <a:gd name="connsiteX248" fmla="*/ 266777 w 11269336"/>
              <a:gd name="connsiteY248" fmla="*/ 2309012 h 2323145"/>
              <a:gd name="connsiteX249" fmla="*/ 156013 w 11269336"/>
              <a:gd name="connsiteY249" fmla="*/ 2306832 h 2323145"/>
              <a:gd name="connsiteX250" fmla="*/ 87258 w 11269336"/>
              <a:gd name="connsiteY250" fmla="*/ 2285511 h 2323145"/>
              <a:gd name="connsiteX251" fmla="*/ 23798 w 11269336"/>
              <a:gd name="connsiteY251" fmla="*/ 2281822 h 2323145"/>
              <a:gd name="connsiteX252" fmla="*/ 0 w 11269336"/>
              <a:gd name="connsiteY252" fmla="*/ 2285369 h 2323145"/>
              <a:gd name="connsiteX253" fmla="*/ 0 w 11269336"/>
              <a:gd name="connsiteY25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67257 w 11269336"/>
              <a:gd name="connsiteY141" fmla="*/ 2196121 h 2323145"/>
              <a:gd name="connsiteX142" fmla="*/ 4405765 w 11269336"/>
              <a:gd name="connsiteY142" fmla="*/ 2199902 h 2323145"/>
              <a:gd name="connsiteX143" fmla="*/ 4401354 w 11269336"/>
              <a:gd name="connsiteY143" fmla="*/ 2194745 h 2323145"/>
              <a:gd name="connsiteX144" fmla="*/ 4366646 w 11269336"/>
              <a:gd name="connsiteY144" fmla="*/ 2198564 h 2323145"/>
              <a:gd name="connsiteX145" fmla="*/ 4354009 w 11269336"/>
              <a:gd name="connsiteY145" fmla="*/ 2204984 h 2323145"/>
              <a:gd name="connsiteX146" fmla="*/ 4348284 w 11269336"/>
              <a:gd name="connsiteY146" fmla="*/ 2205270 h 2323145"/>
              <a:gd name="connsiteX147" fmla="*/ 4333906 w 11269336"/>
              <a:gd name="connsiteY147" fmla="*/ 2205251 h 2323145"/>
              <a:gd name="connsiteX148" fmla="*/ 4308819 w 11269336"/>
              <a:gd name="connsiteY148" fmla="*/ 2203822 h 2323145"/>
              <a:gd name="connsiteX149" fmla="*/ 4301210 w 11269336"/>
              <a:gd name="connsiteY149" fmla="*/ 2204456 h 2323145"/>
              <a:gd name="connsiteX150" fmla="*/ 4283095 w 11269336"/>
              <a:gd name="connsiteY150" fmla="*/ 2198177 h 2323145"/>
              <a:gd name="connsiteX151" fmla="*/ 4250119 w 11269336"/>
              <a:gd name="connsiteY151" fmla="*/ 2196342 h 2323145"/>
              <a:gd name="connsiteX152" fmla="*/ 4189203 w 11269336"/>
              <a:gd name="connsiteY152" fmla="*/ 2178994 h 2323145"/>
              <a:gd name="connsiteX153" fmla="*/ 4154035 w 11269336"/>
              <a:gd name="connsiteY153" fmla="*/ 2171950 h 2323145"/>
              <a:gd name="connsiteX154" fmla="*/ 4129569 w 11269336"/>
              <a:gd name="connsiteY154" fmla="*/ 2163850 h 2323145"/>
              <a:gd name="connsiteX155" fmla="*/ 4061250 w 11269336"/>
              <a:gd name="connsiteY155" fmla="*/ 2159236 h 2323145"/>
              <a:gd name="connsiteX156" fmla="*/ 3945480 w 11269336"/>
              <a:gd name="connsiteY156" fmla="*/ 2158279 h 2323145"/>
              <a:gd name="connsiteX157" fmla="*/ 3921468 w 11269336"/>
              <a:gd name="connsiteY157" fmla="*/ 2156588 h 2323145"/>
              <a:gd name="connsiteX158" fmla="*/ 3903348 w 11269336"/>
              <a:gd name="connsiteY158" fmla="*/ 2149220 h 2323145"/>
              <a:gd name="connsiteX159" fmla="*/ 3901342 w 11269336"/>
              <a:gd name="connsiteY159" fmla="*/ 2142355 h 2323145"/>
              <a:gd name="connsiteX160" fmla="*/ 3888539 w 11269336"/>
              <a:gd name="connsiteY160" fmla="*/ 2140476 h 2323145"/>
              <a:gd name="connsiteX161" fmla="*/ 3885662 w 11269336"/>
              <a:gd name="connsiteY161" fmla="*/ 2138740 h 2323145"/>
              <a:gd name="connsiteX162" fmla="*/ 3868627 w 11269336"/>
              <a:gd name="connsiteY162" fmla="*/ 2130023 h 2323145"/>
              <a:gd name="connsiteX163" fmla="*/ 3819177 w 11269336"/>
              <a:gd name="connsiteY163" fmla="*/ 2142111 h 2323145"/>
              <a:gd name="connsiteX164" fmla="*/ 3769100 w 11269336"/>
              <a:gd name="connsiteY164" fmla="*/ 2131731 h 2323145"/>
              <a:gd name="connsiteX165" fmla="*/ 3562752 w 11269336"/>
              <a:gd name="connsiteY165" fmla="*/ 2131785 h 2323145"/>
              <a:gd name="connsiteX166" fmla="*/ 3541402 w 11269336"/>
              <a:gd name="connsiteY166" fmla="*/ 2106821 h 2323145"/>
              <a:gd name="connsiteX167" fmla="*/ 3365341 w 11269336"/>
              <a:gd name="connsiteY167" fmla="*/ 2077638 h 2323145"/>
              <a:gd name="connsiteX168" fmla="*/ 3170922 w 11269336"/>
              <a:gd name="connsiteY168" fmla="*/ 2115957 h 2323145"/>
              <a:gd name="connsiteX169" fmla="*/ 3156256 w 11269336"/>
              <a:gd name="connsiteY169" fmla="*/ 2124773 h 2323145"/>
              <a:gd name="connsiteX170" fmla="*/ 3140298 w 11269336"/>
              <a:gd name="connsiteY170" fmla="*/ 2129182 h 2323145"/>
              <a:gd name="connsiteX171" fmla="*/ 3138514 w 11269336"/>
              <a:gd name="connsiteY171" fmla="*/ 2128069 h 2323145"/>
              <a:gd name="connsiteX172" fmla="*/ 3120467 w 11269336"/>
              <a:gd name="connsiteY172" fmla="*/ 2128281 h 2323145"/>
              <a:gd name="connsiteX173" fmla="*/ 3116175 w 11269336"/>
              <a:gd name="connsiteY173" fmla="*/ 2131633 h 2323145"/>
              <a:gd name="connsiteX174" fmla="*/ 3103685 w 11269336"/>
              <a:gd name="connsiteY174" fmla="*/ 2132814 h 2323145"/>
              <a:gd name="connsiteX175" fmla="*/ 3078794 w 11269336"/>
              <a:gd name="connsiteY175" fmla="*/ 2137935 h 2323145"/>
              <a:gd name="connsiteX176" fmla="*/ 3074407 w 11269336"/>
              <a:gd name="connsiteY176" fmla="*/ 2136274 h 2323145"/>
              <a:gd name="connsiteX177" fmla="*/ 3037285 w 11269336"/>
              <a:gd name="connsiteY177" fmla="*/ 2139919 h 2323145"/>
              <a:gd name="connsiteX178" fmla="*/ 3036901 w 11269336"/>
              <a:gd name="connsiteY178" fmla="*/ 2138726 h 2323145"/>
              <a:gd name="connsiteX179" fmla="*/ 3026996 w 11269336"/>
              <a:gd name="connsiteY179" fmla="*/ 2134322 h 2323145"/>
              <a:gd name="connsiteX180" fmla="*/ 3007772 w 11269336"/>
              <a:gd name="connsiteY180" fmla="*/ 2128742 h 2323145"/>
              <a:gd name="connsiteX181" fmla="*/ 2965030 w 11269336"/>
              <a:gd name="connsiteY181" fmla="*/ 2100494 h 2323145"/>
              <a:gd name="connsiteX182" fmla="*/ 2926342 w 11269336"/>
              <a:gd name="connsiteY182" fmla="*/ 2104155 h 2323145"/>
              <a:gd name="connsiteX183" fmla="*/ 2918608 w 11269336"/>
              <a:gd name="connsiteY183" fmla="*/ 2104215 h 2323145"/>
              <a:gd name="connsiteX184" fmla="*/ 2918475 w 11269336"/>
              <a:gd name="connsiteY184" fmla="*/ 2103937 h 2323145"/>
              <a:gd name="connsiteX185" fmla="*/ 2910360 w 11269336"/>
              <a:gd name="connsiteY185" fmla="*/ 2103444 h 2323145"/>
              <a:gd name="connsiteX186" fmla="*/ 2904507 w 11269336"/>
              <a:gd name="connsiteY186" fmla="*/ 2104326 h 2323145"/>
              <a:gd name="connsiteX187" fmla="*/ 2889503 w 11269336"/>
              <a:gd name="connsiteY187" fmla="*/ 2104443 h 2323145"/>
              <a:gd name="connsiteX188" fmla="*/ 2884480 w 11269336"/>
              <a:gd name="connsiteY188" fmla="*/ 2102626 h 2323145"/>
              <a:gd name="connsiteX189" fmla="*/ 2882689 w 11269336"/>
              <a:gd name="connsiteY189" fmla="*/ 2099228 h 2323145"/>
              <a:gd name="connsiteX190" fmla="*/ 2881291 w 11269336"/>
              <a:gd name="connsiteY190" fmla="*/ 2099618 h 2323145"/>
              <a:gd name="connsiteX191" fmla="*/ 2853979 w 11269336"/>
              <a:gd name="connsiteY191" fmla="*/ 2090388 h 2323145"/>
              <a:gd name="connsiteX192" fmla="*/ 2791790 w 11269336"/>
              <a:gd name="connsiteY192" fmla="*/ 2080332 h 2323145"/>
              <a:gd name="connsiteX193" fmla="*/ 2755844 w 11269336"/>
              <a:gd name="connsiteY193" fmla="*/ 2078874 h 2323145"/>
              <a:gd name="connsiteX194" fmla="*/ 2657742 w 11269336"/>
              <a:gd name="connsiteY194" fmla="*/ 2070179 h 2323145"/>
              <a:gd name="connsiteX195" fmla="*/ 2559549 w 11269336"/>
              <a:gd name="connsiteY195" fmla="*/ 2057873 h 2323145"/>
              <a:gd name="connsiteX196" fmla="*/ 2512054 w 11269336"/>
              <a:gd name="connsiteY196" fmla="*/ 2031671 h 2323145"/>
              <a:gd name="connsiteX197" fmla="*/ 2506437 w 11269336"/>
              <a:gd name="connsiteY197" fmla="*/ 2030918 h 2323145"/>
              <a:gd name="connsiteX198" fmla="*/ 2491752 w 11269336"/>
              <a:gd name="connsiteY198" fmla="*/ 2033906 h 2323145"/>
              <a:gd name="connsiteX199" fmla="*/ 2486338 w 11269336"/>
              <a:gd name="connsiteY199" fmla="*/ 2035862 h 2323145"/>
              <a:gd name="connsiteX200" fmla="*/ 2478186 w 11269336"/>
              <a:gd name="connsiteY200" fmla="*/ 2036953 h 2323145"/>
              <a:gd name="connsiteX201" fmla="*/ 2477950 w 11269336"/>
              <a:gd name="connsiteY201" fmla="*/ 2036715 h 2323145"/>
              <a:gd name="connsiteX202" fmla="*/ 2470381 w 11269336"/>
              <a:gd name="connsiteY202" fmla="*/ 2038256 h 2323145"/>
              <a:gd name="connsiteX203" fmla="*/ 2433781 w 11269336"/>
              <a:gd name="connsiteY203" fmla="*/ 2049140 h 2323145"/>
              <a:gd name="connsiteX204" fmla="*/ 2381172 w 11269336"/>
              <a:gd name="connsiteY204" fmla="*/ 2030645 h 2323145"/>
              <a:gd name="connsiteX205" fmla="*/ 2360198 w 11269336"/>
              <a:gd name="connsiteY205" fmla="*/ 2029059 h 2323145"/>
              <a:gd name="connsiteX206" fmla="*/ 2348815 w 11269336"/>
              <a:gd name="connsiteY206" fmla="*/ 2026798 h 2323145"/>
              <a:gd name="connsiteX207" fmla="*/ 2347988 w 11269336"/>
              <a:gd name="connsiteY207" fmla="*/ 2025745 h 2323145"/>
              <a:gd name="connsiteX208" fmla="*/ 2312920 w 11269336"/>
              <a:gd name="connsiteY208" fmla="*/ 2036311 h 2323145"/>
              <a:gd name="connsiteX209" fmla="*/ 2307986 w 11269336"/>
              <a:gd name="connsiteY209" fmla="*/ 2035583 h 2323145"/>
              <a:gd name="connsiteX210" fmla="*/ 2285481 w 11269336"/>
              <a:gd name="connsiteY210" fmla="*/ 2045197 h 2323145"/>
              <a:gd name="connsiteX211" fmla="*/ 2273666 w 11269336"/>
              <a:gd name="connsiteY211" fmla="*/ 2048710 h 2323145"/>
              <a:gd name="connsiteX212" fmla="*/ 2270719 w 11269336"/>
              <a:gd name="connsiteY212" fmla="*/ 2052702 h 2323145"/>
              <a:gd name="connsiteX213" fmla="*/ 2253080 w 11269336"/>
              <a:gd name="connsiteY213" fmla="*/ 2056363 h 2323145"/>
              <a:gd name="connsiteX214" fmla="*/ 2250906 w 11269336"/>
              <a:gd name="connsiteY214" fmla="*/ 2055654 h 2323145"/>
              <a:gd name="connsiteX215" fmla="*/ 2236905 w 11269336"/>
              <a:gd name="connsiteY215" fmla="*/ 2062882 h 2323145"/>
              <a:gd name="connsiteX216" fmla="*/ 2225830 w 11269336"/>
              <a:gd name="connsiteY216" fmla="*/ 2074027 h 2323145"/>
              <a:gd name="connsiteX217" fmla="*/ 2073776 w 11269336"/>
              <a:gd name="connsiteY217" fmla="*/ 2089244 h 2323145"/>
              <a:gd name="connsiteX218" fmla="*/ 1948256 w 11269336"/>
              <a:gd name="connsiteY218" fmla="*/ 2146616 h 2323145"/>
              <a:gd name="connsiteX219" fmla="*/ 1865582 w 11269336"/>
              <a:gd name="connsiteY219" fmla="*/ 2153738 h 2323145"/>
              <a:gd name="connsiteX220" fmla="*/ 1835210 w 11269336"/>
              <a:gd name="connsiteY220" fmla="*/ 2134244 h 2323145"/>
              <a:gd name="connsiteX221" fmla="*/ 1632661 w 11269336"/>
              <a:gd name="connsiteY221" fmla="*/ 2173882 h 2323145"/>
              <a:gd name="connsiteX222" fmla="*/ 1579590 w 11269336"/>
              <a:gd name="connsiteY222" fmla="*/ 2173680 h 2323145"/>
              <a:gd name="connsiteX223" fmla="*/ 1535601 w 11269336"/>
              <a:gd name="connsiteY223" fmla="*/ 2194590 h 2323145"/>
              <a:gd name="connsiteX224" fmla="*/ 1515594 w 11269336"/>
              <a:gd name="connsiteY224" fmla="*/ 2189622 h 2323145"/>
              <a:gd name="connsiteX225" fmla="*/ 1512113 w 11269336"/>
              <a:gd name="connsiteY225" fmla="*/ 2188534 h 2323145"/>
              <a:gd name="connsiteX226" fmla="*/ 1498838 w 11269336"/>
              <a:gd name="connsiteY226" fmla="*/ 2189213 h 2323145"/>
              <a:gd name="connsiteX227" fmla="*/ 1494279 w 11269336"/>
              <a:gd name="connsiteY227" fmla="*/ 2183112 h 2323145"/>
              <a:gd name="connsiteX228" fmla="*/ 1473714 w 11269336"/>
              <a:gd name="connsiteY228" fmla="*/ 2179625 h 2323145"/>
              <a:gd name="connsiteX229" fmla="*/ 1449503 w 11269336"/>
              <a:gd name="connsiteY229" fmla="*/ 2182633 h 2323145"/>
              <a:gd name="connsiteX230" fmla="*/ 1266687 w 11269336"/>
              <a:gd name="connsiteY230" fmla="*/ 2212688 h 2323145"/>
              <a:gd name="connsiteX231" fmla="*/ 1239614 w 11269336"/>
              <a:gd name="connsiteY231" fmla="*/ 2209727 h 2323145"/>
              <a:gd name="connsiteX232" fmla="*/ 1202436 w 11269336"/>
              <a:gd name="connsiteY232" fmla="*/ 2209817 h 2323145"/>
              <a:gd name="connsiteX233" fmla="*/ 1136097 w 11269336"/>
              <a:gd name="connsiteY233" fmla="*/ 2205112 h 2323145"/>
              <a:gd name="connsiteX234" fmla="*/ 988232 w 11269336"/>
              <a:gd name="connsiteY234" fmla="*/ 2235635 h 2323145"/>
              <a:gd name="connsiteX235" fmla="*/ 981959 w 11269336"/>
              <a:gd name="connsiteY235" fmla="*/ 2231607 h 2323145"/>
              <a:gd name="connsiteX236" fmla="*/ 938600 w 11269336"/>
              <a:gd name="connsiteY236" fmla="*/ 2238113 h 2323145"/>
              <a:gd name="connsiteX237" fmla="*/ 791788 w 11269336"/>
              <a:gd name="connsiteY237" fmla="*/ 2293224 h 2323145"/>
              <a:gd name="connsiteX238" fmla="*/ 706914 w 11269336"/>
              <a:gd name="connsiteY238" fmla="*/ 2305046 h 2323145"/>
              <a:gd name="connsiteX239" fmla="*/ 675971 w 11269336"/>
              <a:gd name="connsiteY239" fmla="*/ 2304030 h 2323145"/>
              <a:gd name="connsiteX240" fmla="*/ 624180 w 11269336"/>
              <a:gd name="connsiteY240" fmla="*/ 2302650 h 2323145"/>
              <a:gd name="connsiteX241" fmla="*/ 583453 w 11269336"/>
              <a:gd name="connsiteY241" fmla="*/ 2288788 h 2323145"/>
              <a:gd name="connsiteX242" fmla="*/ 540946 w 11269336"/>
              <a:gd name="connsiteY242" fmla="*/ 2292721 h 2323145"/>
              <a:gd name="connsiteX243" fmla="*/ 533680 w 11269336"/>
              <a:gd name="connsiteY243" fmla="*/ 2310233 h 2323145"/>
              <a:gd name="connsiteX244" fmla="*/ 487366 w 11269336"/>
              <a:gd name="connsiteY244" fmla="*/ 2309053 h 2323145"/>
              <a:gd name="connsiteX245" fmla="*/ 416820 w 11269336"/>
              <a:gd name="connsiteY245" fmla="*/ 2305443 h 2323145"/>
              <a:gd name="connsiteX246" fmla="*/ 376805 w 11269336"/>
              <a:gd name="connsiteY246" fmla="*/ 2307647 h 2323145"/>
              <a:gd name="connsiteX247" fmla="*/ 266777 w 11269336"/>
              <a:gd name="connsiteY247" fmla="*/ 2309012 h 2323145"/>
              <a:gd name="connsiteX248" fmla="*/ 156013 w 11269336"/>
              <a:gd name="connsiteY248" fmla="*/ 2306832 h 2323145"/>
              <a:gd name="connsiteX249" fmla="*/ 87258 w 11269336"/>
              <a:gd name="connsiteY249" fmla="*/ 2285511 h 2323145"/>
              <a:gd name="connsiteX250" fmla="*/ 23798 w 11269336"/>
              <a:gd name="connsiteY250" fmla="*/ 2281822 h 2323145"/>
              <a:gd name="connsiteX251" fmla="*/ 0 w 11269336"/>
              <a:gd name="connsiteY251" fmla="*/ 2285369 h 2323145"/>
              <a:gd name="connsiteX252" fmla="*/ 0 w 11269336"/>
              <a:gd name="connsiteY25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05765 w 11269336"/>
              <a:gd name="connsiteY141" fmla="*/ 2199902 h 2323145"/>
              <a:gd name="connsiteX142" fmla="*/ 4401354 w 11269336"/>
              <a:gd name="connsiteY142" fmla="*/ 2194745 h 2323145"/>
              <a:gd name="connsiteX143" fmla="*/ 4366646 w 11269336"/>
              <a:gd name="connsiteY143" fmla="*/ 2198564 h 2323145"/>
              <a:gd name="connsiteX144" fmla="*/ 4354009 w 11269336"/>
              <a:gd name="connsiteY144" fmla="*/ 2204984 h 2323145"/>
              <a:gd name="connsiteX145" fmla="*/ 4348284 w 11269336"/>
              <a:gd name="connsiteY145" fmla="*/ 2205270 h 2323145"/>
              <a:gd name="connsiteX146" fmla="*/ 4333906 w 11269336"/>
              <a:gd name="connsiteY146" fmla="*/ 2205251 h 2323145"/>
              <a:gd name="connsiteX147" fmla="*/ 4308819 w 11269336"/>
              <a:gd name="connsiteY147" fmla="*/ 2203822 h 2323145"/>
              <a:gd name="connsiteX148" fmla="*/ 4301210 w 11269336"/>
              <a:gd name="connsiteY148" fmla="*/ 2204456 h 2323145"/>
              <a:gd name="connsiteX149" fmla="*/ 4283095 w 11269336"/>
              <a:gd name="connsiteY149" fmla="*/ 2198177 h 2323145"/>
              <a:gd name="connsiteX150" fmla="*/ 4250119 w 11269336"/>
              <a:gd name="connsiteY150" fmla="*/ 2196342 h 2323145"/>
              <a:gd name="connsiteX151" fmla="*/ 4189203 w 11269336"/>
              <a:gd name="connsiteY151" fmla="*/ 2178994 h 2323145"/>
              <a:gd name="connsiteX152" fmla="*/ 4154035 w 11269336"/>
              <a:gd name="connsiteY152" fmla="*/ 2171950 h 2323145"/>
              <a:gd name="connsiteX153" fmla="*/ 4129569 w 11269336"/>
              <a:gd name="connsiteY153" fmla="*/ 2163850 h 2323145"/>
              <a:gd name="connsiteX154" fmla="*/ 4061250 w 11269336"/>
              <a:gd name="connsiteY154" fmla="*/ 2159236 h 2323145"/>
              <a:gd name="connsiteX155" fmla="*/ 3945480 w 11269336"/>
              <a:gd name="connsiteY155" fmla="*/ 2158279 h 2323145"/>
              <a:gd name="connsiteX156" fmla="*/ 3921468 w 11269336"/>
              <a:gd name="connsiteY156" fmla="*/ 2156588 h 2323145"/>
              <a:gd name="connsiteX157" fmla="*/ 3903348 w 11269336"/>
              <a:gd name="connsiteY157" fmla="*/ 2149220 h 2323145"/>
              <a:gd name="connsiteX158" fmla="*/ 3901342 w 11269336"/>
              <a:gd name="connsiteY158" fmla="*/ 2142355 h 2323145"/>
              <a:gd name="connsiteX159" fmla="*/ 3888539 w 11269336"/>
              <a:gd name="connsiteY159" fmla="*/ 2140476 h 2323145"/>
              <a:gd name="connsiteX160" fmla="*/ 3885662 w 11269336"/>
              <a:gd name="connsiteY160" fmla="*/ 2138740 h 2323145"/>
              <a:gd name="connsiteX161" fmla="*/ 3868627 w 11269336"/>
              <a:gd name="connsiteY161" fmla="*/ 2130023 h 2323145"/>
              <a:gd name="connsiteX162" fmla="*/ 3819177 w 11269336"/>
              <a:gd name="connsiteY162" fmla="*/ 2142111 h 2323145"/>
              <a:gd name="connsiteX163" fmla="*/ 3769100 w 11269336"/>
              <a:gd name="connsiteY163" fmla="*/ 2131731 h 2323145"/>
              <a:gd name="connsiteX164" fmla="*/ 3562752 w 11269336"/>
              <a:gd name="connsiteY164" fmla="*/ 2131785 h 2323145"/>
              <a:gd name="connsiteX165" fmla="*/ 3541402 w 11269336"/>
              <a:gd name="connsiteY165" fmla="*/ 2106821 h 2323145"/>
              <a:gd name="connsiteX166" fmla="*/ 3365341 w 11269336"/>
              <a:gd name="connsiteY166" fmla="*/ 2077638 h 2323145"/>
              <a:gd name="connsiteX167" fmla="*/ 3170922 w 11269336"/>
              <a:gd name="connsiteY167" fmla="*/ 2115957 h 2323145"/>
              <a:gd name="connsiteX168" fmla="*/ 3156256 w 11269336"/>
              <a:gd name="connsiteY168" fmla="*/ 2124773 h 2323145"/>
              <a:gd name="connsiteX169" fmla="*/ 3140298 w 11269336"/>
              <a:gd name="connsiteY169" fmla="*/ 2129182 h 2323145"/>
              <a:gd name="connsiteX170" fmla="*/ 3138514 w 11269336"/>
              <a:gd name="connsiteY170" fmla="*/ 2128069 h 2323145"/>
              <a:gd name="connsiteX171" fmla="*/ 3120467 w 11269336"/>
              <a:gd name="connsiteY171" fmla="*/ 2128281 h 2323145"/>
              <a:gd name="connsiteX172" fmla="*/ 3116175 w 11269336"/>
              <a:gd name="connsiteY172" fmla="*/ 2131633 h 2323145"/>
              <a:gd name="connsiteX173" fmla="*/ 3103685 w 11269336"/>
              <a:gd name="connsiteY173" fmla="*/ 2132814 h 2323145"/>
              <a:gd name="connsiteX174" fmla="*/ 3078794 w 11269336"/>
              <a:gd name="connsiteY174" fmla="*/ 2137935 h 2323145"/>
              <a:gd name="connsiteX175" fmla="*/ 3074407 w 11269336"/>
              <a:gd name="connsiteY175" fmla="*/ 2136274 h 2323145"/>
              <a:gd name="connsiteX176" fmla="*/ 3037285 w 11269336"/>
              <a:gd name="connsiteY176" fmla="*/ 2139919 h 2323145"/>
              <a:gd name="connsiteX177" fmla="*/ 3036901 w 11269336"/>
              <a:gd name="connsiteY177" fmla="*/ 2138726 h 2323145"/>
              <a:gd name="connsiteX178" fmla="*/ 3026996 w 11269336"/>
              <a:gd name="connsiteY178" fmla="*/ 2134322 h 2323145"/>
              <a:gd name="connsiteX179" fmla="*/ 3007772 w 11269336"/>
              <a:gd name="connsiteY179" fmla="*/ 2128742 h 2323145"/>
              <a:gd name="connsiteX180" fmla="*/ 2965030 w 11269336"/>
              <a:gd name="connsiteY180" fmla="*/ 2100494 h 2323145"/>
              <a:gd name="connsiteX181" fmla="*/ 2926342 w 11269336"/>
              <a:gd name="connsiteY181" fmla="*/ 2104155 h 2323145"/>
              <a:gd name="connsiteX182" fmla="*/ 2918608 w 11269336"/>
              <a:gd name="connsiteY182" fmla="*/ 2104215 h 2323145"/>
              <a:gd name="connsiteX183" fmla="*/ 2918475 w 11269336"/>
              <a:gd name="connsiteY183" fmla="*/ 2103937 h 2323145"/>
              <a:gd name="connsiteX184" fmla="*/ 2910360 w 11269336"/>
              <a:gd name="connsiteY184" fmla="*/ 2103444 h 2323145"/>
              <a:gd name="connsiteX185" fmla="*/ 2904507 w 11269336"/>
              <a:gd name="connsiteY185" fmla="*/ 2104326 h 2323145"/>
              <a:gd name="connsiteX186" fmla="*/ 2889503 w 11269336"/>
              <a:gd name="connsiteY186" fmla="*/ 2104443 h 2323145"/>
              <a:gd name="connsiteX187" fmla="*/ 2884480 w 11269336"/>
              <a:gd name="connsiteY187" fmla="*/ 2102626 h 2323145"/>
              <a:gd name="connsiteX188" fmla="*/ 2882689 w 11269336"/>
              <a:gd name="connsiteY188" fmla="*/ 2099228 h 2323145"/>
              <a:gd name="connsiteX189" fmla="*/ 2881291 w 11269336"/>
              <a:gd name="connsiteY189" fmla="*/ 2099618 h 2323145"/>
              <a:gd name="connsiteX190" fmla="*/ 2853979 w 11269336"/>
              <a:gd name="connsiteY190" fmla="*/ 2090388 h 2323145"/>
              <a:gd name="connsiteX191" fmla="*/ 2791790 w 11269336"/>
              <a:gd name="connsiteY191" fmla="*/ 2080332 h 2323145"/>
              <a:gd name="connsiteX192" fmla="*/ 2755844 w 11269336"/>
              <a:gd name="connsiteY192" fmla="*/ 2078874 h 2323145"/>
              <a:gd name="connsiteX193" fmla="*/ 2657742 w 11269336"/>
              <a:gd name="connsiteY193" fmla="*/ 2070179 h 2323145"/>
              <a:gd name="connsiteX194" fmla="*/ 2559549 w 11269336"/>
              <a:gd name="connsiteY194" fmla="*/ 2057873 h 2323145"/>
              <a:gd name="connsiteX195" fmla="*/ 2512054 w 11269336"/>
              <a:gd name="connsiteY195" fmla="*/ 2031671 h 2323145"/>
              <a:gd name="connsiteX196" fmla="*/ 2506437 w 11269336"/>
              <a:gd name="connsiteY196" fmla="*/ 2030918 h 2323145"/>
              <a:gd name="connsiteX197" fmla="*/ 2491752 w 11269336"/>
              <a:gd name="connsiteY197" fmla="*/ 2033906 h 2323145"/>
              <a:gd name="connsiteX198" fmla="*/ 2486338 w 11269336"/>
              <a:gd name="connsiteY198" fmla="*/ 2035862 h 2323145"/>
              <a:gd name="connsiteX199" fmla="*/ 2478186 w 11269336"/>
              <a:gd name="connsiteY199" fmla="*/ 2036953 h 2323145"/>
              <a:gd name="connsiteX200" fmla="*/ 2477950 w 11269336"/>
              <a:gd name="connsiteY200" fmla="*/ 2036715 h 2323145"/>
              <a:gd name="connsiteX201" fmla="*/ 2470381 w 11269336"/>
              <a:gd name="connsiteY201" fmla="*/ 2038256 h 2323145"/>
              <a:gd name="connsiteX202" fmla="*/ 2433781 w 11269336"/>
              <a:gd name="connsiteY202" fmla="*/ 2049140 h 2323145"/>
              <a:gd name="connsiteX203" fmla="*/ 2381172 w 11269336"/>
              <a:gd name="connsiteY203" fmla="*/ 2030645 h 2323145"/>
              <a:gd name="connsiteX204" fmla="*/ 2360198 w 11269336"/>
              <a:gd name="connsiteY204" fmla="*/ 2029059 h 2323145"/>
              <a:gd name="connsiteX205" fmla="*/ 2348815 w 11269336"/>
              <a:gd name="connsiteY205" fmla="*/ 2026798 h 2323145"/>
              <a:gd name="connsiteX206" fmla="*/ 2347988 w 11269336"/>
              <a:gd name="connsiteY206" fmla="*/ 2025745 h 2323145"/>
              <a:gd name="connsiteX207" fmla="*/ 2312920 w 11269336"/>
              <a:gd name="connsiteY207" fmla="*/ 2036311 h 2323145"/>
              <a:gd name="connsiteX208" fmla="*/ 2307986 w 11269336"/>
              <a:gd name="connsiteY208" fmla="*/ 2035583 h 2323145"/>
              <a:gd name="connsiteX209" fmla="*/ 2285481 w 11269336"/>
              <a:gd name="connsiteY209" fmla="*/ 2045197 h 2323145"/>
              <a:gd name="connsiteX210" fmla="*/ 2273666 w 11269336"/>
              <a:gd name="connsiteY210" fmla="*/ 2048710 h 2323145"/>
              <a:gd name="connsiteX211" fmla="*/ 2270719 w 11269336"/>
              <a:gd name="connsiteY211" fmla="*/ 2052702 h 2323145"/>
              <a:gd name="connsiteX212" fmla="*/ 2253080 w 11269336"/>
              <a:gd name="connsiteY212" fmla="*/ 2056363 h 2323145"/>
              <a:gd name="connsiteX213" fmla="*/ 2250906 w 11269336"/>
              <a:gd name="connsiteY213" fmla="*/ 2055654 h 2323145"/>
              <a:gd name="connsiteX214" fmla="*/ 2236905 w 11269336"/>
              <a:gd name="connsiteY214" fmla="*/ 2062882 h 2323145"/>
              <a:gd name="connsiteX215" fmla="*/ 2225830 w 11269336"/>
              <a:gd name="connsiteY215" fmla="*/ 2074027 h 2323145"/>
              <a:gd name="connsiteX216" fmla="*/ 2073776 w 11269336"/>
              <a:gd name="connsiteY216" fmla="*/ 2089244 h 2323145"/>
              <a:gd name="connsiteX217" fmla="*/ 1948256 w 11269336"/>
              <a:gd name="connsiteY217" fmla="*/ 2146616 h 2323145"/>
              <a:gd name="connsiteX218" fmla="*/ 1865582 w 11269336"/>
              <a:gd name="connsiteY218" fmla="*/ 2153738 h 2323145"/>
              <a:gd name="connsiteX219" fmla="*/ 1835210 w 11269336"/>
              <a:gd name="connsiteY219" fmla="*/ 2134244 h 2323145"/>
              <a:gd name="connsiteX220" fmla="*/ 1632661 w 11269336"/>
              <a:gd name="connsiteY220" fmla="*/ 2173882 h 2323145"/>
              <a:gd name="connsiteX221" fmla="*/ 1579590 w 11269336"/>
              <a:gd name="connsiteY221" fmla="*/ 2173680 h 2323145"/>
              <a:gd name="connsiteX222" fmla="*/ 1535601 w 11269336"/>
              <a:gd name="connsiteY222" fmla="*/ 2194590 h 2323145"/>
              <a:gd name="connsiteX223" fmla="*/ 1515594 w 11269336"/>
              <a:gd name="connsiteY223" fmla="*/ 2189622 h 2323145"/>
              <a:gd name="connsiteX224" fmla="*/ 1512113 w 11269336"/>
              <a:gd name="connsiteY224" fmla="*/ 2188534 h 2323145"/>
              <a:gd name="connsiteX225" fmla="*/ 1498838 w 11269336"/>
              <a:gd name="connsiteY225" fmla="*/ 2189213 h 2323145"/>
              <a:gd name="connsiteX226" fmla="*/ 1494279 w 11269336"/>
              <a:gd name="connsiteY226" fmla="*/ 2183112 h 2323145"/>
              <a:gd name="connsiteX227" fmla="*/ 1473714 w 11269336"/>
              <a:gd name="connsiteY227" fmla="*/ 2179625 h 2323145"/>
              <a:gd name="connsiteX228" fmla="*/ 1449503 w 11269336"/>
              <a:gd name="connsiteY228" fmla="*/ 2182633 h 2323145"/>
              <a:gd name="connsiteX229" fmla="*/ 1266687 w 11269336"/>
              <a:gd name="connsiteY229" fmla="*/ 2212688 h 2323145"/>
              <a:gd name="connsiteX230" fmla="*/ 1239614 w 11269336"/>
              <a:gd name="connsiteY230" fmla="*/ 2209727 h 2323145"/>
              <a:gd name="connsiteX231" fmla="*/ 1202436 w 11269336"/>
              <a:gd name="connsiteY231" fmla="*/ 2209817 h 2323145"/>
              <a:gd name="connsiteX232" fmla="*/ 1136097 w 11269336"/>
              <a:gd name="connsiteY232" fmla="*/ 2205112 h 2323145"/>
              <a:gd name="connsiteX233" fmla="*/ 988232 w 11269336"/>
              <a:gd name="connsiteY233" fmla="*/ 2235635 h 2323145"/>
              <a:gd name="connsiteX234" fmla="*/ 981959 w 11269336"/>
              <a:gd name="connsiteY234" fmla="*/ 2231607 h 2323145"/>
              <a:gd name="connsiteX235" fmla="*/ 938600 w 11269336"/>
              <a:gd name="connsiteY235" fmla="*/ 2238113 h 2323145"/>
              <a:gd name="connsiteX236" fmla="*/ 791788 w 11269336"/>
              <a:gd name="connsiteY236" fmla="*/ 2293224 h 2323145"/>
              <a:gd name="connsiteX237" fmla="*/ 706914 w 11269336"/>
              <a:gd name="connsiteY237" fmla="*/ 2305046 h 2323145"/>
              <a:gd name="connsiteX238" fmla="*/ 675971 w 11269336"/>
              <a:gd name="connsiteY238" fmla="*/ 2304030 h 2323145"/>
              <a:gd name="connsiteX239" fmla="*/ 624180 w 11269336"/>
              <a:gd name="connsiteY239" fmla="*/ 2302650 h 2323145"/>
              <a:gd name="connsiteX240" fmla="*/ 583453 w 11269336"/>
              <a:gd name="connsiteY240" fmla="*/ 2288788 h 2323145"/>
              <a:gd name="connsiteX241" fmla="*/ 540946 w 11269336"/>
              <a:gd name="connsiteY241" fmla="*/ 2292721 h 2323145"/>
              <a:gd name="connsiteX242" fmla="*/ 533680 w 11269336"/>
              <a:gd name="connsiteY242" fmla="*/ 2310233 h 2323145"/>
              <a:gd name="connsiteX243" fmla="*/ 487366 w 11269336"/>
              <a:gd name="connsiteY243" fmla="*/ 2309053 h 2323145"/>
              <a:gd name="connsiteX244" fmla="*/ 416820 w 11269336"/>
              <a:gd name="connsiteY244" fmla="*/ 2305443 h 2323145"/>
              <a:gd name="connsiteX245" fmla="*/ 376805 w 11269336"/>
              <a:gd name="connsiteY245" fmla="*/ 2307647 h 2323145"/>
              <a:gd name="connsiteX246" fmla="*/ 266777 w 11269336"/>
              <a:gd name="connsiteY246" fmla="*/ 2309012 h 2323145"/>
              <a:gd name="connsiteX247" fmla="*/ 156013 w 11269336"/>
              <a:gd name="connsiteY247" fmla="*/ 2306832 h 2323145"/>
              <a:gd name="connsiteX248" fmla="*/ 87258 w 11269336"/>
              <a:gd name="connsiteY248" fmla="*/ 2285511 h 2323145"/>
              <a:gd name="connsiteX249" fmla="*/ 23798 w 11269336"/>
              <a:gd name="connsiteY249" fmla="*/ 2281822 h 2323145"/>
              <a:gd name="connsiteX250" fmla="*/ 0 w 11269336"/>
              <a:gd name="connsiteY250" fmla="*/ 2285369 h 2323145"/>
              <a:gd name="connsiteX251" fmla="*/ 0 w 11269336"/>
              <a:gd name="connsiteY251" fmla="*/ 0 h 2323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1269336" h="2323145">
                <a:moveTo>
                  <a:pt x="0" y="0"/>
                </a:moveTo>
                <a:lnTo>
                  <a:pt x="11269336" y="0"/>
                </a:lnTo>
                <a:lnTo>
                  <a:pt x="11268645" y="511"/>
                </a:lnTo>
                <a:cubicBezTo>
                  <a:pt x="11257520" y="14091"/>
                  <a:pt x="11248967" y="32073"/>
                  <a:pt x="11230739" y="37096"/>
                </a:cubicBezTo>
                <a:cubicBezTo>
                  <a:pt x="11194283" y="47141"/>
                  <a:pt x="11124351" y="55013"/>
                  <a:pt x="11082485" y="78590"/>
                </a:cubicBezTo>
                <a:cubicBezTo>
                  <a:pt x="11064655" y="69818"/>
                  <a:pt x="11049588" y="97621"/>
                  <a:pt x="11031776" y="79197"/>
                </a:cubicBezTo>
                <a:cubicBezTo>
                  <a:pt x="11016683" y="85023"/>
                  <a:pt x="11009945" y="92832"/>
                  <a:pt x="10995894" y="83459"/>
                </a:cubicBezTo>
                <a:cubicBezTo>
                  <a:pt x="10971843" y="134740"/>
                  <a:pt x="10888992" y="106042"/>
                  <a:pt x="10861177" y="147419"/>
                </a:cubicBezTo>
                <a:cubicBezTo>
                  <a:pt x="10850370" y="129415"/>
                  <a:pt x="10807086" y="138624"/>
                  <a:pt x="10782732" y="135645"/>
                </a:cubicBezTo>
                <a:cubicBezTo>
                  <a:pt x="10869014" y="196205"/>
                  <a:pt x="10693356" y="147304"/>
                  <a:pt x="10660773" y="179312"/>
                </a:cubicBezTo>
                <a:cubicBezTo>
                  <a:pt x="10667385" y="121467"/>
                  <a:pt x="10595265" y="182241"/>
                  <a:pt x="10564442" y="160738"/>
                </a:cubicBezTo>
                <a:cubicBezTo>
                  <a:pt x="10544419" y="190949"/>
                  <a:pt x="10518436" y="167191"/>
                  <a:pt x="10490200" y="183533"/>
                </a:cubicBezTo>
                <a:cubicBezTo>
                  <a:pt x="10423905" y="202688"/>
                  <a:pt x="10362764" y="244779"/>
                  <a:pt x="10271351" y="243104"/>
                </a:cubicBezTo>
                <a:cubicBezTo>
                  <a:pt x="10247818" y="329775"/>
                  <a:pt x="10135674" y="303068"/>
                  <a:pt x="10061033" y="364937"/>
                </a:cubicBezTo>
                <a:cubicBezTo>
                  <a:pt x="10014289" y="383940"/>
                  <a:pt x="9930032" y="360289"/>
                  <a:pt x="9921770" y="406154"/>
                </a:cubicBezTo>
                <a:cubicBezTo>
                  <a:pt x="9894276" y="384665"/>
                  <a:pt x="9881945" y="430851"/>
                  <a:pt x="9858388" y="439489"/>
                </a:cubicBezTo>
                <a:cubicBezTo>
                  <a:pt x="9835642" y="426888"/>
                  <a:pt x="9828901" y="443125"/>
                  <a:pt x="9811914" y="449865"/>
                </a:cubicBezTo>
                <a:cubicBezTo>
                  <a:pt x="9801869" y="441287"/>
                  <a:pt x="9787055" y="444835"/>
                  <a:pt x="9784394" y="457816"/>
                </a:cubicBezTo>
                <a:cubicBezTo>
                  <a:pt x="9797169" y="483924"/>
                  <a:pt x="9656844" y="450179"/>
                  <a:pt x="9656836" y="469967"/>
                </a:cubicBezTo>
                <a:cubicBezTo>
                  <a:pt x="9589537" y="485301"/>
                  <a:pt x="9662097" y="527310"/>
                  <a:pt x="9561575" y="559978"/>
                </a:cubicBezTo>
                <a:cubicBezTo>
                  <a:pt x="9479149" y="599104"/>
                  <a:pt x="9215234" y="670585"/>
                  <a:pt x="9162278" y="704724"/>
                </a:cubicBezTo>
                <a:cubicBezTo>
                  <a:pt x="9173017" y="730567"/>
                  <a:pt x="9063215" y="727685"/>
                  <a:pt x="9062863" y="754656"/>
                </a:cubicBezTo>
                <a:cubicBezTo>
                  <a:pt x="9021608" y="774940"/>
                  <a:pt x="8924639" y="816390"/>
                  <a:pt x="8914746" y="826428"/>
                </a:cubicBezTo>
                <a:lnTo>
                  <a:pt x="8917778" y="835198"/>
                </a:lnTo>
                <a:lnTo>
                  <a:pt x="8905560" y="838358"/>
                </a:lnTo>
                <a:lnTo>
                  <a:pt x="8897564" y="834287"/>
                </a:lnTo>
                <a:lnTo>
                  <a:pt x="8878040" y="844150"/>
                </a:lnTo>
                <a:cubicBezTo>
                  <a:pt x="8861112" y="848992"/>
                  <a:pt x="8812843" y="856499"/>
                  <a:pt x="8795998" y="863337"/>
                </a:cubicBezTo>
                <a:cubicBezTo>
                  <a:pt x="8792888" y="873975"/>
                  <a:pt x="8786153" y="880792"/>
                  <a:pt x="8776970" y="885177"/>
                </a:cubicBezTo>
                <a:lnTo>
                  <a:pt x="8755719" y="889754"/>
                </a:lnTo>
                <a:lnTo>
                  <a:pt x="8743257" y="904723"/>
                </a:lnTo>
                <a:cubicBezTo>
                  <a:pt x="8737642" y="908108"/>
                  <a:pt x="8730651" y="908759"/>
                  <a:pt x="8721366" y="904711"/>
                </a:cubicBezTo>
                <a:cubicBezTo>
                  <a:pt x="8711895" y="915873"/>
                  <a:pt x="8676250" y="900745"/>
                  <a:pt x="8678353" y="926318"/>
                </a:cubicBezTo>
                <a:cubicBezTo>
                  <a:pt x="8658506" y="928813"/>
                  <a:pt x="8647569" y="933735"/>
                  <a:pt x="8636849" y="937900"/>
                </a:cubicBezTo>
                <a:lnTo>
                  <a:pt x="8620213" y="943068"/>
                </a:lnTo>
                <a:lnTo>
                  <a:pt x="8612581" y="952695"/>
                </a:lnTo>
                <a:cubicBezTo>
                  <a:pt x="8605836" y="959769"/>
                  <a:pt x="8598255" y="964412"/>
                  <a:pt x="8589038" y="963892"/>
                </a:cubicBezTo>
                <a:lnTo>
                  <a:pt x="8579950" y="960899"/>
                </a:lnTo>
                <a:cubicBezTo>
                  <a:pt x="8579740" y="962476"/>
                  <a:pt x="8579529" y="964053"/>
                  <a:pt x="8579319" y="965630"/>
                </a:cubicBezTo>
                <a:cubicBezTo>
                  <a:pt x="8579138" y="972972"/>
                  <a:pt x="8576531" y="980010"/>
                  <a:pt x="8547429" y="984506"/>
                </a:cubicBezTo>
                <a:cubicBezTo>
                  <a:pt x="8529238" y="1001725"/>
                  <a:pt x="8505565" y="1015840"/>
                  <a:pt x="8478704" y="1025490"/>
                </a:cubicBezTo>
                <a:cubicBezTo>
                  <a:pt x="8473109" y="1019545"/>
                  <a:pt x="8465819" y="1032194"/>
                  <a:pt x="8461421" y="1035512"/>
                </a:cubicBezTo>
                <a:cubicBezTo>
                  <a:pt x="8459739" y="1031087"/>
                  <a:pt x="8447663" y="1032074"/>
                  <a:pt x="8445003" y="1036851"/>
                </a:cubicBezTo>
                <a:cubicBezTo>
                  <a:pt x="8366593" y="1075951"/>
                  <a:pt x="8398773" y="1021402"/>
                  <a:pt x="8357350" y="1060213"/>
                </a:cubicBezTo>
                <a:cubicBezTo>
                  <a:pt x="8349366" y="1063843"/>
                  <a:pt x="8342208" y="1063367"/>
                  <a:pt x="8335565" y="1061151"/>
                </a:cubicBezTo>
                <a:lnTo>
                  <a:pt x="8325267" y="1055919"/>
                </a:lnTo>
                <a:lnTo>
                  <a:pt x="8293586" y="1076144"/>
                </a:lnTo>
                <a:cubicBezTo>
                  <a:pt x="8277595" y="1084193"/>
                  <a:pt x="8260401" y="1090863"/>
                  <a:pt x="8242405" y="1095960"/>
                </a:cubicBezTo>
                <a:cubicBezTo>
                  <a:pt x="8226373" y="1101227"/>
                  <a:pt x="8224213" y="1102052"/>
                  <a:pt x="8197391" y="1107746"/>
                </a:cubicBezTo>
                <a:cubicBezTo>
                  <a:pt x="8090266" y="1152133"/>
                  <a:pt x="8141491" y="1082372"/>
                  <a:pt x="8081474" y="1130125"/>
                </a:cubicBezTo>
                <a:cubicBezTo>
                  <a:pt x="8070634" y="1134173"/>
                  <a:pt x="8061619" y="1132810"/>
                  <a:pt x="8053585" y="1129169"/>
                </a:cubicBezTo>
                <a:lnTo>
                  <a:pt x="8038422" y="1119092"/>
                </a:lnTo>
                <a:lnTo>
                  <a:pt x="8029450" y="1125592"/>
                </a:lnTo>
                <a:cubicBezTo>
                  <a:pt x="7992226" y="1133484"/>
                  <a:pt x="7978616" y="1122765"/>
                  <a:pt x="7959552" y="1140188"/>
                </a:cubicBezTo>
                <a:cubicBezTo>
                  <a:pt x="7922008" y="1119572"/>
                  <a:pt x="7937737" y="1141786"/>
                  <a:pt x="7914188" y="1150862"/>
                </a:cubicBezTo>
                <a:cubicBezTo>
                  <a:pt x="7896037" y="1160155"/>
                  <a:pt x="7933463" y="1163411"/>
                  <a:pt x="7914918" y="1168758"/>
                </a:cubicBezTo>
                <a:cubicBezTo>
                  <a:pt x="7893102" y="1165887"/>
                  <a:pt x="7898453" y="1187420"/>
                  <a:pt x="7875510" y="1183153"/>
                </a:cubicBezTo>
                <a:cubicBezTo>
                  <a:pt x="7877354" y="1165743"/>
                  <a:pt x="7834286" y="1194789"/>
                  <a:pt x="7829932" y="1180782"/>
                </a:cubicBezTo>
                <a:cubicBezTo>
                  <a:pt x="7816047" y="1204874"/>
                  <a:pt x="7801901" y="1181513"/>
                  <a:pt x="7779182" y="1192665"/>
                </a:cubicBezTo>
                <a:cubicBezTo>
                  <a:pt x="7769446" y="1202686"/>
                  <a:pt x="7761564" y="1205661"/>
                  <a:pt x="7748774" y="1199586"/>
                </a:cubicBezTo>
                <a:cubicBezTo>
                  <a:pt x="7704339" y="1247771"/>
                  <a:pt x="7717626" y="1207638"/>
                  <a:pt x="7671846" y="1231966"/>
                </a:cubicBezTo>
                <a:cubicBezTo>
                  <a:pt x="7632956" y="1255682"/>
                  <a:pt x="7587383" y="1275180"/>
                  <a:pt x="7554146" y="1319748"/>
                </a:cubicBezTo>
                <a:cubicBezTo>
                  <a:pt x="7548775" y="1331557"/>
                  <a:pt x="7531272" y="1339155"/>
                  <a:pt x="7515052" y="1336718"/>
                </a:cubicBezTo>
                <a:cubicBezTo>
                  <a:pt x="7512260" y="1336298"/>
                  <a:pt x="7509613" y="1335590"/>
                  <a:pt x="7507193" y="1334617"/>
                </a:cubicBezTo>
                <a:cubicBezTo>
                  <a:pt x="7488273" y="1365207"/>
                  <a:pt x="7468925" y="1356298"/>
                  <a:pt x="7461694" y="1375866"/>
                </a:cubicBezTo>
                <a:cubicBezTo>
                  <a:pt x="7422434" y="1391917"/>
                  <a:pt x="7384603" y="1382819"/>
                  <a:pt x="7377571" y="1400128"/>
                </a:cubicBezTo>
                <a:cubicBezTo>
                  <a:pt x="7356236" y="1403926"/>
                  <a:pt x="7322509" y="1393138"/>
                  <a:pt x="7311261" y="1412652"/>
                </a:cubicBezTo>
                <a:cubicBezTo>
                  <a:pt x="7305349" y="1400071"/>
                  <a:pt x="7289966" y="1428039"/>
                  <a:pt x="7275307" y="1422171"/>
                </a:cubicBezTo>
                <a:cubicBezTo>
                  <a:pt x="7264529" y="1416601"/>
                  <a:pt x="7257348" y="1423786"/>
                  <a:pt x="7247783" y="1426330"/>
                </a:cubicBezTo>
                <a:cubicBezTo>
                  <a:pt x="7233839" y="1423056"/>
                  <a:pt x="7194363" y="1442037"/>
                  <a:pt x="7185047" y="1451812"/>
                </a:cubicBezTo>
                <a:cubicBezTo>
                  <a:pt x="7164447" y="1483396"/>
                  <a:pt x="7101577" y="1475742"/>
                  <a:pt x="7084117" y="1500281"/>
                </a:cubicBezTo>
                <a:cubicBezTo>
                  <a:pt x="7076899" y="1504821"/>
                  <a:pt x="7069494" y="1507565"/>
                  <a:pt x="7062011" y="1509183"/>
                </a:cubicBezTo>
                <a:lnTo>
                  <a:pt x="7040555" y="1511207"/>
                </a:lnTo>
                <a:lnTo>
                  <a:pt x="7033438" y="1506772"/>
                </a:lnTo>
                <a:lnTo>
                  <a:pt x="7020886" y="1510764"/>
                </a:lnTo>
                <a:lnTo>
                  <a:pt x="7017033" y="1510650"/>
                </a:lnTo>
                <a:lnTo>
                  <a:pt x="6995460" y="1511173"/>
                </a:lnTo>
                <a:cubicBezTo>
                  <a:pt x="7010208" y="1537643"/>
                  <a:pt x="6938512" y="1522467"/>
                  <a:pt x="6962144" y="1541508"/>
                </a:cubicBezTo>
                <a:cubicBezTo>
                  <a:pt x="6926351" y="1550586"/>
                  <a:pt x="6958236" y="1566326"/>
                  <a:pt x="6910674" y="1554793"/>
                </a:cubicBezTo>
                <a:cubicBezTo>
                  <a:pt x="6859225" y="1589274"/>
                  <a:pt x="6769015" y="1598548"/>
                  <a:pt x="6732152" y="1642538"/>
                </a:cubicBezTo>
                <a:cubicBezTo>
                  <a:pt x="6734901" y="1628031"/>
                  <a:pt x="6709146" y="1622413"/>
                  <a:pt x="6694106" y="1632377"/>
                </a:cubicBezTo>
                <a:cubicBezTo>
                  <a:pt x="6702628" y="1575914"/>
                  <a:pt x="6638899" y="1692862"/>
                  <a:pt x="6617223" y="1659889"/>
                </a:cubicBezTo>
                <a:cubicBezTo>
                  <a:pt x="6623246" y="1693349"/>
                  <a:pt x="6561228" y="1764690"/>
                  <a:pt x="6521138" y="1744340"/>
                </a:cubicBezTo>
                <a:cubicBezTo>
                  <a:pt x="6469831" y="1761656"/>
                  <a:pt x="6438109" y="1796731"/>
                  <a:pt x="6380677" y="1796883"/>
                </a:cubicBezTo>
                <a:cubicBezTo>
                  <a:pt x="6379865" y="1801686"/>
                  <a:pt x="6377810" y="1805986"/>
                  <a:pt x="6374897" y="1809910"/>
                </a:cubicBezTo>
                <a:lnTo>
                  <a:pt x="6364545" y="1820090"/>
                </a:lnTo>
                <a:lnTo>
                  <a:pt x="6362126" y="1819991"/>
                </a:lnTo>
                <a:cubicBezTo>
                  <a:pt x="6353055" y="1821720"/>
                  <a:pt x="6348796" y="1824537"/>
                  <a:pt x="6346673" y="1827824"/>
                </a:cubicBezTo>
                <a:lnTo>
                  <a:pt x="6345588" y="1832232"/>
                </a:lnTo>
                <a:lnTo>
                  <a:pt x="6335708" y="1838451"/>
                </a:lnTo>
                <a:lnTo>
                  <a:pt x="6318182" y="1852975"/>
                </a:lnTo>
                <a:lnTo>
                  <a:pt x="6313084" y="1853561"/>
                </a:lnTo>
                <a:lnTo>
                  <a:pt x="6283816" y="1872148"/>
                </a:lnTo>
                <a:lnTo>
                  <a:pt x="6282550" y="1871392"/>
                </a:lnTo>
                <a:cubicBezTo>
                  <a:pt x="6279041" y="1870121"/>
                  <a:pt x="6275192" y="1869982"/>
                  <a:pt x="6270527" y="1872208"/>
                </a:cubicBezTo>
                <a:cubicBezTo>
                  <a:pt x="6265029" y="1853962"/>
                  <a:pt x="6262790" y="1867903"/>
                  <a:pt x="6249518" y="1876079"/>
                </a:cubicBezTo>
                <a:cubicBezTo>
                  <a:pt x="6238019" y="1849564"/>
                  <a:pt x="6207959" y="1881750"/>
                  <a:pt x="6190386" y="1872478"/>
                </a:cubicBezTo>
                <a:cubicBezTo>
                  <a:pt x="6180893" y="1879083"/>
                  <a:pt x="6170646" y="1885584"/>
                  <a:pt x="6159777" y="1891745"/>
                </a:cubicBezTo>
                <a:lnTo>
                  <a:pt x="6153131" y="1895079"/>
                </a:lnTo>
                <a:lnTo>
                  <a:pt x="6152798" y="1894920"/>
                </a:lnTo>
                <a:cubicBezTo>
                  <a:pt x="6150925" y="1895166"/>
                  <a:pt x="6148578" y="1896082"/>
                  <a:pt x="6145388" y="1897990"/>
                </a:cubicBezTo>
                <a:lnTo>
                  <a:pt x="6141014" y="1901155"/>
                </a:lnTo>
                <a:lnTo>
                  <a:pt x="6128122" y="1907623"/>
                </a:lnTo>
                <a:lnTo>
                  <a:pt x="6122351" y="1908359"/>
                </a:lnTo>
                <a:cubicBezTo>
                  <a:pt x="6099508" y="1905910"/>
                  <a:pt x="6088334" y="1869006"/>
                  <a:pt x="6064750" y="1896394"/>
                </a:cubicBezTo>
                <a:cubicBezTo>
                  <a:pt x="6025977" y="1903785"/>
                  <a:pt x="5997095" y="1889190"/>
                  <a:pt x="5964230" y="1910038"/>
                </a:cubicBezTo>
                <a:cubicBezTo>
                  <a:pt x="5927910" y="1916874"/>
                  <a:pt x="5894873" y="1914928"/>
                  <a:pt x="5865399" y="1926966"/>
                </a:cubicBezTo>
                <a:cubicBezTo>
                  <a:pt x="5851644" y="1923038"/>
                  <a:pt x="5839380" y="1922808"/>
                  <a:pt x="5829951" y="1934755"/>
                </a:cubicBezTo>
                <a:cubicBezTo>
                  <a:pt x="5795498" y="1938369"/>
                  <a:pt x="5784532" y="1926246"/>
                  <a:pt x="5765285" y="1941322"/>
                </a:cubicBezTo>
                <a:cubicBezTo>
                  <a:pt x="5741789" y="1922874"/>
                  <a:pt x="5742385" y="1931607"/>
                  <a:pt x="5734750" y="1939793"/>
                </a:cubicBezTo>
                <a:lnTo>
                  <a:pt x="5733569" y="1940505"/>
                </a:lnTo>
                <a:lnTo>
                  <a:pt x="5730329" y="1937845"/>
                </a:lnTo>
                <a:lnTo>
                  <a:pt x="5724661" y="1937455"/>
                </a:lnTo>
                <a:lnTo>
                  <a:pt x="5710186" y="1941370"/>
                </a:lnTo>
                <a:lnTo>
                  <a:pt x="5704910" y="1943663"/>
                </a:lnTo>
                <a:cubicBezTo>
                  <a:pt x="5701213" y="1944937"/>
                  <a:pt x="5698678" y="1945391"/>
                  <a:pt x="5696836" y="1945271"/>
                </a:cubicBezTo>
                <a:lnTo>
                  <a:pt x="5696583" y="1945050"/>
                </a:lnTo>
                <a:lnTo>
                  <a:pt x="5689123" y="1947067"/>
                </a:lnTo>
                <a:cubicBezTo>
                  <a:pt x="5676655" y="1951072"/>
                  <a:pt x="5664639" y="1955533"/>
                  <a:pt x="5653291" y="1960245"/>
                </a:cubicBezTo>
                <a:cubicBezTo>
                  <a:pt x="5640346" y="1947636"/>
                  <a:pt x="5600180" y="1973739"/>
                  <a:pt x="5599385" y="1945198"/>
                </a:cubicBezTo>
                <a:cubicBezTo>
                  <a:pt x="5583913" y="1950736"/>
                  <a:pt x="5576590" y="1964134"/>
                  <a:pt x="5578300" y="1944963"/>
                </a:cubicBezTo>
                <a:cubicBezTo>
                  <a:pt x="5573104" y="1946266"/>
                  <a:pt x="5569560" y="1945382"/>
                  <a:pt x="5566758" y="1943441"/>
                </a:cubicBezTo>
                <a:lnTo>
                  <a:pt x="5565857" y="1942445"/>
                </a:lnTo>
                <a:lnTo>
                  <a:pt x="5531534" y="1955208"/>
                </a:lnTo>
                <a:lnTo>
                  <a:pt x="5526552" y="1954799"/>
                </a:lnTo>
                <a:lnTo>
                  <a:pt x="5504723" y="1965811"/>
                </a:lnTo>
                <a:lnTo>
                  <a:pt x="5493156" y="1970063"/>
                </a:lnTo>
                <a:lnTo>
                  <a:pt x="5490486" y="1974227"/>
                </a:lnTo>
                <a:cubicBezTo>
                  <a:pt x="5487271" y="1977077"/>
                  <a:pt x="5482233" y="1979045"/>
                  <a:pt x="5473107" y="1979001"/>
                </a:cubicBezTo>
                <a:lnTo>
                  <a:pt x="5470885" y="1978432"/>
                </a:lnTo>
                <a:lnTo>
                  <a:pt x="5457393" y="1986525"/>
                </a:lnTo>
                <a:cubicBezTo>
                  <a:pt x="5453194" y="1989853"/>
                  <a:pt x="5449663" y="1993721"/>
                  <a:pt x="5447102" y="1998329"/>
                </a:cubicBezTo>
                <a:cubicBezTo>
                  <a:pt x="5386283" y="2017364"/>
                  <a:pt x="5223545" y="2015483"/>
                  <a:pt x="5159151" y="2029640"/>
                </a:cubicBezTo>
                <a:cubicBezTo>
                  <a:pt x="5141359" y="2036610"/>
                  <a:pt x="5090827" y="2076822"/>
                  <a:pt x="5098838" y="2062961"/>
                </a:cubicBezTo>
                <a:cubicBezTo>
                  <a:pt x="5047883" y="2099457"/>
                  <a:pt x="4922007" y="2111466"/>
                  <a:pt x="4860988" y="2135698"/>
                </a:cubicBezTo>
                <a:cubicBezTo>
                  <a:pt x="4805413" y="2152292"/>
                  <a:pt x="4784714" y="2158665"/>
                  <a:pt x="4765388" y="2162525"/>
                </a:cubicBezTo>
                <a:cubicBezTo>
                  <a:pt x="4758560" y="2161978"/>
                  <a:pt x="4751823" y="2160531"/>
                  <a:pt x="4745033" y="2158859"/>
                </a:cubicBezTo>
                <a:lnTo>
                  <a:pt x="4741475" y="2157998"/>
                </a:lnTo>
                <a:lnTo>
                  <a:pt x="4728247" y="2159526"/>
                </a:lnTo>
                <a:lnTo>
                  <a:pt x="4723263" y="2153742"/>
                </a:lnTo>
                <a:lnTo>
                  <a:pt x="4593061" y="2171597"/>
                </a:lnTo>
                <a:lnTo>
                  <a:pt x="4405765" y="2199902"/>
                </a:lnTo>
                <a:cubicBezTo>
                  <a:pt x="4403942" y="2198353"/>
                  <a:pt x="4402457" y="2196614"/>
                  <a:pt x="4401354" y="2194745"/>
                </a:cubicBezTo>
                <a:lnTo>
                  <a:pt x="4366646" y="2198564"/>
                </a:lnTo>
                <a:lnTo>
                  <a:pt x="4354009" y="2204984"/>
                </a:lnTo>
                <a:lnTo>
                  <a:pt x="4348284" y="2205270"/>
                </a:lnTo>
                <a:lnTo>
                  <a:pt x="4333906" y="2205251"/>
                </a:lnTo>
                <a:cubicBezTo>
                  <a:pt x="4326429" y="2204713"/>
                  <a:pt x="4318024" y="2203940"/>
                  <a:pt x="4308819" y="2203822"/>
                </a:cubicBezTo>
                <a:lnTo>
                  <a:pt x="4301210" y="2204456"/>
                </a:lnTo>
                <a:lnTo>
                  <a:pt x="4283095" y="2198177"/>
                </a:lnTo>
                <a:cubicBezTo>
                  <a:pt x="4269863" y="2193337"/>
                  <a:pt x="4259612" y="2190345"/>
                  <a:pt x="4250119" y="2196342"/>
                </a:cubicBezTo>
                <a:cubicBezTo>
                  <a:pt x="4230702" y="2190559"/>
                  <a:pt x="4213171" y="2166890"/>
                  <a:pt x="4189203" y="2178994"/>
                </a:cubicBezTo>
                <a:cubicBezTo>
                  <a:pt x="4194512" y="2165594"/>
                  <a:pt x="4160734" y="2183257"/>
                  <a:pt x="4154035" y="2171950"/>
                </a:cubicBezTo>
                <a:cubicBezTo>
                  <a:pt x="4150098" y="2162547"/>
                  <a:pt x="4138934" y="2165714"/>
                  <a:pt x="4129569" y="2163850"/>
                </a:cubicBezTo>
                <a:cubicBezTo>
                  <a:pt x="4121391" y="2155090"/>
                  <a:pt x="4076089" y="2154737"/>
                  <a:pt x="4061250" y="2159236"/>
                </a:cubicBezTo>
                <a:cubicBezTo>
                  <a:pt x="4020618" y="2177811"/>
                  <a:pt x="3978175" y="2144465"/>
                  <a:pt x="3945480" y="2158279"/>
                </a:cubicBezTo>
                <a:cubicBezTo>
                  <a:pt x="3936362" y="2159139"/>
                  <a:pt x="3928502" y="2158369"/>
                  <a:pt x="3921468" y="2156588"/>
                </a:cubicBezTo>
                <a:lnTo>
                  <a:pt x="3903348" y="2149220"/>
                </a:lnTo>
                <a:lnTo>
                  <a:pt x="3901342" y="2142355"/>
                </a:lnTo>
                <a:lnTo>
                  <a:pt x="3888539" y="2140476"/>
                </a:lnTo>
                <a:lnTo>
                  <a:pt x="3885662" y="2138740"/>
                </a:lnTo>
                <a:cubicBezTo>
                  <a:pt x="3880178" y="2135398"/>
                  <a:pt x="3874645" y="2132286"/>
                  <a:pt x="3868627" y="2130023"/>
                </a:cubicBezTo>
                <a:cubicBezTo>
                  <a:pt x="3859240" y="2159198"/>
                  <a:pt x="3815892" y="2115590"/>
                  <a:pt x="3819177" y="2142111"/>
                </a:cubicBezTo>
                <a:cubicBezTo>
                  <a:pt x="3784478" y="2134756"/>
                  <a:pt x="3796708" y="2161930"/>
                  <a:pt x="3769100" y="2131731"/>
                </a:cubicBezTo>
                <a:cubicBezTo>
                  <a:pt x="3702423" y="2139704"/>
                  <a:pt x="3625642" y="2109386"/>
                  <a:pt x="3562752" y="2131785"/>
                </a:cubicBezTo>
                <a:cubicBezTo>
                  <a:pt x="3576244" y="2120400"/>
                  <a:pt x="3560801" y="2104591"/>
                  <a:pt x="3541402" y="2106821"/>
                </a:cubicBezTo>
                <a:cubicBezTo>
                  <a:pt x="3592232" y="2061584"/>
                  <a:pt x="3356194" y="2115384"/>
                  <a:pt x="3365341" y="2077638"/>
                </a:cubicBezTo>
                <a:cubicBezTo>
                  <a:pt x="3303594" y="2079161"/>
                  <a:pt x="3221644" y="2111487"/>
                  <a:pt x="3170922" y="2115957"/>
                </a:cubicBezTo>
                <a:cubicBezTo>
                  <a:pt x="3166532" y="2119769"/>
                  <a:pt x="3161579" y="2122617"/>
                  <a:pt x="3156256" y="2124773"/>
                </a:cubicBezTo>
                <a:lnTo>
                  <a:pt x="3140298" y="2129182"/>
                </a:lnTo>
                <a:lnTo>
                  <a:pt x="3138514" y="2128069"/>
                </a:lnTo>
                <a:cubicBezTo>
                  <a:pt x="3130169" y="2125710"/>
                  <a:pt x="3124679" y="2126336"/>
                  <a:pt x="3120467" y="2128281"/>
                </a:cubicBezTo>
                <a:lnTo>
                  <a:pt x="3116175" y="2131633"/>
                </a:lnTo>
                <a:lnTo>
                  <a:pt x="3103685" y="2132814"/>
                </a:lnTo>
                <a:lnTo>
                  <a:pt x="3078794" y="2137935"/>
                </a:lnTo>
                <a:lnTo>
                  <a:pt x="3074407" y="2136274"/>
                </a:lnTo>
                <a:lnTo>
                  <a:pt x="3037285" y="2139919"/>
                </a:lnTo>
                <a:lnTo>
                  <a:pt x="3036901" y="2138726"/>
                </a:lnTo>
                <a:cubicBezTo>
                  <a:pt x="3035193" y="2136135"/>
                  <a:pt x="3032337" y="2134379"/>
                  <a:pt x="3026996" y="2134322"/>
                </a:cubicBezTo>
                <a:cubicBezTo>
                  <a:pt x="3037063" y="2116196"/>
                  <a:pt x="3024412" y="2127308"/>
                  <a:pt x="3007772" y="2128742"/>
                </a:cubicBezTo>
                <a:cubicBezTo>
                  <a:pt x="3019697" y="2100910"/>
                  <a:pt x="2971305" y="2115987"/>
                  <a:pt x="2965030" y="2100494"/>
                </a:cubicBezTo>
                <a:cubicBezTo>
                  <a:pt x="2952539" y="2102174"/>
                  <a:pt x="2939545" y="2103445"/>
                  <a:pt x="2926342" y="2104155"/>
                </a:cubicBezTo>
                <a:lnTo>
                  <a:pt x="2918608" y="2104215"/>
                </a:lnTo>
                <a:cubicBezTo>
                  <a:pt x="2918564" y="2104122"/>
                  <a:pt x="2918519" y="2104030"/>
                  <a:pt x="2918475" y="2103937"/>
                </a:cubicBezTo>
                <a:cubicBezTo>
                  <a:pt x="2916840" y="2103354"/>
                  <a:pt x="2914314" y="2103149"/>
                  <a:pt x="2910360" y="2103444"/>
                </a:cubicBezTo>
                <a:lnTo>
                  <a:pt x="2904507" y="2104326"/>
                </a:lnTo>
                <a:lnTo>
                  <a:pt x="2889503" y="2104443"/>
                </a:lnTo>
                <a:lnTo>
                  <a:pt x="2884480" y="2102626"/>
                </a:lnTo>
                <a:lnTo>
                  <a:pt x="2882689" y="2099228"/>
                </a:lnTo>
                <a:lnTo>
                  <a:pt x="2881291" y="2099618"/>
                </a:lnTo>
                <a:cubicBezTo>
                  <a:pt x="2870663" y="2105606"/>
                  <a:pt x="2867338" y="2114210"/>
                  <a:pt x="2853979" y="2090388"/>
                </a:cubicBezTo>
                <a:cubicBezTo>
                  <a:pt x="2829652" y="2100099"/>
                  <a:pt x="2824975" y="2085577"/>
                  <a:pt x="2791790" y="2080332"/>
                </a:cubicBezTo>
                <a:cubicBezTo>
                  <a:pt x="2777850" y="2089504"/>
                  <a:pt x="2766709" y="2086170"/>
                  <a:pt x="2755844" y="2078874"/>
                </a:cubicBezTo>
                <a:cubicBezTo>
                  <a:pt x="2723488" y="2083049"/>
                  <a:pt x="2694065" y="2072780"/>
                  <a:pt x="2657742" y="2070179"/>
                </a:cubicBezTo>
                <a:cubicBezTo>
                  <a:pt x="2618372" y="2082020"/>
                  <a:pt x="2598368" y="2060559"/>
                  <a:pt x="2559549" y="2057873"/>
                </a:cubicBezTo>
                <a:cubicBezTo>
                  <a:pt x="2525789" y="2078403"/>
                  <a:pt x="2531908" y="2039838"/>
                  <a:pt x="2512054" y="2031671"/>
                </a:cubicBezTo>
                <a:lnTo>
                  <a:pt x="2506437" y="2030918"/>
                </a:lnTo>
                <a:lnTo>
                  <a:pt x="2491752" y="2033906"/>
                </a:lnTo>
                <a:lnTo>
                  <a:pt x="2486338" y="2035862"/>
                </a:lnTo>
                <a:cubicBezTo>
                  <a:pt x="2482568" y="2036899"/>
                  <a:pt x="2480011" y="2037191"/>
                  <a:pt x="2478186" y="2036953"/>
                </a:cubicBezTo>
                <a:lnTo>
                  <a:pt x="2477950" y="2036715"/>
                </a:lnTo>
                <a:lnTo>
                  <a:pt x="2470381" y="2038256"/>
                </a:lnTo>
                <a:cubicBezTo>
                  <a:pt x="2457686" y="2041461"/>
                  <a:pt x="2445410" y="2045155"/>
                  <a:pt x="2433781" y="2049140"/>
                </a:cubicBezTo>
                <a:cubicBezTo>
                  <a:pt x="2421781" y="2035703"/>
                  <a:pt x="2379959" y="2059234"/>
                  <a:pt x="2381172" y="2030645"/>
                </a:cubicBezTo>
                <a:cubicBezTo>
                  <a:pt x="2365380" y="2035192"/>
                  <a:pt x="2357148" y="2048120"/>
                  <a:pt x="2360198" y="2029059"/>
                </a:cubicBezTo>
                <a:cubicBezTo>
                  <a:pt x="2354933" y="2030031"/>
                  <a:pt x="2351467" y="2028919"/>
                  <a:pt x="2348815" y="2026798"/>
                </a:cubicBezTo>
                <a:lnTo>
                  <a:pt x="2347988" y="2025745"/>
                </a:lnTo>
                <a:lnTo>
                  <a:pt x="2312920" y="2036311"/>
                </a:lnTo>
                <a:lnTo>
                  <a:pt x="2307986" y="2035583"/>
                </a:lnTo>
                <a:lnTo>
                  <a:pt x="2285481" y="2045197"/>
                </a:lnTo>
                <a:lnTo>
                  <a:pt x="2273666" y="2048710"/>
                </a:lnTo>
                <a:lnTo>
                  <a:pt x="2270719" y="2052702"/>
                </a:lnTo>
                <a:cubicBezTo>
                  <a:pt x="2267315" y="2055347"/>
                  <a:pt x="2262161" y="2056992"/>
                  <a:pt x="2253080" y="2056363"/>
                </a:cubicBezTo>
                <a:lnTo>
                  <a:pt x="2250906" y="2055654"/>
                </a:lnTo>
                <a:lnTo>
                  <a:pt x="2236905" y="2062882"/>
                </a:lnTo>
                <a:cubicBezTo>
                  <a:pt x="2232493" y="2065942"/>
                  <a:pt x="2228705" y="2069583"/>
                  <a:pt x="2225830" y="2074027"/>
                </a:cubicBezTo>
                <a:cubicBezTo>
                  <a:pt x="2173117" y="2059597"/>
                  <a:pt x="2128486" y="2085502"/>
                  <a:pt x="2073776" y="2089244"/>
                </a:cubicBezTo>
                <a:cubicBezTo>
                  <a:pt x="2046050" y="2059365"/>
                  <a:pt x="1957570" y="2112693"/>
                  <a:pt x="1948256" y="2146616"/>
                </a:cubicBezTo>
                <a:cubicBezTo>
                  <a:pt x="1943005" y="2109192"/>
                  <a:pt x="1832736" y="2206239"/>
                  <a:pt x="1865582" y="2153738"/>
                </a:cubicBezTo>
                <a:cubicBezTo>
                  <a:pt x="1847376" y="2159567"/>
                  <a:pt x="1826258" y="2147592"/>
                  <a:pt x="1835210" y="2134244"/>
                </a:cubicBezTo>
                <a:cubicBezTo>
                  <a:pt x="1781916" y="2167476"/>
                  <a:pt x="1695112" y="2153556"/>
                  <a:pt x="1632661" y="2173882"/>
                </a:cubicBezTo>
                <a:cubicBezTo>
                  <a:pt x="1594177" y="2150642"/>
                  <a:pt x="1616426" y="2173975"/>
                  <a:pt x="1579590" y="2173680"/>
                </a:cubicBezTo>
                <a:cubicBezTo>
                  <a:pt x="1592812" y="2198112"/>
                  <a:pt x="1533818" y="2165220"/>
                  <a:pt x="1535601" y="2194590"/>
                </a:cubicBezTo>
                <a:cubicBezTo>
                  <a:pt x="1528840" y="2193608"/>
                  <a:pt x="1522236" y="2191728"/>
                  <a:pt x="1515594" y="2189622"/>
                </a:cubicBezTo>
                <a:lnTo>
                  <a:pt x="1512113" y="2188534"/>
                </a:lnTo>
                <a:lnTo>
                  <a:pt x="1498838" y="2189213"/>
                </a:lnTo>
                <a:lnTo>
                  <a:pt x="1494279" y="2183112"/>
                </a:lnTo>
                <a:lnTo>
                  <a:pt x="1473714" y="2179625"/>
                </a:lnTo>
                <a:cubicBezTo>
                  <a:pt x="1466138" y="2179292"/>
                  <a:pt x="1458132" y="2180071"/>
                  <a:pt x="1449503" y="2182633"/>
                </a:cubicBezTo>
                <a:lnTo>
                  <a:pt x="1266687" y="2212688"/>
                </a:lnTo>
                <a:cubicBezTo>
                  <a:pt x="1256792" y="2212722"/>
                  <a:pt x="1247024" y="2217857"/>
                  <a:pt x="1239614" y="2209727"/>
                </a:cubicBezTo>
                <a:cubicBezTo>
                  <a:pt x="1228778" y="2200326"/>
                  <a:pt x="1202276" y="2223497"/>
                  <a:pt x="1202436" y="2209817"/>
                </a:cubicBezTo>
                <a:cubicBezTo>
                  <a:pt x="1183471" y="2225854"/>
                  <a:pt x="1157340" y="2206849"/>
                  <a:pt x="1136097" y="2205112"/>
                </a:cubicBezTo>
                <a:cubicBezTo>
                  <a:pt x="1100396" y="2209415"/>
                  <a:pt x="1013922" y="2231219"/>
                  <a:pt x="988232" y="2235635"/>
                </a:cubicBezTo>
                <a:cubicBezTo>
                  <a:pt x="986445" y="2234079"/>
                  <a:pt x="984332" y="2232722"/>
                  <a:pt x="981959" y="2231607"/>
                </a:cubicBezTo>
                <a:cubicBezTo>
                  <a:pt x="968170" y="2225130"/>
                  <a:pt x="948759" y="2228043"/>
                  <a:pt x="938600" y="2238113"/>
                </a:cubicBezTo>
                <a:cubicBezTo>
                  <a:pt x="888371" y="2272824"/>
                  <a:pt x="837950" y="2280135"/>
                  <a:pt x="791788" y="2293224"/>
                </a:cubicBezTo>
                <a:cubicBezTo>
                  <a:pt x="739035" y="2305159"/>
                  <a:pt x="769009" y="2269676"/>
                  <a:pt x="706914" y="2305046"/>
                </a:cubicBezTo>
                <a:cubicBezTo>
                  <a:pt x="697882" y="2295919"/>
                  <a:pt x="689339" y="2296797"/>
                  <a:pt x="675971" y="2304030"/>
                </a:cubicBezTo>
                <a:cubicBezTo>
                  <a:pt x="650201" y="2309060"/>
                  <a:pt x="647591" y="2282853"/>
                  <a:pt x="624180" y="2302650"/>
                </a:cubicBezTo>
                <a:cubicBezTo>
                  <a:pt x="626400" y="2287987"/>
                  <a:pt x="574045" y="2305175"/>
                  <a:pt x="583453" y="2288788"/>
                </a:cubicBezTo>
                <a:cubicBezTo>
                  <a:pt x="564313" y="2278832"/>
                  <a:pt x="559671" y="2301039"/>
                  <a:pt x="540946" y="2292721"/>
                </a:cubicBezTo>
                <a:cubicBezTo>
                  <a:pt x="521576" y="2293191"/>
                  <a:pt x="554439" y="2305843"/>
                  <a:pt x="533680" y="2310233"/>
                </a:cubicBezTo>
                <a:cubicBezTo>
                  <a:pt x="508069" y="2313043"/>
                  <a:pt x="512638" y="2338541"/>
                  <a:pt x="487366" y="2309053"/>
                </a:cubicBezTo>
                <a:cubicBezTo>
                  <a:pt x="462164" y="2321083"/>
                  <a:pt x="454441" y="2307251"/>
                  <a:pt x="416820" y="2305443"/>
                </a:cubicBezTo>
                <a:cubicBezTo>
                  <a:pt x="403012" y="2315890"/>
                  <a:pt x="390105" y="2313733"/>
                  <a:pt x="376805" y="2307647"/>
                </a:cubicBezTo>
                <a:cubicBezTo>
                  <a:pt x="341751" y="2315035"/>
                  <a:pt x="307408" y="2307897"/>
                  <a:pt x="266777" y="2309012"/>
                </a:cubicBezTo>
                <a:cubicBezTo>
                  <a:pt x="225310" y="2324664"/>
                  <a:pt x="199419" y="2305548"/>
                  <a:pt x="156013" y="2306832"/>
                </a:cubicBezTo>
                <a:cubicBezTo>
                  <a:pt x="117457" y="2333851"/>
                  <a:pt x="122965" y="2279562"/>
                  <a:pt x="87258" y="2285511"/>
                </a:cubicBezTo>
                <a:cubicBezTo>
                  <a:pt x="38977" y="2309189"/>
                  <a:pt x="74043" y="2277969"/>
                  <a:pt x="23798" y="2281822"/>
                </a:cubicBezTo>
                <a:lnTo>
                  <a:pt x="0" y="2285369"/>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sp>
        <p:nvSpPr>
          <p:cNvPr id="2" name="Otsikko 1"/>
          <p:cNvSpPr>
            <a:spLocks noGrp="1"/>
          </p:cNvSpPr>
          <p:nvPr>
            <p:ph type="title"/>
          </p:nvPr>
        </p:nvSpPr>
        <p:spPr>
          <a:xfrm>
            <a:off x="723901" y="509587"/>
            <a:ext cx="7649239" cy="742951"/>
          </a:xfrm>
        </p:spPr>
        <p:txBody>
          <a:bodyPr vert="horz" lIns="91440" tIns="45720" rIns="91440" bIns="45720" rtlCol="0" anchor="ctr">
            <a:normAutofit/>
          </a:bodyPr>
          <a:lstStyle/>
          <a:p>
            <a:r>
              <a:rPr lang="en-US" sz="3600" kern="1200" dirty="0" err="1">
                <a:solidFill>
                  <a:schemeClr val="tx1"/>
                </a:solidFill>
                <a:latin typeface="+mj-lt"/>
                <a:ea typeface="+mj-ea"/>
                <a:cs typeface="+mj-cs"/>
              </a:rPr>
              <a:t>Mielipiteen</a:t>
            </a:r>
            <a:r>
              <a:rPr lang="en-US" sz="3600" kern="1200" dirty="0">
                <a:solidFill>
                  <a:schemeClr val="tx1"/>
                </a:solidFill>
                <a:latin typeface="+mj-lt"/>
                <a:ea typeface="+mj-ea"/>
                <a:cs typeface="+mj-cs"/>
              </a:rPr>
              <a:t> ja </a:t>
            </a:r>
            <a:r>
              <a:rPr lang="en-US" sz="3600" kern="1200" dirty="0" err="1">
                <a:solidFill>
                  <a:schemeClr val="tx1"/>
                </a:solidFill>
                <a:latin typeface="+mj-lt"/>
                <a:ea typeface="+mj-ea"/>
                <a:cs typeface="+mj-cs"/>
              </a:rPr>
              <a:t>tutkimustiedon</a:t>
            </a:r>
            <a:r>
              <a:rPr lang="en-US" sz="3600" kern="1200" dirty="0">
                <a:solidFill>
                  <a:schemeClr val="tx1"/>
                </a:solidFill>
                <a:latin typeface="+mj-lt"/>
                <a:ea typeface="+mj-ea"/>
                <a:cs typeface="+mj-cs"/>
              </a:rPr>
              <a:t> </a:t>
            </a:r>
            <a:r>
              <a:rPr lang="en-US" sz="3600" kern="1200" dirty="0" err="1">
                <a:solidFill>
                  <a:schemeClr val="tx1"/>
                </a:solidFill>
                <a:latin typeface="+mj-lt"/>
                <a:ea typeface="+mj-ea"/>
                <a:cs typeface="+mj-cs"/>
              </a:rPr>
              <a:t>eroja</a:t>
            </a:r>
            <a:endParaRPr lang="en-US" sz="3600" kern="1200" dirty="0">
              <a:solidFill>
                <a:schemeClr val="tx1"/>
              </a:solidFill>
              <a:latin typeface="+mj-lt"/>
              <a:ea typeface="+mj-ea"/>
              <a:cs typeface="+mj-cs"/>
            </a:endParaRPr>
          </a:p>
        </p:txBody>
      </p:sp>
      <p:pic>
        <p:nvPicPr>
          <p:cNvPr id="4" name="Sisällön paikkamerkki 3" descr="Kuva, joka sisältää kohteen teksti, kuvakaappaus, Fontti&#10;&#10;Kuvaus luotu automaattisesti">
            <a:extLst>
              <a:ext uri="{FF2B5EF4-FFF2-40B4-BE49-F238E27FC236}">
                <a16:creationId xmlns:a16="http://schemas.microsoft.com/office/drawing/2014/main" id="{63FDBB34-3369-8FF4-36A1-2B74A8E94165}"/>
              </a:ext>
            </a:extLst>
          </p:cNvPr>
          <p:cNvPicPr>
            <a:picLocks noGrp="1" noChangeAspect="1"/>
          </p:cNvPicPr>
          <p:nvPr>
            <p:ph idx="1"/>
          </p:nvPr>
        </p:nvPicPr>
        <p:blipFill>
          <a:blip r:embed="rId2"/>
          <a:stretch>
            <a:fillRect/>
          </a:stretch>
        </p:blipFill>
        <p:spPr>
          <a:xfrm>
            <a:off x="705972" y="2077294"/>
            <a:ext cx="10768181" cy="4118827"/>
          </a:xfrm>
          <a:prstGeom prst="rect">
            <a:avLst/>
          </a:prstGeom>
        </p:spPr>
      </p:pic>
      <p:sp>
        <p:nvSpPr>
          <p:cNvPr id="23" name="Freeform: Shape 22">
            <a:extLst>
              <a:ext uri="{FF2B5EF4-FFF2-40B4-BE49-F238E27FC236}">
                <a16:creationId xmlns:a16="http://schemas.microsoft.com/office/drawing/2014/main" id="{DEB62645-D4DA-4E99-8344-B1536F63D1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7088" y="6277971"/>
            <a:ext cx="6884912" cy="580030"/>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6884912" h="1161397">
                <a:moveTo>
                  <a:pt x="6884912" y="0"/>
                </a:moveTo>
                <a:lnTo>
                  <a:pt x="6884912" y="1161397"/>
                </a:lnTo>
                <a:lnTo>
                  <a:pt x="0" y="1161397"/>
                </a:lnTo>
                <a:lnTo>
                  <a:pt x="27135" y="1147460"/>
                </a:lnTo>
                <a:cubicBezTo>
                  <a:pt x="57431" y="1167048"/>
                  <a:pt x="61886" y="1135904"/>
                  <a:pt x="115388" y="1159043"/>
                </a:cubicBezTo>
                <a:cubicBezTo>
                  <a:pt x="116121" y="1155340"/>
                  <a:pt x="117370" y="1151777"/>
                  <a:pt x="119094" y="1148463"/>
                </a:cubicBezTo>
                <a:cubicBezTo>
                  <a:pt x="129121" y="1129214"/>
                  <a:pt x="152727" y="1122391"/>
                  <a:pt x="171824" y="1133224"/>
                </a:cubicBezTo>
                <a:cubicBezTo>
                  <a:pt x="254344" y="1161369"/>
                  <a:pt x="315458" y="1143220"/>
                  <a:pt x="376455" y="1137381"/>
                </a:cubicBezTo>
                <a:cubicBezTo>
                  <a:pt x="443775" y="1125614"/>
                  <a:pt x="382885" y="1083927"/>
                  <a:pt x="478946" y="1106011"/>
                </a:cubicBezTo>
                <a:cubicBezTo>
                  <a:pt x="481662" y="1085172"/>
                  <a:pt x="491731" y="1081489"/>
                  <a:pt x="512111" y="1085599"/>
                </a:cubicBezTo>
                <a:cubicBezTo>
                  <a:pt x="544368" y="1078502"/>
                  <a:pt x="526559" y="1032754"/>
                  <a:pt x="567875" y="1051976"/>
                </a:cubicBezTo>
                <a:cubicBezTo>
                  <a:pt x="553871" y="1028602"/>
                  <a:pt x="624901" y="1025930"/>
                  <a:pt x="601644" y="1003997"/>
                </a:cubicBezTo>
                <a:cubicBezTo>
                  <a:pt x="614803" y="975652"/>
                  <a:pt x="637415" y="1010272"/>
                  <a:pt x="651408" y="984938"/>
                </a:cubicBezTo>
                <a:cubicBezTo>
                  <a:pt x="673042" y="974024"/>
                  <a:pt x="646948" y="1015207"/>
                  <a:pt x="673197" y="1010060"/>
                </a:cubicBezTo>
                <a:cubicBezTo>
                  <a:pt x="703527" y="999318"/>
                  <a:pt x="718626" y="1045053"/>
                  <a:pt x="723108" y="980081"/>
                </a:cubicBezTo>
                <a:cubicBezTo>
                  <a:pt x="760262" y="985126"/>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0309" y="730471"/>
                  <a:pt x="1131224" y="706160"/>
                </a:cubicBezTo>
                <a:lnTo>
                  <a:pt x="1138051" y="702034"/>
                </a:lnTo>
                <a:lnTo>
                  <a:pt x="1158800" y="700004"/>
                </a:lnTo>
                <a:lnTo>
                  <a:pt x="1166947" y="700762"/>
                </a:lnTo>
                <a:cubicBezTo>
                  <a:pt x="1172432" y="700717"/>
                  <a:pt x="1175913" y="699961"/>
                  <a:pt x="1178135" y="698631"/>
                </a:cubicBezTo>
                <a:lnTo>
                  <a:pt x="1178301" y="698094"/>
                </a:lnTo>
                <a:lnTo>
                  <a:pt x="1188995" y="697048"/>
                </a:lnTo>
                <a:cubicBezTo>
                  <a:pt x="1207294" y="696390"/>
                  <a:pt x="1225337" y="696802"/>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lnTo>
                  <a:pt x="1340054" y="614022"/>
                </a:ln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40041" y="346996"/>
                  <a:pt x="3068934" y="299222"/>
                  <a:pt x="3127968" y="287613"/>
                </a:cubicBezTo>
                <a:cubicBezTo>
                  <a:pt x="3157770" y="310215"/>
                  <a:pt x="3167695" y="279445"/>
                  <a:pt x="3222191" y="307887"/>
                </a:cubicBezTo>
                <a:cubicBezTo>
                  <a:pt x="3223593" y="304249"/>
                  <a:pt x="3225533" y="300801"/>
                  <a:pt x="3227953" y="297650"/>
                </a:cubicBezTo>
                <a:cubicBezTo>
                  <a:pt x="3242008" y="279345"/>
                  <a:pt x="3268831" y="274825"/>
                  <a:pt x="3287859" y="287558"/>
                </a:cubicBezTo>
                <a:cubicBezTo>
                  <a:pt x="3373144" y="323866"/>
                  <a:pt x="3442657" y="311681"/>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34530" y="199451"/>
                  <a:pt x="4074202" y="238734"/>
                  <a:pt x="4134285" y="235592"/>
                </a:cubicBezTo>
                <a:cubicBezTo>
                  <a:pt x="4157674" y="206403"/>
                  <a:pt x="4174806" y="233822"/>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25822" y="156271"/>
                  <a:pt x="4800214" y="133127"/>
                  <a:pt x="4785037" y="161964"/>
                </a:cubicBezTo>
                <a:cubicBezTo>
                  <a:pt x="4810025" y="183633"/>
                  <a:pt x="4819434" y="143205"/>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5911" y="223881"/>
                  <a:pt x="6338726" y="256581"/>
                  <a:pt x="6364914" y="240140"/>
                </a:cubicBezTo>
                <a:cubicBezTo>
                  <a:pt x="6331888" y="211628"/>
                  <a:pt x="6385856" y="207033"/>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2385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73E7970-F3B2-EB61-34D1-D94A699351AA}"/>
              </a:ext>
            </a:extLst>
          </p:cNvPr>
          <p:cNvSpPr>
            <a:spLocks noGrp="1"/>
          </p:cNvSpPr>
          <p:nvPr>
            <p:ph type="title"/>
          </p:nvPr>
        </p:nvSpPr>
        <p:spPr>
          <a:xfrm>
            <a:off x="890338" y="640080"/>
            <a:ext cx="3734014" cy="3566160"/>
          </a:xfrm>
        </p:spPr>
        <p:txBody>
          <a:bodyPr vert="horz" lIns="91440" tIns="45720" rIns="91440" bIns="45720" rtlCol="0" anchor="b">
            <a:normAutofit/>
          </a:bodyPr>
          <a:lstStyle/>
          <a:p>
            <a:r>
              <a:rPr lang="en-US" sz="4200"/>
              <a:t>Ovatko kaikki näkökulmat ja kommentoijat samanarvoisia?</a:t>
            </a:r>
          </a:p>
        </p:txBody>
      </p:sp>
      <p:sp>
        <p:nvSpPr>
          <p:cNvPr id="16"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Sisällön paikkamerkki 8" descr="Kuva, joka sisältää kohteen kuvitus, piirros, Animoidut lastenohjelmat, clipart&#10;&#10;Kuvaus luotu automaattisesti">
            <a:extLst>
              <a:ext uri="{FF2B5EF4-FFF2-40B4-BE49-F238E27FC236}">
                <a16:creationId xmlns:a16="http://schemas.microsoft.com/office/drawing/2014/main" id="{B291F6B0-65A0-C8DA-EE9B-5B30F0BC82E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1" b="2297"/>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52800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8011543-B09C-7432-10A9-61E74C40A1D1}"/>
              </a:ext>
            </a:extLst>
          </p:cNvPr>
          <p:cNvSpPr>
            <a:spLocks noGrp="1"/>
          </p:cNvSpPr>
          <p:nvPr>
            <p:ph type="title"/>
          </p:nvPr>
        </p:nvSpPr>
        <p:spPr>
          <a:xfrm>
            <a:off x="531629" y="572568"/>
            <a:ext cx="4359348" cy="1862287"/>
          </a:xfrm>
        </p:spPr>
        <p:txBody>
          <a:bodyPr anchor="b">
            <a:noAutofit/>
          </a:bodyPr>
          <a:lstStyle/>
          <a:p>
            <a:r>
              <a:rPr lang="fi-FI" sz="2800" b="1" dirty="0">
                <a:solidFill>
                  <a:srgbClr val="A600AE"/>
                </a:solidFill>
                <a:cs typeface="Calibri Light"/>
              </a:rPr>
              <a:t>Miten löytää tasapaino tiedon luotettavuuden ja moniäänisen keskustelun välillä? </a:t>
            </a:r>
            <a:r>
              <a:rPr lang="fi-FI" sz="2800" dirty="0">
                <a:solidFill>
                  <a:srgbClr val="A600AE"/>
                </a:solidFill>
                <a:cs typeface="Calibri Light"/>
              </a:rPr>
              <a:t>Haasteena:</a:t>
            </a:r>
            <a:endParaRPr lang="fi-FI" sz="2800" dirty="0">
              <a:solidFill>
                <a:srgbClr val="A600AE"/>
              </a:solidFill>
            </a:endParaRPr>
          </a:p>
        </p:txBody>
      </p:sp>
      <p:sp>
        <p:nvSpPr>
          <p:cNvPr id="8" name="Content Placeholder 7">
            <a:extLst>
              <a:ext uri="{FF2B5EF4-FFF2-40B4-BE49-F238E27FC236}">
                <a16:creationId xmlns:a16="http://schemas.microsoft.com/office/drawing/2014/main" id="{798FEA71-93B0-D284-03E1-1F2579DA2CCF}"/>
              </a:ext>
            </a:extLst>
          </p:cNvPr>
          <p:cNvSpPr>
            <a:spLocks noGrp="1"/>
          </p:cNvSpPr>
          <p:nvPr>
            <p:ph idx="1"/>
          </p:nvPr>
        </p:nvSpPr>
        <p:spPr>
          <a:xfrm>
            <a:off x="609601" y="2966484"/>
            <a:ext cx="3670738" cy="3281915"/>
          </a:xfrm>
        </p:spPr>
        <p:txBody>
          <a:bodyPr vert="horz" lIns="91440" tIns="45720" rIns="91440" bIns="45720" rtlCol="0" anchor="t">
            <a:normAutofit lnSpcReduction="10000"/>
          </a:bodyPr>
          <a:lstStyle/>
          <a:p>
            <a:r>
              <a:rPr lang="en-US" sz="2400" b="1" dirty="0" err="1">
                <a:solidFill>
                  <a:schemeClr val="tx2"/>
                </a:solidFill>
                <a:cs typeface="Calibri"/>
              </a:rPr>
              <a:t>Vahvistusharha</a:t>
            </a:r>
            <a:r>
              <a:rPr lang="en-US" sz="2400" b="1" dirty="0">
                <a:solidFill>
                  <a:schemeClr val="tx2"/>
                </a:solidFill>
                <a:cs typeface="Calibri"/>
              </a:rPr>
              <a:t>.</a:t>
            </a:r>
            <a:r>
              <a:rPr lang="en-US" sz="2400" dirty="0">
                <a:solidFill>
                  <a:schemeClr val="tx2"/>
                </a:solidFill>
                <a:cs typeface="Calibri"/>
              </a:rPr>
              <a:t> </a:t>
            </a:r>
            <a:br>
              <a:rPr lang="en-US" sz="2000" dirty="0">
                <a:cs typeface="Calibri"/>
              </a:rPr>
            </a:br>
            <a:r>
              <a:rPr lang="en-US" sz="2000" dirty="0" err="1">
                <a:solidFill>
                  <a:schemeClr val="tx2"/>
                </a:solidFill>
                <a:cs typeface="Calibri"/>
              </a:rPr>
              <a:t>Lukija</a:t>
            </a:r>
            <a:r>
              <a:rPr lang="en-US" sz="2000" dirty="0">
                <a:solidFill>
                  <a:schemeClr val="tx2"/>
                </a:solidFill>
                <a:cs typeface="Calibri"/>
              </a:rPr>
              <a:t> </a:t>
            </a:r>
            <a:r>
              <a:rPr lang="en-US" sz="2000" dirty="0" err="1">
                <a:solidFill>
                  <a:schemeClr val="tx2"/>
                </a:solidFill>
                <a:cs typeface="Calibri"/>
              </a:rPr>
              <a:t>hakee</a:t>
            </a:r>
            <a:r>
              <a:rPr lang="en-US" sz="2000" dirty="0">
                <a:solidFill>
                  <a:schemeClr val="tx2"/>
                </a:solidFill>
                <a:cs typeface="Calibri"/>
              </a:rPr>
              <a:t> ja </a:t>
            </a:r>
            <a:r>
              <a:rPr lang="en-US" sz="2000" dirty="0" err="1">
                <a:solidFill>
                  <a:schemeClr val="tx2"/>
                </a:solidFill>
                <a:cs typeface="Calibri"/>
              </a:rPr>
              <a:t>löytää</a:t>
            </a:r>
            <a:r>
              <a:rPr lang="en-US" sz="2000" dirty="0">
                <a:solidFill>
                  <a:schemeClr val="tx2"/>
                </a:solidFill>
                <a:cs typeface="Calibri"/>
              </a:rPr>
              <a:t> </a:t>
            </a:r>
            <a:r>
              <a:rPr lang="en-US" sz="2000" dirty="0" err="1">
                <a:solidFill>
                  <a:schemeClr val="tx2"/>
                </a:solidFill>
                <a:cs typeface="Calibri"/>
              </a:rPr>
              <a:t>juuri</a:t>
            </a:r>
            <a:r>
              <a:rPr lang="en-US" sz="2000" dirty="0">
                <a:solidFill>
                  <a:schemeClr val="tx2"/>
                </a:solidFill>
                <a:cs typeface="Calibri"/>
              </a:rPr>
              <a:t> </a:t>
            </a:r>
            <a:r>
              <a:rPr lang="en-US" sz="2000" dirty="0" err="1">
                <a:solidFill>
                  <a:schemeClr val="tx2"/>
                </a:solidFill>
                <a:cs typeface="Calibri"/>
              </a:rPr>
              <a:t>omaan</a:t>
            </a:r>
            <a:r>
              <a:rPr lang="en-US" sz="2000" dirty="0">
                <a:solidFill>
                  <a:schemeClr val="tx2"/>
                </a:solidFill>
                <a:cs typeface="Calibri"/>
              </a:rPr>
              <a:t> </a:t>
            </a:r>
            <a:r>
              <a:rPr lang="en-US" sz="2000" dirty="0" err="1">
                <a:solidFill>
                  <a:schemeClr val="tx2"/>
                </a:solidFill>
                <a:cs typeface="Calibri"/>
              </a:rPr>
              <a:t>näkökulmaansa</a:t>
            </a:r>
            <a:r>
              <a:rPr lang="en-US" sz="2000" dirty="0">
                <a:solidFill>
                  <a:schemeClr val="tx2"/>
                </a:solidFill>
                <a:cs typeface="Calibri"/>
              </a:rPr>
              <a:t> </a:t>
            </a:r>
            <a:r>
              <a:rPr lang="en-US" sz="2000" dirty="0" err="1">
                <a:solidFill>
                  <a:schemeClr val="tx2"/>
                </a:solidFill>
                <a:cs typeface="Calibri"/>
              </a:rPr>
              <a:t>sopivaa</a:t>
            </a:r>
            <a:r>
              <a:rPr lang="en-US" sz="2000" dirty="0">
                <a:solidFill>
                  <a:schemeClr val="tx2"/>
                </a:solidFill>
                <a:cs typeface="Calibri"/>
              </a:rPr>
              <a:t> </a:t>
            </a:r>
            <a:r>
              <a:rPr lang="en-US" sz="2000" dirty="0" err="1">
                <a:solidFill>
                  <a:schemeClr val="tx2"/>
                </a:solidFill>
                <a:cs typeface="Calibri"/>
              </a:rPr>
              <a:t>tietoa</a:t>
            </a:r>
            <a:r>
              <a:rPr lang="en-US" sz="2000" dirty="0">
                <a:solidFill>
                  <a:schemeClr val="tx2"/>
                </a:solidFill>
                <a:cs typeface="Calibri"/>
              </a:rPr>
              <a:t>.</a:t>
            </a:r>
          </a:p>
          <a:p>
            <a:pPr marL="0" indent="0">
              <a:buNone/>
            </a:pPr>
            <a:endParaRPr lang="en-US" sz="2000" dirty="0">
              <a:solidFill>
                <a:schemeClr val="tx2"/>
              </a:solidFill>
              <a:cs typeface="Calibri"/>
            </a:endParaRPr>
          </a:p>
          <a:p>
            <a:r>
              <a:rPr lang="en-US" sz="2400" b="1" dirty="0" err="1">
                <a:solidFill>
                  <a:schemeClr val="tx2"/>
                </a:solidFill>
                <a:cs typeface="Calibri"/>
              </a:rPr>
              <a:t>Tasapuolisuusharha</a:t>
            </a:r>
            <a:r>
              <a:rPr lang="en-US" sz="2400" b="1" dirty="0">
                <a:solidFill>
                  <a:schemeClr val="tx2"/>
                </a:solidFill>
                <a:cs typeface="Calibri"/>
              </a:rPr>
              <a:t>.</a:t>
            </a:r>
            <a:r>
              <a:rPr lang="en-US" sz="2400" dirty="0">
                <a:solidFill>
                  <a:schemeClr val="tx2"/>
                </a:solidFill>
                <a:cs typeface="Calibri"/>
              </a:rPr>
              <a:t> </a:t>
            </a:r>
            <a:br>
              <a:rPr lang="en-US" sz="2000" dirty="0">
                <a:cs typeface="Calibri"/>
              </a:rPr>
            </a:br>
            <a:r>
              <a:rPr lang="en-US" sz="2000" dirty="0" err="1">
                <a:solidFill>
                  <a:schemeClr val="tx2"/>
                </a:solidFill>
                <a:cs typeface="Calibri"/>
              </a:rPr>
              <a:t>Käsitys</a:t>
            </a:r>
            <a:r>
              <a:rPr lang="en-US" sz="2000" dirty="0">
                <a:solidFill>
                  <a:schemeClr val="tx2"/>
                </a:solidFill>
                <a:cs typeface="Calibri"/>
              </a:rPr>
              <a:t>, </a:t>
            </a:r>
            <a:r>
              <a:rPr lang="en-US" sz="2000" dirty="0" err="1">
                <a:solidFill>
                  <a:schemeClr val="tx2"/>
                </a:solidFill>
                <a:cs typeface="Calibri"/>
              </a:rPr>
              <a:t>jonka</a:t>
            </a:r>
            <a:r>
              <a:rPr lang="en-US" sz="2000" dirty="0">
                <a:solidFill>
                  <a:schemeClr val="tx2"/>
                </a:solidFill>
                <a:cs typeface="Calibri"/>
              </a:rPr>
              <a:t> </a:t>
            </a:r>
            <a:r>
              <a:rPr lang="en-US" sz="2000" dirty="0" err="1">
                <a:solidFill>
                  <a:schemeClr val="tx2"/>
                </a:solidFill>
                <a:cs typeface="Calibri"/>
              </a:rPr>
              <a:t>mukaan</a:t>
            </a:r>
            <a:r>
              <a:rPr lang="en-US" sz="2000" dirty="0">
                <a:solidFill>
                  <a:schemeClr val="tx2"/>
                </a:solidFill>
                <a:cs typeface="Calibri"/>
              </a:rPr>
              <a:t> </a:t>
            </a:r>
            <a:r>
              <a:rPr lang="en-US" sz="2000" dirty="0" err="1">
                <a:solidFill>
                  <a:schemeClr val="tx2"/>
                </a:solidFill>
                <a:cs typeface="Calibri"/>
              </a:rPr>
              <a:t>kaikki</a:t>
            </a:r>
            <a:r>
              <a:rPr lang="en-US" sz="2000" dirty="0">
                <a:solidFill>
                  <a:schemeClr val="tx2"/>
                </a:solidFill>
                <a:cs typeface="Calibri"/>
              </a:rPr>
              <a:t> </a:t>
            </a:r>
            <a:r>
              <a:rPr lang="en-US" sz="2000" dirty="0" err="1">
                <a:solidFill>
                  <a:schemeClr val="tx2"/>
                </a:solidFill>
                <a:cs typeface="Calibri"/>
              </a:rPr>
              <a:t>aiheeseen</a:t>
            </a:r>
            <a:r>
              <a:rPr lang="en-US" sz="2000" dirty="0">
                <a:solidFill>
                  <a:schemeClr val="tx2"/>
                </a:solidFill>
                <a:cs typeface="Calibri"/>
              </a:rPr>
              <a:t> </a:t>
            </a:r>
            <a:r>
              <a:rPr lang="en-US" sz="2000" dirty="0" err="1">
                <a:solidFill>
                  <a:schemeClr val="tx2"/>
                </a:solidFill>
                <a:cs typeface="Calibri"/>
              </a:rPr>
              <a:t>liittyvät</a:t>
            </a:r>
            <a:r>
              <a:rPr lang="en-US" sz="2000" dirty="0">
                <a:solidFill>
                  <a:schemeClr val="tx2"/>
                </a:solidFill>
                <a:cs typeface="Calibri"/>
              </a:rPr>
              <a:t> </a:t>
            </a:r>
            <a:r>
              <a:rPr lang="en-US" sz="2000" dirty="0" err="1">
                <a:solidFill>
                  <a:schemeClr val="tx2"/>
                </a:solidFill>
                <a:cs typeface="Calibri"/>
              </a:rPr>
              <a:t>näkökulmat</a:t>
            </a:r>
            <a:r>
              <a:rPr lang="en-US" sz="2000" dirty="0">
                <a:solidFill>
                  <a:schemeClr val="tx2"/>
                </a:solidFill>
                <a:cs typeface="Calibri"/>
              </a:rPr>
              <a:t> </a:t>
            </a:r>
            <a:r>
              <a:rPr lang="en-US" sz="2000" dirty="0" err="1">
                <a:solidFill>
                  <a:schemeClr val="tx2"/>
                </a:solidFill>
                <a:cs typeface="Calibri"/>
              </a:rPr>
              <a:t>esitetään</a:t>
            </a:r>
            <a:r>
              <a:rPr lang="en-US" sz="2000" dirty="0">
                <a:solidFill>
                  <a:schemeClr val="tx2"/>
                </a:solidFill>
                <a:cs typeface="Calibri"/>
              </a:rPr>
              <a:t> </a:t>
            </a:r>
            <a:r>
              <a:rPr lang="en-US" sz="2000" dirty="0" err="1">
                <a:solidFill>
                  <a:schemeClr val="tx2"/>
                </a:solidFill>
                <a:cs typeface="Calibri"/>
              </a:rPr>
              <a:t>tasa-arvoisina</a:t>
            </a:r>
            <a:r>
              <a:rPr lang="en-US" sz="2000" dirty="0">
                <a:solidFill>
                  <a:schemeClr val="tx2"/>
                </a:solidFill>
                <a:cs typeface="Calibri"/>
              </a:rPr>
              <a:t>.</a:t>
            </a:r>
          </a:p>
          <a:p>
            <a:pPr marL="0" indent="0">
              <a:buNone/>
            </a:pPr>
            <a:br>
              <a:rPr lang="en-US" sz="1800" dirty="0">
                <a:solidFill>
                  <a:schemeClr val="tx2"/>
                </a:solidFill>
                <a:cs typeface="Calibri"/>
              </a:rPr>
            </a:br>
            <a:r>
              <a:rPr lang="en-US" sz="1800" dirty="0" err="1">
                <a:solidFill>
                  <a:schemeClr val="tx2"/>
                </a:solidFill>
                <a:cs typeface="Calibri"/>
              </a:rPr>
              <a:t>Kuvalähde</a:t>
            </a:r>
            <a:r>
              <a:rPr lang="en-US" sz="1800" dirty="0">
                <a:solidFill>
                  <a:schemeClr val="tx2"/>
                </a:solidFill>
                <a:cs typeface="Calibri"/>
              </a:rPr>
              <a:t> </a:t>
            </a:r>
            <a:r>
              <a:rPr lang="en-US" sz="1800" dirty="0">
                <a:solidFill>
                  <a:schemeClr val="tx2"/>
                </a:solidFill>
                <a:cs typeface="Calibri"/>
                <a:hlinkClick r:id="rId2"/>
              </a:rPr>
              <a:t>(</a:t>
            </a:r>
            <a:r>
              <a:rPr lang="en-US" sz="1800" dirty="0" err="1">
                <a:solidFill>
                  <a:schemeClr val="tx2"/>
                </a:solidFill>
                <a:cs typeface="Calibri"/>
                <a:hlinkClick r:id="rId2"/>
              </a:rPr>
              <a:t>klik</a:t>
            </a:r>
            <a:r>
              <a:rPr lang="en-US" sz="1800" dirty="0">
                <a:solidFill>
                  <a:schemeClr val="tx2"/>
                </a:solidFill>
                <a:cs typeface="Calibri"/>
                <a:hlinkClick r:id="rId2"/>
              </a:rPr>
              <a:t>)</a:t>
            </a:r>
            <a:endParaRPr lang="en-US" sz="1800" dirty="0">
              <a:solidFill>
                <a:schemeClr val="tx2"/>
              </a:solidFill>
              <a:cs typeface="Calibri"/>
            </a:endParaRPr>
          </a:p>
        </p:txBody>
      </p:sp>
      <p:pic>
        <p:nvPicPr>
          <p:cNvPr id="4" name="Sisällön paikkamerkki 3" descr="Kuva, joka sisältää kohteen teksti, Ihmisen kasvot, sarjakuva, animaatio&#10;&#10;Kuvaus luotu automaattisesti">
            <a:extLst>
              <a:ext uri="{FF2B5EF4-FFF2-40B4-BE49-F238E27FC236}">
                <a16:creationId xmlns:a16="http://schemas.microsoft.com/office/drawing/2014/main" id="{73FEBB16-3DE1-0645-1491-303E5D6BFC68}"/>
              </a:ext>
            </a:extLst>
          </p:cNvPr>
          <p:cNvPicPr>
            <a:picLocks noChangeAspect="1"/>
          </p:cNvPicPr>
          <p:nvPr/>
        </p:nvPicPr>
        <p:blipFill>
          <a:blip r:embed="rId3"/>
          <a:stretch>
            <a:fillRect/>
          </a:stretch>
        </p:blipFill>
        <p:spPr>
          <a:xfrm>
            <a:off x="4994031" y="1057187"/>
            <a:ext cx="6588369" cy="4743625"/>
          </a:xfrm>
          <a:prstGeom prst="rect">
            <a:avLst/>
          </a:prstGeom>
        </p:spPr>
      </p:pic>
    </p:spTree>
    <p:extLst>
      <p:ext uri="{BB962C8B-B14F-4D97-AF65-F5344CB8AC3E}">
        <p14:creationId xmlns:p14="http://schemas.microsoft.com/office/powerpoint/2010/main" val="1584939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4C79D1-5A83-35BB-187E-5BA7A14264D6}"/>
              </a:ext>
            </a:extLst>
          </p:cNvPr>
          <p:cNvSpPr>
            <a:spLocks noGrp="1"/>
          </p:cNvSpPr>
          <p:nvPr>
            <p:ph type="title"/>
          </p:nvPr>
        </p:nvSpPr>
        <p:spPr/>
        <p:txBody>
          <a:bodyPr>
            <a:normAutofit/>
          </a:bodyPr>
          <a:lstStyle/>
          <a:p>
            <a:r>
              <a:rPr lang="fi-FI" sz="2800" dirty="0">
                <a:cs typeface="Calibri" panose="020F0502020204030204"/>
              </a:rPr>
              <a:t>Helsingin yliopiston viestinnän professori Esa </a:t>
            </a:r>
            <a:r>
              <a:rPr lang="fi-FI" sz="2800" dirty="0" err="1">
                <a:cs typeface="Calibri" panose="020F0502020204030204"/>
              </a:rPr>
              <a:t>Väliverronen</a:t>
            </a:r>
            <a:r>
              <a:rPr lang="fi-FI" sz="2800" dirty="0">
                <a:cs typeface="Calibri" panose="020F0502020204030204"/>
              </a:rPr>
              <a:t> puhuu tasapuolisuusharhasta Potilaan lääkärilehden haastattelussa:</a:t>
            </a:r>
            <a:endParaRPr lang="fi-FI" dirty="0"/>
          </a:p>
        </p:txBody>
      </p:sp>
      <p:sp>
        <p:nvSpPr>
          <p:cNvPr id="3" name="Sisällön paikkamerkki 2">
            <a:extLst>
              <a:ext uri="{FF2B5EF4-FFF2-40B4-BE49-F238E27FC236}">
                <a16:creationId xmlns:a16="http://schemas.microsoft.com/office/drawing/2014/main" id="{D20FD1DB-D60D-8E99-A10E-700852008037}"/>
              </a:ext>
            </a:extLst>
          </p:cNvPr>
          <p:cNvSpPr>
            <a:spLocks noGrp="1"/>
          </p:cNvSpPr>
          <p:nvPr>
            <p:ph idx="1"/>
          </p:nvPr>
        </p:nvSpPr>
        <p:spPr/>
        <p:txBody>
          <a:bodyPr vert="horz" lIns="91440" tIns="45720" rIns="91440" bIns="45720" rtlCol="0" anchor="t">
            <a:normAutofit fontScale="85000" lnSpcReduction="10000"/>
          </a:bodyPr>
          <a:lstStyle/>
          <a:p>
            <a:pPr marL="0" indent="0">
              <a:buNone/>
            </a:pPr>
            <a:r>
              <a:rPr lang="fi-FI" i="1" dirty="0"/>
              <a:t>"</a:t>
            </a:r>
            <a:r>
              <a:rPr lang="fi-FI" i="1" dirty="0" err="1"/>
              <a:t>False</a:t>
            </a:r>
            <a:r>
              <a:rPr lang="fi-FI" i="1" dirty="0"/>
              <a:t> </a:t>
            </a:r>
            <a:r>
              <a:rPr lang="fi-FI" i="1" dirty="0" err="1"/>
              <a:t>balance</a:t>
            </a:r>
            <a:r>
              <a:rPr lang="fi-FI" i="1" dirty="0"/>
              <a:t> </a:t>
            </a:r>
            <a:r>
              <a:rPr lang="fi-FI" dirty="0"/>
              <a:t>tarkoittaa tasapuolisuusharhaa. Sillä tarkoitetaan tilanteita, joissa </a:t>
            </a:r>
            <a:r>
              <a:rPr lang="fi-FI" b="1" dirty="0"/>
              <a:t>toimittajat hakevat kaksi näkökulmaa samaan asiaan ja esittävät ne tasavertaisina, vaikka toisella puolella voi olla takanaan tutkittu tieto, toisella kaupallinen intressi tai pelkkä mielipide.</a:t>
            </a:r>
          </a:p>
          <a:p>
            <a:pPr marL="0" indent="0">
              <a:buNone/>
            </a:pPr>
            <a:r>
              <a:rPr lang="fi-FI" b="1" dirty="0"/>
              <a:t>Tasapuolisuusharhan vältteleminen ei tarkoita, että annettaisiin ääni vain tieteen edustajille.</a:t>
            </a:r>
            <a:r>
              <a:rPr lang="fi-FI" dirty="0"/>
              <a:t> </a:t>
            </a:r>
            <a:r>
              <a:rPr lang="fi-FI" dirty="0" err="1"/>
              <a:t>Väliverronen</a:t>
            </a:r>
            <a:r>
              <a:rPr lang="fi-FI" dirty="0"/>
              <a:t> pohtii, että tieteenvastaisiakin mielipiteitä pitää kuulla. Niiden vaientaminen synnyttää salaliittoteorioita ja sensuurisyytöksiä.</a:t>
            </a:r>
            <a:endParaRPr lang="fi-FI" dirty="0">
              <a:cs typeface="Calibri" panose="020F0502020204030204"/>
            </a:endParaRPr>
          </a:p>
          <a:p>
            <a:pPr marL="0" indent="0">
              <a:buNone/>
            </a:pPr>
            <a:r>
              <a:rPr lang="fi-FI" dirty="0"/>
              <a:t>– Toimittajien pitää tuoda esiin il­miöitä monelta kantilta. </a:t>
            </a:r>
            <a:br>
              <a:rPr lang="fi-FI" dirty="0"/>
            </a:br>
            <a:r>
              <a:rPr lang="fi-FI" b="1" dirty="0"/>
              <a:t>Pitäisi vain muistaa tuoda esiin myös eri tahojen sidon­naisuudet ja kytkyt.” </a:t>
            </a:r>
            <a:r>
              <a:rPr lang="fi-FI" sz="2100" b="1" dirty="0"/>
              <a:t>(*</a:t>
            </a:r>
          </a:p>
          <a:p>
            <a:pPr marL="0" indent="0">
              <a:buNone/>
            </a:pPr>
            <a:endParaRPr lang="fi-FI" b="1" dirty="0"/>
          </a:p>
          <a:p>
            <a:pPr marL="0" indent="0">
              <a:buNone/>
            </a:pPr>
            <a:r>
              <a:rPr lang="fi-FI" sz="2100" dirty="0"/>
              <a:t>*Sidonnaisuus, kytky = </a:t>
            </a:r>
            <a:br>
              <a:rPr lang="fi-FI" sz="2100" dirty="0"/>
            </a:br>
            <a:r>
              <a:rPr lang="fi-FI" sz="2100" dirty="0"/>
              <a:t>henkilön päätavoitteen saavuttamiseen vaikuttaa hänen sivutavoitteensa, kuten taloudellinen hyöty.</a:t>
            </a:r>
          </a:p>
          <a:p>
            <a:pPr marL="0" indent="0">
              <a:buNone/>
            </a:pPr>
            <a:r>
              <a:rPr lang="fi-FI" sz="2200" dirty="0">
                <a:hlinkClick r:id="rId2"/>
              </a:rPr>
              <a:t>https://www.potilaanlaakarilehti.fi/uutiset/asiantuntijat-ahtaalla-mediassa/</a:t>
            </a:r>
            <a:endParaRPr lang="fi-FI" sz="2200" dirty="0">
              <a:cs typeface="Calibri" panose="020F0502020204030204"/>
            </a:endParaRPr>
          </a:p>
        </p:txBody>
      </p:sp>
    </p:spTree>
    <p:extLst>
      <p:ext uri="{BB962C8B-B14F-4D97-AF65-F5344CB8AC3E}">
        <p14:creationId xmlns:p14="http://schemas.microsoft.com/office/powerpoint/2010/main" val="282109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88DA68-ABA3-291A-375E-E069FAEA3C94}"/>
              </a:ext>
            </a:extLst>
          </p:cNvPr>
          <p:cNvSpPr>
            <a:spLocks noGrp="1"/>
          </p:cNvSpPr>
          <p:nvPr>
            <p:ph type="title"/>
          </p:nvPr>
        </p:nvSpPr>
        <p:spPr>
          <a:xfrm>
            <a:off x="762000" y="1138036"/>
            <a:ext cx="4085665" cy="1402470"/>
          </a:xfrm>
        </p:spPr>
        <p:txBody>
          <a:bodyPr vert="horz" lIns="91440" tIns="45720" rIns="91440" bIns="45720" rtlCol="0" anchor="t">
            <a:normAutofit/>
          </a:bodyPr>
          <a:lstStyle/>
          <a:p>
            <a:r>
              <a:rPr lang="fi-FI" sz="2200" b="1" dirty="0">
                <a:cs typeface="Calibri Light"/>
              </a:rPr>
              <a:t>Puhetta vitamiineista</a:t>
            </a:r>
            <a:r>
              <a:rPr lang="fi-FI" sz="2200" dirty="0">
                <a:cs typeface="Calibri Light"/>
              </a:rPr>
              <a:t>.</a:t>
            </a:r>
            <a:br>
              <a:rPr lang="fi-FI" sz="2200" dirty="0">
                <a:cs typeface="Calibri Light"/>
              </a:rPr>
            </a:br>
            <a:r>
              <a:rPr lang="fi-FI" sz="2200" dirty="0">
                <a:cs typeface="Calibri Light"/>
              </a:rPr>
              <a:t>Arvioi tekstejä, niiden sisältöä, luotettavuutta ja tavoitetta.</a:t>
            </a:r>
          </a:p>
        </p:txBody>
      </p:sp>
      <p:cxnSp>
        <p:nvCxnSpPr>
          <p:cNvPr id="9" name="Straight Connector 8">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33880A79-7079-4A16-EB15-BB77B796F2F0}"/>
              </a:ext>
            </a:extLst>
          </p:cNvPr>
          <p:cNvSpPr>
            <a:spLocks noGrp="1"/>
          </p:cNvSpPr>
          <p:nvPr>
            <p:ph idx="1"/>
          </p:nvPr>
        </p:nvSpPr>
        <p:spPr>
          <a:xfrm>
            <a:off x="762000" y="2551176"/>
            <a:ext cx="4085665" cy="3591207"/>
          </a:xfrm>
        </p:spPr>
        <p:txBody>
          <a:bodyPr vert="horz" lIns="91440" tIns="45720" rIns="91440" bIns="45720" rtlCol="0">
            <a:normAutofit/>
          </a:bodyPr>
          <a:lstStyle/>
          <a:p>
            <a:r>
              <a:rPr lang="fi-FI" sz="2000" dirty="0">
                <a:ea typeface="+mn-lt"/>
                <a:cs typeface="+mn-lt"/>
                <a:hlinkClick r:id="rId2"/>
              </a:rPr>
              <a:t>https://www.youtube.com/watch?v=UGj4yFY1uZI</a:t>
            </a:r>
          </a:p>
          <a:p>
            <a:r>
              <a:rPr lang="fi-FI" sz="2000" dirty="0">
                <a:ea typeface="+mn-lt"/>
                <a:cs typeface="+mn-lt"/>
                <a:hlinkClick r:id="rId3"/>
              </a:rPr>
              <a:t>https://yle.fi/a/3-9289385</a:t>
            </a:r>
            <a:endParaRPr lang="fi-FI" sz="2000" dirty="0">
              <a:cs typeface="Calibri"/>
            </a:endParaRPr>
          </a:p>
          <a:p>
            <a:r>
              <a:rPr lang="fi-FI" sz="2000" dirty="0">
                <a:ea typeface="+mn-lt"/>
                <a:cs typeface="+mn-lt"/>
                <a:hlinkClick r:id="rId4"/>
              </a:rPr>
              <a:t>https://www.iltalehti.fi/terveysuutiset/a/46caad40-70dc-4c68-82f6-b4a0de5c7378</a:t>
            </a:r>
            <a:endParaRPr lang="fi-FI" sz="2000" dirty="0">
              <a:cs typeface="Calibri"/>
            </a:endParaRPr>
          </a:p>
          <a:p>
            <a:pPr marL="0" indent="0">
              <a:buNone/>
            </a:pPr>
            <a:endParaRPr lang="fi-FI" sz="2000" dirty="0">
              <a:cs typeface="Calibri"/>
            </a:endParaRPr>
          </a:p>
          <a:p>
            <a:pPr marL="0" indent="0">
              <a:buNone/>
            </a:pPr>
            <a:endParaRPr lang="fi-FI" sz="2000" dirty="0">
              <a:cs typeface="Calibri"/>
            </a:endParaRPr>
          </a:p>
        </p:txBody>
      </p:sp>
      <p:pic>
        <p:nvPicPr>
          <p:cNvPr id="5" name="Picture 4" descr="Tyhjät puhekuplat">
            <a:extLst>
              <a:ext uri="{FF2B5EF4-FFF2-40B4-BE49-F238E27FC236}">
                <a16:creationId xmlns:a16="http://schemas.microsoft.com/office/drawing/2014/main" id="{300723A1-8247-1F18-313D-CBB2543C9089}"/>
              </a:ext>
            </a:extLst>
          </p:cNvPr>
          <p:cNvPicPr>
            <a:picLocks noChangeAspect="1"/>
          </p:cNvPicPr>
          <p:nvPr/>
        </p:nvPicPr>
        <p:blipFill rotWithShape="1">
          <a:blip r:embed="rId5"/>
          <a:srcRect l="24047" r="12381" b="-3"/>
          <a:stretch/>
        </p:blipFill>
        <p:spPr>
          <a:xfrm>
            <a:off x="5650992" y="10"/>
            <a:ext cx="6541008" cy="6857990"/>
          </a:xfrm>
          <a:prstGeom prst="rect">
            <a:avLst/>
          </a:prstGeom>
        </p:spPr>
      </p:pic>
    </p:spTree>
    <p:extLst>
      <p:ext uri="{BB962C8B-B14F-4D97-AF65-F5344CB8AC3E}">
        <p14:creationId xmlns:p14="http://schemas.microsoft.com/office/powerpoint/2010/main" val="336507222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599</Words>
  <Application>Microsoft Office PowerPoint</Application>
  <PresentationFormat>Laajakuva</PresentationFormat>
  <Paragraphs>54</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Calibri</vt:lpstr>
      <vt:lpstr>Calibri Light</vt:lpstr>
      <vt:lpstr>Office-teema</vt:lpstr>
      <vt:lpstr>Kotitehtävä: maito</vt:lpstr>
      <vt:lpstr>Kotitehtävä: liikennemerkit</vt:lpstr>
      <vt:lpstr>Millaiset vihjeet tai yksityiskohdat tekstissä paljastavat tekstin takana olevan arvomaailman?</vt:lpstr>
      <vt:lpstr>Mielipide vai tutkimustietoa?</vt:lpstr>
      <vt:lpstr>Mielipiteen ja tutkimustiedon eroja</vt:lpstr>
      <vt:lpstr>Ovatko kaikki näkökulmat ja kommentoijat samanarvoisia?</vt:lpstr>
      <vt:lpstr>Miten löytää tasapaino tiedon luotettavuuden ja moniäänisen keskustelun välillä? Haasteena:</vt:lpstr>
      <vt:lpstr>Helsingin yliopiston viestinnän professori Esa Väliverronen puhuu tasapuolisuusharhasta Potilaan lääkärilehden haastattelussa:</vt:lpstr>
      <vt:lpstr>Puhetta vitamiineista. Arvioi tekstejä, niiden sisältöä, luotettavuutta ja tavoitetta.</vt:lpstr>
      <vt:lpstr>Linkkien takana:</vt:lpstr>
      <vt:lpstr>Ensi viikolla siirrymme argumentaatioon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Kyllönen Sallamaari</dc:creator>
  <cp:lastModifiedBy>Kyllönen Sallamaari</cp:lastModifiedBy>
  <cp:revision>162</cp:revision>
  <dcterms:created xsi:type="dcterms:W3CDTF">2023-09-14T06:09:49Z</dcterms:created>
  <dcterms:modified xsi:type="dcterms:W3CDTF">2024-09-12T12:43:01Z</dcterms:modified>
</cp:coreProperties>
</file>