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fi-fi/article/mobiilisovellusten-m%C3%A4%C3%A4ritt%C3%A4minen-51deb017-14c2-4f92-8b7a-f635aaa4eb3c?ui=fi-FI&amp;rs=fi-FI&amp;ad=F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fi-fi/article/tiedostojen-lataaminen-onedriveen-a5710114-6aeb-4bf5-a336-dffa7cc0b77a" TargetMode="External"/><Relationship Id="rId2" Type="http://schemas.openxmlformats.org/officeDocument/2006/relationships/hyperlink" Target="https://support.office.com/fi-fi/onedriv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Microsoft Office 365 OneDrive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Microsoftin pilvipalvelu, tiedostonhallinta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5286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1276" y="2160588"/>
            <a:ext cx="516948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80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OneDrive, yhteiskäyttö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4199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939"/>
          </a:xfrm>
        </p:spPr>
        <p:txBody>
          <a:bodyPr/>
          <a:lstStyle/>
          <a:p>
            <a:r>
              <a:rPr lang="fi-FI" dirty="0"/>
              <a:t>Tiedostojen tai kansioiden jakaminen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0042"/>
            <a:ext cx="8596668" cy="5245769"/>
          </a:xfrm>
        </p:spPr>
        <p:txBody>
          <a:bodyPr>
            <a:normAutofit/>
          </a:bodyPr>
          <a:lstStyle/>
          <a:p>
            <a:r>
              <a:rPr lang="fi-FI" dirty="0"/>
              <a:t>Valitse jaettavat tiedostot tai jaettava kansio.</a:t>
            </a:r>
          </a:p>
          <a:p>
            <a:r>
              <a:rPr lang="fi-FI" dirty="0"/>
              <a:t>Valitse Jaa.</a:t>
            </a:r>
          </a:p>
          <a:p>
            <a:r>
              <a:rPr lang="fi-FI" dirty="0"/>
              <a:t>Valitse Kaikki, joilla on tämä linkki, voivat muokata tätä kohdetta ja määritä käyttöoikeudet:</a:t>
            </a:r>
          </a:p>
          <a:p>
            <a:pPr marL="0" indent="0">
              <a:buNone/>
            </a:pPr>
            <a:r>
              <a:rPr lang="fi-FI" dirty="0"/>
              <a:t>- Valitse Salli muokkaaminen, jos haluat muiden voivan muokata tiedostoa.</a:t>
            </a:r>
          </a:p>
          <a:p>
            <a:pPr marL="0" indent="0">
              <a:buNone/>
            </a:pPr>
            <a:r>
              <a:rPr lang="fi-FI" dirty="0"/>
              <a:t>- Poista Salli muokkaaminen -kohdan valinta, jos haluat muiden voivan vain tarkastella tiedostoa.</a:t>
            </a:r>
          </a:p>
          <a:p>
            <a:r>
              <a:rPr lang="fi-FI" dirty="0"/>
              <a:t>Valitse, miten haluat jakaa:</a:t>
            </a:r>
          </a:p>
          <a:p>
            <a:pPr marL="0" indent="0">
              <a:buNone/>
            </a:pPr>
            <a:r>
              <a:rPr lang="fi-FI" dirty="0"/>
              <a:t>- Hae linkki – Valitse Kopioi ja liitä linkki viestiin, tiedostoon, verkkosivulle tai toiseen sijaintiin.</a:t>
            </a:r>
          </a:p>
          <a:p>
            <a:pPr marL="0" indent="0">
              <a:buNone/>
            </a:pPr>
            <a:r>
              <a:rPr lang="fi-FI" dirty="0"/>
              <a:t>- Sähköposti – Kirjoita niiden henkilöiden sähköpostiosoitteet, joiden kanssa haluat jakaa, lisää viesti (valinnainen) ja valitse Jaa.</a:t>
            </a:r>
          </a:p>
          <a:p>
            <a:pPr marL="0" indent="0">
              <a:buNone/>
            </a:pPr>
            <a:r>
              <a:rPr lang="fi-FI" dirty="0"/>
              <a:t>- Yhteisöpalvelu – Valitse Lisää ja valitse haluamasi yhteisöpalvelu</a:t>
            </a:r>
          </a:p>
        </p:txBody>
      </p:sp>
    </p:spTree>
    <p:extLst>
      <p:ext uri="{BB962C8B-B14F-4D97-AF65-F5344CB8AC3E}">
        <p14:creationId xmlns:p14="http://schemas.microsoft.com/office/powerpoint/2010/main" val="4273035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Tiedostojen tai kansioiden jakaminen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400"/>
            <a:ext cx="3895725" cy="2362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888" y="1820127"/>
            <a:ext cx="381952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62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Jakamisen lopettaminen tai muuttaminen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Tiedoston - tai muokkausoikeuksien omistaja voi lopettaa jakamisoikeudet tai muuttaa niitä</a:t>
            </a:r>
          </a:p>
          <a:p>
            <a:r>
              <a:rPr lang="fi-FI" dirty="0"/>
              <a:t>Valitse tiedosto tai kansio, jonka jakamisen haluat lopettaa.</a:t>
            </a:r>
          </a:p>
          <a:p>
            <a:r>
              <a:rPr lang="fi-FI" dirty="0"/>
              <a:t>Valitse oikeassa yläkulmassa Tiedot tietoruudun avaamiseksi.</a:t>
            </a:r>
          </a:p>
          <a:p>
            <a:r>
              <a:rPr lang="fi-FI" dirty="0"/>
              <a:t>Valitsen Käytön hallinta ja:</a:t>
            </a:r>
          </a:p>
          <a:p>
            <a:pPr marL="0" indent="0">
              <a:buNone/>
            </a:pPr>
            <a:r>
              <a:rPr lang="fi-FI" dirty="0"/>
              <a:t>- Poista linkki käytöstä valitsemalla sen vieressä X.</a:t>
            </a:r>
          </a:p>
          <a:p>
            <a:pPr marL="0" indent="0">
              <a:buNone/>
            </a:pPr>
            <a:r>
              <a:rPr lang="fi-FI" dirty="0"/>
              <a:t>- Valitse Voi muokata tai Voi tarkastella ja valitse sitten Lopeta jakaminen.</a:t>
            </a:r>
          </a:p>
          <a:p>
            <a:pPr marL="0" indent="0">
              <a:buNone/>
            </a:pPr>
            <a:r>
              <a:rPr lang="fi-FI" dirty="0"/>
              <a:t>- Valitse Voi muokata tai Voi tarkastella ja valitse sitten Muuta muotoon…</a:t>
            </a:r>
          </a:p>
        </p:txBody>
      </p:sp>
    </p:spTree>
    <p:extLst>
      <p:ext uri="{BB962C8B-B14F-4D97-AF65-F5344CB8AC3E}">
        <p14:creationId xmlns:p14="http://schemas.microsoft.com/office/powerpoint/2010/main" val="773534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Mobiilisovellukset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Mobiililaitteille omat versiot saatavilla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https://support.office.com/fi-fi/article/mobiilisovellusten-m%C3%A4%C3%A4ritt%C3%A4minen-51deb017-14c2-4f92-8b7a-f635aaa4eb3c?ui=fi-FI&amp;rs=fi-FI&amp;ad=FI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9236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0935"/>
          </a:xfrm>
        </p:spPr>
        <p:txBody>
          <a:bodyPr/>
          <a:lstStyle/>
          <a:p>
            <a:r>
              <a:rPr lang="fi-FI" b="1" dirty="0"/>
              <a:t>OneDriven ohjeita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2291"/>
            <a:ext cx="8596668" cy="4559071"/>
          </a:xfrm>
        </p:spPr>
        <p:txBody>
          <a:bodyPr/>
          <a:lstStyle/>
          <a:p>
            <a:r>
              <a:rPr lang="fi-FI" dirty="0"/>
              <a:t>Valitse </a:t>
            </a:r>
            <a:r>
              <a:rPr lang="fi-FI" b="1" dirty="0"/>
              <a:t>?</a:t>
            </a:r>
            <a:r>
              <a:rPr lang="fi-FI" dirty="0"/>
              <a:t>.</a:t>
            </a:r>
          </a:p>
          <a:p>
            <a:r>
              <a:rPr lang="fi-FI" dirty="0"/>
              <a:t>Toimi seuraavasti:</a:t>
            </a:r>
          </a:p>
          <a:p>
            <a:pPr lvl="1"/>
            <a:r>
              <a:rPr lang="fi-FI" dirty="0"/>
              <a:t>Valitse </a:t>
            </a:r>
            <a:r>
              <a:rPr lang="fi-FI" b="1" dirty="0"/>
              <a:t>Kerro, mitä haluat tehdä</a:t>
            </a:r>
            <a:r>
              <a:rPr lang="fi-FI" dirty="0"/>
              <a:t>, kirjoita, mihin asiaan haluat apua ja valitse sitten tuloksista aihe.</a:t>
            </a:r>
          </a:p>
          <a:p>
            <a:pPr lvl="1"/>
            <a:r>
              <a:rPr lang="fi-FI" dirty="0"/>
              <a:t>Valitse aihe kohdan </a:t>
            </a:r>
            <a:r>
              <a:rPr lang="fi-FI" b="1" dirty="0"/>
              <a:t>Uutta</a:t>
            </a:r>
            <a:r>
              <a:rPr lang="fi-FI" dirty="0"/>
              <a:t> alta</a:t>
            </a:r>
          </a:p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818" y="2780147"/>
            <a:ext cx="386715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30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Helppi-sivuja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https://support.office.com/fi-fi/onedrive</a:t>
            </a:r>
            <a:endParaRPr lang="fi-FI" dirty="0"/>
          </a:p>
          <a:p>
            <a:endParaRPr lang="fi-FI" dirty="0"/>
          </a:p>
          <a:p>
            <a:r>
              <a:rPr lang="fi-FI" dirty="0">
                <a:hlinkClick r:id="rId3"/>
              </a:rPr>
              <a:t>https://support.office.com/fi-fi/article/tiedostojen-lataaminen-onedriveen-a5710114-6aeb-4bf5-a336-dffa7cc0b77a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12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voit tehdä OneDrivella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Luoda tiedostoja tietokoneella ja muokata niitä kannettavalla tietokoneella, tabletilla tai puhelimella</a:t>
            </a:r>
          </a:p>
          <a:p>
            <a:r>
              <a:rPr lang="fi-FI" dirty="0"/>
              <a:t>Jakaa tiedostoja ja valokuvia muiden kanssa</a:t>
            </a:r>
          </a:p>
          <a:p>
            <a:r>
              <a:rPr lang="fi-FI" dirty="0"/>
              <a:t>Tehdä Office-tiedostojen parissa yhteistyötä ystävien kanssa samanaikaisesti</a:t>
            </a:r>
          </a:p>
          <a:p>
            <a:r>
              <a:rPr lang="fi-FI" dirty="0"/>
              <a:t>Luoda kuvista albumeita perhettä ja ystäviä varten</a:t>
            </a:r>
          </a:p>
          <a:p>
            <a:r>
              <a:rPr lang="fi-FI" dirty="0"/>
              <a:t>Käyttää tiedostoja ja valokuvia millä tahansa laitteella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862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Tiedostojen lataaminen OneDriveen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1917"/>
            <a:ext cx="8596668" cy="4061860"/>
          </a:xfrm>
        </p:spPr>
        <p:txBody>
          <a:bodyPr/>
          <a:lstStyle/>
          <a:p>
            <a:r>
              <a:rPr lang="fi-FI" dirty="0"/>
              <a:t>Microsoft Edgellä tai Google Chromella:</a:t>
            </a:r>
          </a:p>
          <a:p>
            <a:r>
              <a:rPr lang="fi-FI" dirty="0"/>
              <a:t>Valitse </a:t>
            </a:r>
            <a:r>
              <a:rPr lang="fi-FI" b="1" dirty="0"/>
              <a:t>Lataa</a:t>
            </a:r>
            <a:r>
              <a:rPr lang="fi-FI" dirty="0"/>
              <a:t> &gt; </a:t>
            </a:r>
            <a:r>
              <a:rPr lang="fi-FI" b="1" dirty="0"/>
              <a:t>Tiedostot</a:t>
            </a:r>
            <a:r>
              <a:rPr lang="fi-FI" dirty="0"/>
              <a:t>.</a:t>
            </a:r>
          </a:p>
          <a:p>
            <a:r>
              <a:rPr lang="fi-FI" dirty="0"/>
              <a:t>Valitse ladattava tiedosto tai ladattavat tiedostot.</a:t>
            </a:r>
          </a:p>
          <a:p>
            <a:r>
              <a:rPr lang="fi-FI" dirty="0"/>
              <a:t>Valitse </a:t>
            </a:r>
            <a:r>
              <a:rPr lang="fi-FI" b="1" dirty="0"/>
              <a:t>Avaa</a:t>
            </a:r>
            <a:r>
              <a:rPr lang="fi-FI" dirty="0"/>
              <a:t>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630" y="3126725"/>
            <a:ext cx="5934075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76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Kansion lataaminen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2173"/>
            <a:ext cx="8596668" cy="4299189"/>
          </a:xfrm>
        </p:spPr>
        <p:txBody>
          <a:bodyPr/>
          <a:lstStyle/>
          <a:p>
            <a:r>
              <a:rPr lang="fi-FI" dirty="0"/>
              <a:t>Microsoft Edgellä tai Google Chromella:</a:t>
            </a:r>
          </a:p>
          <a:p>
            <a:r>
              <a:rPr lang="fi-FI" dirty="0"/>
              <a:t>Valitse </a:t>
            </a:r>
            <a:r>
              <a:rPr lang="fi-FI" b="1" dirty="0"/>
              <a:t>Lataa</a:t>
            </a:r>
            <a:r>
              <a:rPr lang="fi-FI" dirty="0"/>
              <a:t> &gt; </a:t>
            </a:r>
            <a:r>
              <a:rPr lang="fi-FI" b="1" dirty="0"/>
              <a:t>Kansio</a:t>
            </a:r>
            <a:r>
              <a:rPr lang="fi-FI" dirty="0"/>
              <a:t>.</a:t>
            </a:r>
          </a:p>
          <a:p>
            <a:r>
              <a:rPr lang="fi-FI" dirty="0"/>
              <a:t>Valitse ladattava kansio.</a:t>
            </a:r>
          </a:p>
          <a:p>
            <a:r>
              <a:rPr lang="fi-FI" dirty="0"/>
              <a:t>Valitse </a:t>
            </a:r>
            <a:r>
              <a:rPr lang="fi-FI" b="1" dirty="0"/>
              <a:t>Valitse kansio</a:t>
            </a:r>
            <a:r>
              <a:rPr lang="fi-FI" dirty="0"/>
              <a:t>.</a:t>
            </a:r>
          </a:p>
          <a:p>
            <a:r>
              <a:rPr lang="fi-FI" dirty="0"/>
              <a:t>Jos et näe </a:t>
            </a:r>
            <a:r>
              <a:rPr lang="fi-FI" b="1" dirty="0"/>
              <a:t>Lataa</a:t>
            </a:r>
            <a:r>
              <a:rPr lang="fi-FI" dirty="0"/>
              <a:t> &gt; </a:t>
            </a:r>
            <a:r>
              <a:rPr lang="fi-FI" b="1" dirty="0"/>
              <a:t>Kansio</a:t>
            </a:r>
            <a:r>
              <a:rPr lang="fi-FI" dirty="0"/>
              <a:t> -kohtaa selaimellasi, luo kansio ja lataa tiedostot siihen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618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Kansion luominen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Valitse </a:t>
            </a:r>
            <a:r>
              <a:rPr lang="fi-FI" b="1" dirty="0"/>
              <a:t>Uusi</a:t>
            </a:r>
            <a:r>
              <a:rPr lang="fi-FI" dirty="0"/>
              <a:t> &gt; </a:t>
            </a:r>
            <a:r>
              <a:rPr lang="fi-FI" b="1" dirty="0"/>
              <a:t>Kansio</a:t>
            </a:r>
            <a:r>
              <a:rPr lang="fi-FI" dirty="0"/>
              <a:t>.</a:t>
            </a:r>
          </a:p>
          <a:p>
            <a:r>
              <a:rPr lang="fi-FI" dirty="0"/>
              <a:t>Kirjoita kansion nimi.</a:t>
            </a:r>
          </a:p>
          <a:p>
            <a:r>
              <a:rPr lang="fi-FI" dirty="0"/>
              <a:t>Valitse </a:t>
            </a:r>
            <a:r>
              <a:rPr lang="fi-FI" b="1" dirty="0"/>
              <a:t>Luo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572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Tiedoston tallentaminen OneDriveen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2752"/>
            <a:ext cx="8596668" cy="3880773"/>
          </a:xfrm>
        </p:spPr>
        <p:txBody>
          <a:bodyPr/>
          <a:lstStyle/>
          <a:p>
            <a:r>
              <a:rPr lang="fi-FI" dirty="0"/>
              <a:t>Valitse </a:t>
            </a:r>
            <a:r>
              <a:rPr lang="fi-FI" b="1" dirty="0"/>
              <a:t>Tiedosto</a:t>
            </a:r>
            <a:r>
              <a:rPr lang="fi-FI" dirty="0"/>
              <a:t> &gt; </a:t>
            </a:r>
            <a:r>
              <a:rPr lang="fi-FI" b="1" dirty="0"/>
              <a:t>Tallenna nimellä</a:t>
            </a:r>
            <a:r>
              <a:rPr lang="fi-FI" dirty="0"/>
              <a:t> &gt; </a:t>
            </a:r>
            <a:r>
              <a:rPr lang="fi-FI" b="1" dirty="0"/>
              <a:t>OneDrive – henkilökohtainen</a:t>
            </a:r>
            <a:r>
              <a:rPr lang="fi-FI" dirty="0"/>
              <a:t>.</a:t>
            </a:r>
          </a:p>
          <a:p>
            <a:r>
              <a:rPr lang="fi-FI" dirty="0"/>
              <a:t>Valitse </a:t>
            </a:r>
            <a:r>
              <a:rPr lang="fi-FI" b="1" dirty="0"/>
              <a:t>Kirjoita tiedostonimi tähän</a:t>
            </a:r>
            <a:r>
              <a:rPr lang="fi-FI" dirty="0"/>
              <a:t> ja kirjoita nimi.</a:t>
            </a:r>
          </a:p>
          <a:p>
            <a:r>
              <a:rPr lang="fi-FI" dirty="0"/>
              <a:t>Jos haluat tallentaa toiseen kansioon, valitse </a:t>
            </a:r>
            <a:r>
              <a:rPr lang="fi-FI" b="1" dirty="0"/>
              <a:t>Selaa</a:t>
            </a:r>
            <a:r>
              <a:rPr lang="fi-FI" dirty="0"/>
              <a:t> ja valitse haluamasi kansio.</a:t>
            </a:r>
          </a:p>
          <a:p>
            <a:r>
              <a:rPr lang="fi-FI" dirty="0"/>
              <a:t>Valitse </a:t>
            </a:r>
            <a:r>
              <a:rPr lang="fi-FI" b="1" dirty="0"/>
              <a:t>Tallenna</a:t>
            </a:r>
          </a:p>
          <a:p>
            <a:endParaRPr lang="fi-F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124" y="3343275"/>
            <a:ext cx="35052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4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Tallennuspaikan lisääminen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et näe </a:t>
            </a:r>
            <a:r>
              <a:rPr lang="fi-FI" b="1" dirty="0"/>
              <a:t>OneDrive – henkilökohtainen</a:t>
            </a:r>
            <a:r>
              <a:rPr lang="fi-FI" dirty="0"/>
              <a:t> -kohtaa luettelossa:</a:t>
            </a:r>
          </a:p>
          <a:p>
            <a:pPr marL="0" indent="0">
              <a:buNone/>
            </a:pPr>
            <a:r>
              <a:rPr lang="fi-FI" dirty="0"/>
              <a:t>- Valitse </a:t>
            </a:r>
            <a:r>
              <a:rPr lang="fi-FI" b="1" dirty="0"/>
              <a:t>Lisää sijainti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- Valitse </a:t>
            </a:r>
            <a:r>
              <a:rPr lang="fi-FI" b="1" dirty="0"/>
              <a:t>OneDrive</a:t>
            </a:r>
            <a:r>
              <a:rPr lang="fi-FI" dirty="0"/>
              <a:t> ja kirjaudu sisään Microsoft-tilillesi.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0223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OneDrive-kansioiden synkronointi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4797"/>
            <a:ext cx="8596668" cy="4366566"/>
          </a:xfrm>
        </p:spPr>
        <p:txBody>
          <a:bodyPr/>
          <a:lstStyle/>
          <a:p>
            <a:r>
              <a:rPr lang="fi-FI" dirty="0"/>
              <a:t>OneDrive synkronoi automaattisesti PC- tai Mac-tietokoneen tiedostot, kun kirjaudut sisään. Jos haluat rajoittaa OneDriven laitteessa käyttämää tallennustilaa, voit valita synkronoitavat kansiot itse.</a:t>
            </a:r>
          </a:p>
          <a:p>
            <a:r>
              <a:rPr lang="fi-FI" dirty="0"/>
              <a:t>Valitse Resurssienhallinnan vasemmassa reunassa </a:t>
            </a:r>
            <a:r>
              <a:rPr lang="fi-FI" b="1" dirty="0"/>
              <a:t>OneDrive – henkilökohtainen</a:t>
            </a:r>
            <a:r>
              <a:rPr lang="fi-FI" dirty="0"/>
              <a:t>.</a:t>
            </a:r>
          </a:p>
          <a:p>
            <a:r>
              <a:rPr lang="fi-FI" dirty="0"/>
              <a:t>Napsauta mitä tahansa kansiota hiiren kakkospainikkeella ja valitse sitten </a:t>
            </a:r>
            <a:r>
              <a:rPr lang="fi-FI" b="1" dirty="0"/>
              <a:t>Valitse synkronoitavat OneDrive-kansiot</a:t>
            </a:r>
            <a:r>
              <a:rPr lang="fi-FI" dirty="0"/>
              <a:t>.</a:t>
            </a:r>
          </a:p>
          <a:p>
            <a:r>
              <a:rPr lang="fi-FI" dirty="0"/>
              <a:t>Valitse niiden kansioiden valintaruudut, jotka haluat synkronoida työpöydän kanssa.</a:t>
            </a:r>
          </a:p>
          <a:p>
            <a:r>
              <a:rPr lang="fi-FI" dirty="0"/>
              <a:t>Valitse </a:t>
            </a:r>
            <a:r>
              <a:rPr lang="fi-FI" b="1" dirty="0"/>
              <a:t>OK</a:t>
            </a:r>
            <a:r>
              <a:rPr lang="fi-FI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6859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542</Words>
  <Application>Microsoft Office PowerPoint</Application>
  <PresentationFormat>Widescreen</PresentationFormat>
  <Paragraphs>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Microsoft Office 365 OneDrive</vt:lpstr>
      <vt:lpstr>Helppi-sivuja</vt:lpstr>
      <vt:lpstr>Mitä voit tehdä OneDrivella</vt:lpstr>
      <vt:lpstr>Tiedostojen lataaminen OneDriveen </vt:lpstr>
      <vt:lpstr>Kansion lataaminen</vt:lpstr>
      <vt:lpstr>Kansion luominen</vt:lpstr>
      <vt:lpstr>Tiedoston tallentaminen OneDriveen </vt:lpstr>
      <vt:lpstr>Tallennuspaikan lisääminen</vt:lpstr>
      <vt:lpstr>OneDrive-kansioiden synkronointi</vt:lpstr>
      <vt:lpstr>PowerPoint Presentation</vt:lpstr>
      <vt:lpstr>OneDrive, yhteiskäyttö</vt:lpstr>
      <vt:lpstr>Tiedostojen tai kansioiden jakaminen</vt:lpstr>
      <vt:lpstr>Tiedostojen tai kansioiden jakaminen</vt:lpstr>
      <vt:lpstr>Jakamisen lopettaminen tai muuttaminen</vt:lpstr>
      <vt:lpstr>Mobiilisovellukset</vt:lpstr>
      <vt:lpstr>OneDriven ohjeita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OneDrive</dc:title>
  <dc:creator>Mika Sorsa</dc:creator>
  <cp:lastModifiedBy>Sorsa Mika</cp:lastModifiedBy>
  <cp:revision>31</cp:revision>
  <dcterms:created xsi:type="dcterms:W3CDTF">2018-10-10T10:04:40Z</dcterms:created>
  <dcterms:modified xsi:type="dcterms:W3CDTF">2020-01-23T12:17:32Z</dcterms:modified>
</cp:coreProperties>
</file>