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46.xml" ContentType="application/vnd.openxmlformats-officedocument.presentationml.slideMaster+xml"/>
  <Override PartName="/ppt/slideMasters/slideMaster47.xml" ContentType="application/vnd.openxmlformats-officedocument.presentationml.slideMaster+xml"/>
  <Override PartName="/ppt/slideMasters/slideMaster48.xml" ContentType="application/vnd.openxmlformats-officedocument.presentationml.slideMaster+xml"/>
  <Override PartName="/ppt/slideMasters/slideMaster49.xml" ContentType="application/vnd.openxmlformats-officedocument.presentationml.slideMaster+xml"/>
  <Override PartName="/ppt/slideMasters/slideMaster50.xml" ContentType="application/vnd.openxmlformats-officedocument.presentationml.slideMaster+xml"/>
  <Override PartName="/ppt/slideMasters/slideMaster51.xml" ContentType="application/vnd.openxmlformats-officedocument.presentationml.slideMaster+xml"/>
  <Override PartName="/ppt/slideMasters/slideMaster52.xml" ContentType="application/vnd.openxmlformats-officedocument.presentationml.slideMaster+xml"/>
  <Override PartName="/ppt/slideMasters/slideMaster53.xml" ContentType="application/vnd.openxmlformats-officedocument.presentationml.slideMaster+xml"/>
  <Override PartName="/ppt/slideMasters/slideMaster54.xml" ContentType="application/vnd.openxmlformats-officedocument.presentationml.slideMaster+xml"/>
  <Override PartName="/ppt/slideMasters/slideMaster5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4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5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6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7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8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theme/theme9.xml" ContentType="application/vnd.openxmlformats-officedocument.theme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theme/theme10.xml" ContentType="application/vnd.openxmlformats-officedocument.theme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theme/theme11.xml" ContentType="application/vnd.openxmlformats-officedocument.theme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12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theme/theme13.xml" ContentType="application/vnd.openxmlformats-officedocument.theme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theme/theme14.xml" ContentType="application/vnd.openxmlformats-officedocument.theme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theme/theme15.xml" ContentType="application/vnd.openxmlformats-officedocument.theme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theme/theme16.xml" ContentType="application/vnd.openxmlformats-officedocument.theme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theme/theme17.xml" ContentType="application/vnd.openxmlformats-officedocument.theme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theme/theme18.xml" ContentType="application/vnd.openxmlformats-officedocument.theme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theme/theme19.xml" ContentType="application/vnd.openxmlformats-officedocument.theme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theme/theme20.xml" ContentType="application/vnd.openxmlformats-officedocument.theme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theme/theme21.xml" ContentType="application/vnd.openxmlformats-officedocument.theme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theme/theme22.xml" ContentType="application/vnd.openxmlformats-officedocument.theme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theme/theme23.xml" ContentType="application/vnd.openxmlformats-officedocument.theme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theme/theme24.xml" ContentType="application/vnd.openxmlformats-officedocument.theme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theme/theme25.xml" ContentType="application/vnd.openxmlformats-officedocument.theme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theme/theme26.xml" ContentType="application/vnd.openxmlformats-officedocument.theme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theme/theme27.xml" ContentType="application/vnd.openxmlformats-officedocument.theme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theme/theme28.xml" ContentType="application/vnd.openxmlformats-officedocument.theme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theme/theme29.xml" ContentType="application/vnd.openxmlformats-officedocument.theme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562.xml" ContentType="application/vnd.openxmlformats-officedocument.presentationml.slideLayout+xml"/>
  <Override PartName="/ppt/theme/theme30.xml" ContentType="application/vnd.openxmlformats-officedocument.theme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572.xml" ContentType="application/vnd.openxmlformats-officedocument.presentationml.slideLayout+xml"/>
  <Override PartName="/ppt/slideLayouts/slideLayout573.xml" ContentType="application/vnd.openxmlformats-officedocument.presentationml.slideLayout+xml"/>
  <Override PartName="/ppt/slideLayouts/slideLayout574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581.xml" ContentType="application/vnd.openxmlformats-officedocument.presentationml.slideLayout+xml"/>
  <Override PartName="/ppt/theme/theme31.xml" ContentType="application/vnd.openxmlformats-officedocument.theme+xml"/>
  <Override PartName="/ppt/slideLayouts/slideLayout582.xml" ContentType="application/vnd.openxmlformats-officedocument.presentationml.slideLayout+xml"/>
  <Override PartName="/ppt/slideLayouts/slideLayout583.xml" ContentType="application/vnd.openxmlformats-officedocument.presentationml.slideLayout+xml"/>
  <Override PartName="/ppt/slideLayouts/slideLayout584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587.xml" ContentType="application/vnd.openxmlformats-officedocument.presentationml.slideLayout+xml"/>
  <Override PartName="/ppt/slideLayouts/slideLayout588.xml" ContentType="application/vnd.openxmlformats-officedocument.presentationml.slideLayout+xml"/>
  <Override PartName="/ppt/slideLayouts/slideLayout589.xml" ContentType="application/vnd.openxmlformats-officedocument.presentationml.slideLayout+xml"/>
  <Override PartName="/ppt/slideLayouts/slideLayout590.xml" ContentType="application/vnd.openxmlformats-officedocument.presentationml.slideLayout+xml"/>
  <Override PartName="/ppt/slideLayouts/slideLayout591.xml" ContentType="application/vnd.openxmlformats-officedocument.presentationml.slideLayout+xml"/>
  <Override PartName="/ppt/slideLayouts/slideLayout592.xml" ContentType="application/vnd.openxmlformats-officedocument.presentationml.slideLayout+xml"/>
  <Override PartName="/ppt/slideLayouts/slideLayout593.xml" ContentType="application/vnd.openxmlformats-officedocument.presentationml.slideLayout+xml"/>
  <Override PartName="/ppt/slideLayouts/slideLayout594.xml" ContentType="application/vnd.openxmlformats-officedocument.presentationml.slideLayout+xml"/>
  <Override PartName="/ppt/slideLayouts/slideLayout595.xml" ContentType="application/vnd.openxmlformats-officedocument.presentationml.slideLayout+xml"/>
  <Override PartName="/ppt/slideLayouts/slideLayout596.xml" ContentType="application/vnd.openxmlformats-officedocument.presentationml.slideLayout+xml"/>
  <Override PartName="/ppt/slideLayouts/slideLayout597.xml" ContentType="application/vnd.openxmlformats-officedocument.presentationml.slideLayout+xml"/>
  <Override PartName="/ppt/slideLayouts/slideLayout598.xml" ContentType="application/vnd.openxmlformats-officedocument.presentationml.slideLayout+xml"/>
  <Override PartName="/ppt/slideLayouts/slideLayout599.xml" ContentType="application/vnd.openxmlformats-officedocument.presentationml.slideLayout+xml"/>
  <Override PartName="/ppt/slideLayouts/slideLayout600.xml" ContentType="application/vnd.openxmlformats-officedocument.presentationml.slideLayout+xml"/>
  <Override PartName="/ppt/theme/theme32.xml" ContentType="application/vnd.openxmlformats-officedocument.theme+xml"/>
  <Override PartName="/ppt/slideLayouts/slideLayout601.xml" ContentType="application/vnd.openxmlformats-officedocument.presentationml.slideLayout+xml"/>
  <Override PartName="/ppt/slideLayouts/slideLayout602.xml" ContentType="application/vnd.openxmlformats-officedocument.presentationml.slideLayout+xml"/>
  <Override PartName="/ppt/slideLayouts/slideLayout603.xml" ContentType="application/vnd.openxmlformats-officedocument.presentationml.slideLayout+xml"/>
  <Override PartName="/ppt/slideLayouts/slideLayout604.xml" ContentType="application/vnd.openxmlformats-officedocument.presentationml.slideLayout+xml"/>
  <Override PartName="/ppt/slideLayouts/slideLayout605.xml" ContentType="application/vnd.openxmlformats-officedocument.presentationml.slideLayout+xml"/>
  <Override PartName="/ppt/slideLayouts/slideLayout606.xml" ContentType="application/vnd.openxmlformats-officedocument.presentationml.slideLayout+xml"/>
  <Override PartName="/ppt/slideLayouts/slideLayout607.xml" ContentType="application/vnd.openxmlformats-officedocument.presentationml.slideLayout+xml"/>
  <Override PartName="/ppt/slideLayouts/slideLayout608.xml" ContentType="application/vnd.openxmlformats-officedocument.presentationml.slideLayout+xml"/>
  <Override PartName="/ppt/slideLayouts/slideLayout609.xml" ContentType="application/vnd.openxmlformats-officedocument.presentationml.slideLayout+xml"/>
  <Override PartName="/ppt/slideLayouts/slideLayout610.xml" ContentType="application/vnd.openxmlformats-officedocument.presentationml.slideLayout+xml"/>
  <Override PartName="/ppt/slideLayouts/slideLayout611.xml" ContentType="application/vnd.openxmlformats-officedocument.presentationml.slideLayout+xml"/>
  <Override PartName="/ppt/slideLayouts/slideLayout612.xml" ContentType="application/vnd.openxmlformats-officedocument.presentationml.slideLayout+xml"/>
  <Override PartName="/ppt/slideLayouts/slideLayout613.xml" ContentType="application/vnd.openxmlformats-officedocument.presentationml.slideLayout+xml"/>
  <Override PartName="/ppt/slideLayouts/slideLayout614.xml" ContentType="application/vnd.openxmlformats-officedocument.presentationml.slideLayout+xml"/>
  <Override PartName="/ppt/slideLayouts/slideLayout615.xml" ContentType="application/vnd.openxmlformats-officedocument.presentationml.slideLayout+xml"/>
  <Override PartName="/ppt/slideLayouts/slideLayout616.xml" ContentType="application/vnd.openxmlformats-officedocument.presentationml.slideLayout+xml"/>
  <Override PartName="/ppt/slideLayouts/slideLayout617.xml" ContentType="application/vnd.openxmlformats-officedocument.presentationml.slideLayout+xml"/>
  <Override PartName="/ppt/slideLayouts/slideLayout618.xml" ContentType="application/vnd.openxmlformats-officedocument.presentationml.slideLayout+xml"/>
  <Override PartName="/ppt/slideLayouts/slideLayout619.xml" ContentType="application/vnd.openxmlformats-officedocument.presentationml.slideLayout+xml"/>
  <Override PartName="/ppt/theme/theme33.xml" ContentType="application/vnd.openxmlformats-officedocument.theme+xml"/>
  <Override PartName="/ppt/slideLayouts/slideLayout620.xml" ContentType="application/vnd.openxmlformats-officedocument.presentationml.slideLayout+xml"/>
  <Override PartName="/ppt/slideLayouts/slideLayout621.xml" ContentType="application/vnd.openxmlformats-officedocument.presentationml.slideLayout+xml"/>
  <Override PartName="/ppt/slideLayouts/slideLayout622.xml" ContentType="application/vnd.openxmlformats-officedocument.presentationml.slideLayout+xml"/>
  <Override PartName="/ppt/slideLayouts/slideLayout623.xml" ContentType="application/vnd.openxmlformats-officedocument.presentationml.slideLayout+xml"/>
  <Override PartName="/ppt/slideLayouts/slideLayout624.xml" ContentType="application/vnd.openxmlformats-officedocument.presentationml.slideLayout+xml"/>
  <Override PartName="/ppt/slideLayouts/slideLayout625.xml" ContentType="application/vnd.openxmlformats-officedocument.presentationml.slideLayout+xml"/>
  <Override PartName="/ppt/slideLayouts/slideLayout626.xml" ContentType="application/vnd.openxmlformats-officedocument.presentationml.slideLayout+xml"/>
  <Override PartName="/ppt/slideLayouts/slideLayout627.xml" ContentType="application/vnd.openxmlformats-officedocument.presentationml.slideLayout+xml"/>
  <Override PartName="/ppt/slideLayouts/slideLayout628.xml" ContentType="application/vnd.openxmlformats-officedocument.presentationml.slideLayout+xml"/>
  <Override PartName="/ppt/slideLayouts/slideLayout629.xml" ContentType="application/vnd.openxmlformats-officedocument.presentationml.slideLayout+xml"/>
  <Override PartName="/ppt/slideLayouts/slideLayout630.xml" ContentType="application/vnd.openxmlformats-officedocument.presentationml.slideLayout+xml"/>
  <Override PartName="/ppt/slideLayouts/slideLayout631.xml" ContentType="application/vnd.openxmlformats-officedocument.presentationml.slideLayout+xml"/>
  <Override PartName="/ppt/slideLayouts/slideLayout632.xml" ContentType="application/vnd.openxmlformats-officedocument.presentationml.slideLayout+xml"/>
  <Override PartName="/ppt/slideLayouts/slideLayout633.xml" ContentType="application/vnd.openxmlformats-officedocument.presentationml.slideLayout+xml"/>
  <Override PartName="/ppt/slideLayouts/slideLayout634.xml" ContentType="application/vnd.openxmlformats-officedocument.presentationml.slideLayout+xml"/>
  <Override PartName="/ppt/slideLayouts/slideLayout635.xml" ContentType="application/vnd.openxmlformats-officedocument.presentationml.slideLayout+xml"/>
  <Override PartName="/ppt/slideLayouts/slideLayout636.xml" ContentType="application/vnd.openxmlformats-officedocument.presentationml.slideLayout+xml"/>
  <Override PartName="/ppt/slideLayouts/slideLayout637.xml" ContentType="application/vnd.openxmlformats-officedocument.presentationml.slideLayout+xml"/>
  <Override PartName="/ppt/slideLayouts/slideLayout638.xml" ContentType="application/vnd.openxmlformats-officedocument.presentationml.slideLayout+xml"/>
  <Override PartName="/ppt/theme/theme34.xml" ContentType="application/vnd.openxmlformats-officedocument.theme+xml"/>
  <Override PartName="/ppt/slideLayouts/slideLayout639.xml" ContentType="application/vnd.openxmlformats-officedocument.presentationml.slideLayout+xml"/>
  <Override PartName="/ppt/slideLayouts/slideLayout640.xml" ContentType="application/vnd.openxmlformats-officedocument.presentationml.slideLayout+xml"/>
  <Override PartName="/ppt/slideLayouts/slideLayout641.xml" ContentType="application/vnd.openxmlformats-officedocument.presentationml.slideLayout+xml"/>
  <Override PartName="/ppt/slideLayouts/slideLayout642.xml" ContentType="application/vnd.openxmlformats-officedocument.presentationml.slideLayout+xml"/>
  <Override PartName="/ppt/slideLayouts/slideLayout643.xml" ContentType="application/vnd.openxmlformats-officedocument.presentationml.slideLayout+xml"/>
  <Override PartName="/ppt/slideLayouts/slideLayout644.xml" ContentType="application/vnd.openxmlformats-officedocument.presentationml.slideLayout+xml"/>
  <Override PartName="/ppt/slideLayouts/slideLayout645.xml" ContentType="application/vnd.openxmlformats-officedocument.presentationml.slideLayout+xml"/>
  <Override PartName="/ppt/slideLayouts/slideLayout646.xml" ContentType="application/vnd.openxmlformats-officedocument.presentationml.slideLayout+xml"/>
  <Override PartName="/ppt/slideLayouts/slideLayout647.xml" ContentType="application/vnd.openxmlformats-officedocument.presentationml.slideLayout+xml"/>
  <Override PartName="/ppt/slideLayouts/slideLayout648.xml" ContentType="application/vnd.openxmlformats-officedocument.presentationml.slideLayout+xml"/>
  <Override PartName="/ppt/slideLayouts/slideLayout649.xml" ContentType="application/vnd.openxmlformats-officedocument.presentationml.slideLayout+xml"/>
  <Override PartName="/ppt/slideLayouts/slideLayout650.xml" ContentType="application/vnd.openxmlformats-officedocument.presentationml.slideLayout+xml"/>
  <Override PartName="/ppt/slideLayouts/slideLayout651.xml" ContentType="application/vnd.openxmlformats-officedocument.presentationml.slideLayout+xml"/>
  <Override PartName="/ppt/slideLayouts/slideLayout652.xml" ContentType="application/vnd.openxmlformats-officedocument.presentationml.slideLayout+xml"/>
  <Override PartName="/ppt/slideLayouts/slideLayout653.xml" ContentType="application/vnd.openxmlformats-officedocument.presentationml.slideLayout+xml"/>
  <Override PartName="/ppt/slideLayouts/slideLayout654.xml" ContentType="application/vnd.openxmlformats-officedocument.presentationml.slideLayout+xml"/>
  <Override PartName="/ppt/slideLayouts/slideLayout655.xml" ContentType="application/vnd.openxmlformats-officedocument.presentationml.slideLayout+xml"/>
  <Override PartName="/ppt/slideLayouts/slideLayout656.xml" ContentType="application/vnd.openxmlformats-officedocument.presentationml.slideLayout+xml"/>
  <Override PartName="/ppt/slideLayouts/slideLayout657.xml" ContentType="application/vnd.openxmlformats-officedocument.presentationml.slideLayout+xml"/>
  <Override PartName="/ppt/theme/theme35.xml" ContentType="application/vnd.openxmlformats-officedocument.theme+xml"/>
  <Override PartName="/ppt/slideLayouts/slideLayout658.xml" ContentType="application/vnd.openxmlformats-officedocument.presentationml.slideLayout+xml"/>
  <Override PartName="/ppt/slideLayouts/slideLayout659.xml" ContentType="application/vnd.openxmlformats-officedocument.presentationml.slideLayout+xml"/>
  <Override PartName="/ppt/slideLayouts/slideLayout660.xml" ContentType="application/vnd.openxmlformats-officedocument.presentationml.slideLayout+xml"/>
  <Override PartName="/ppt/slideLayouts/slideLayout661.xml" ContentType="application/vnd.openxmlformats-officedocument.presentationml.slideLayout+xml"/>
  <Override PartName="/ppt/slideLayouts/slideLayout662.xml" ContentType="application/vnd.openxmlformats-officedocument.presentationml.slideLayout+xml"/>
  <Override PartName="/ppt/slideLayouts/slideLayout663.xml" ContentType="application/vnd.openxmlformats-officedocument.presentationml.slideLayout+xml"/>
  <Override PartName="/ppt/slideLayouts/slideLayout664.xml" ContentType="application/vnd.openxmlformats-officedocument.presentationml.slideLayout+xml"/>
  <Override PartName="/ppt/slideLayouts/slideLayout665.xml" ContentType="application/vnd.openxmlformats-officedocument.presentationml.slideLayout+xml"/>
  <Override PartName="/ppt/slideLayouts/slideLayout666.xml" ContentType="application/vnd.openxmlformats-officedocument.presentationml.slideLayout+xml"/>
  <Override PartName="/ppt/slideLayouts/slideLayout667.xml" ContentType="application/vnd.openxmlformats-officedocument.presentationml.slideLayout+xml"/>
  <Override PartName="/ppt/slideLayouts/slideLayout668.xml" ContentType="application/vnd.openxmlformats-officedocument.presentationml.slideLayout+xml"/>
  <Override PartName="/ppt/slideLayouts/slideLayout669.xml" ContentType="application/vnd.openxmlformats-officedocument.presentationml.slideLayout+xml"/>
  <Override PartName="/ppt/slideLayouts/slideLayout670.xml" ContentType="application/vnd.openxmlformats-officedocument.presentationml.slideLayout+xml"/>
  <Override PartName="/ppt/slideLayouts/slideLayout671.xml" ContentType="application/vnd.openxmlformats-officedocument.presentationml.slideLayout+xml"/>
  <Override PartName="/ppt/slideLayouts/slideLayout672.xml" ContentType="application/vnd.openxmlformats-officedocument.presentationml.slideLayout+xml"/>
  <Override PartName="/ppt/slideLayouts/slideLayout673.xml" ContentType="application/vnd.openxmlformats-officedocument.presentationml.slideLayout+xml"/>
  <Override PartName="/ppt/slideLayouts/slideLayout674.xml" ContentType="application/vnd.openxmlformats-officedocument.presentationml.slideLayout+xml"/>
  <Override PartName="/ppt/slideLayouts/slideLayout675.xml" ContentType="application/vnd.openxmlformats-officedocument.presentationml.slideLayout+xml"/>
  <Override PartName="/ppt/slideLayouts/slideLayout676.xml" ContentType="application/vnd.openxmlformats-officedocument.presentationml.slideLayout+xml"/>
  <Override PartName="/ppt/theme/theme36.xml" ContentType="application/vnd.openxmlformats-officedocument.theme+xml"/>
  <Override PartName="/ppt/slideLayouts/slideLayout677.xml" ContentType="application/vnd.openxmlformats-officedocument.presentationml.slideLayout+xml"/>
  <Override PartName="/ppt/slideLayouts/slideLayout678.xml" ContentType="application/vnd.openxmlformats-officedocument.presentationml.slideLayout+xml"/>
  <Override PartName="/ppt/slideLayouts/slideLayout679.xml" ContentType="application/vnd.openxmlformats-officedocument.presentationml.slideLayout+xml"/>
  <Override PartName="/ppt/slideLayouts/slideLayout680.xml" ContentType="application/vnd.openxmlformats-officedocument.presentationml.slideLayout+xml"/>
  <Override PartName="/ppt/slideLayouts/slideLayout681.xml" ContentType="application/vnd.openxmlformats-officedocument.presentationml.slideLayout+xml"/>
  <Override PartName="/ppt/slideLayouts/slideLayout682.xml" ContentType="application/vnd.openxmlformats-officedocument.presentationml.slideLayout+xml"/>
  <Override PartName="/ppt/slideLayouts/slideLayout683.xml" ContentType="application/vnd.openxmlformats-officedocument.presentationml.slideLayout+xml"/>
  <Override PartName="/ppt/slideLayouts/slideLayout684.xml" ContentType="application/vnd.openxmlformats-officedocument.presentationml.slideLayout+xml"/>
  <Override PartName="/ppt/slideLayouts/slideLayout685.xml" ContentType="application/vnd.openxmlformats-officedocument.presentationml.slideLayout+xml"/>
  <Override PartName="/ppt/slideLayouts/slideLayout686.xml" ContentType="application/vnd.openxmlformats-officedocument.presentationml.slideLayout+xml"/>
  <Override PartName="/ppt/slideLayouts/slideLayout687.xml" ContentType="application/vnd.openxmlformats-officedocument.presentationml.slideLayout+xml"/>
  <Override PartName="/ppt/slideLayouts/slideLayout688.xml" ContentType="application/vnd.openxmlformats-officedocument.presentationml.slideLayout+xml"/>
  <Override PartName="/ppt/slideLayouts/slideLayout689.xml" ContentType="application/vnd.openxmlformats-officedocument.presentationml.slideLayout+xml"/>
  <Override PartName="/ppt/slideLayouts/slideLayout690.xml" ContentType="application/vnd.openxmlformats-officedocument.presentationml.slideLayout+xml"/>
  <Override PartName="/ppt/slideLayouts/slideLayout691.xml" ContentType="application/vnd.openxmlformats-officedocument.presentationml.slideLayout+xml"/>
  <Override PartName="/ppt/slideLayouts/slideLayout692.xml" ContentType="application/vnd.openxmlformats-officedocument.presentationml.slideLayout+xml"/>
  <Override PartName="/ppt/slideLayouts/slideLayout693.xml" ContentType="application/vnd.openxmlformats-officedocument.presentationml.slideLayout+xml"/>
  <Override PartName="/ppt/slideLayouts/slideLayout694.xml" ContentType="application/vnd.openxmlformats-officedocument.presentationml.slideLayout+xml"/>
  <Override PartName="/ppt/slideLayouts/slideLayout695.xml" ContentType="application/vnd.openxmlformats-officedocument.presentationml.slideLayout+xml"/>
  <Override PartName="/ppt/theme/theme37.xml" ContentType="application/vnd.openxmlformats-officedocument.theme+xml"/>
  <Override PartName="/ppt/slideLayouts/slideLayout696.xml" ContentType="application/vnd.openxmlformats-officedocument.presentationml.slideLayout+xml"/>
  <Override PartName="/ppt/slideLayouts/slideLayout697.xml" ContentType="application/vnd.openxmlformats-officedocument.presentationml.slideLayout+xml"/>
  <Override PartName="/ppt/slideLayouts/slideLayout698.xml" ContentType="application/vnd.openxmlformats-officedocument.presentationml.slideLayout+xml"/>
  <Override PartName="/ppt/slideLayouts/slideLayout699.xml" ContentType="application/vnd.openxmlformats-officedocument.presentationml.slideLayout+xml"/>
  <Override PartName="/ppt/slideLayouts/slideLayout700.xml" ContentType="application/vnd.openxmlformats-officedocument.presentationml.slideLayout+xml"/>
  <Override PartName="/ppt/slideLayouts/slideLayout701.xml" ContentType="application/vnd.openxmlformats-officedocument.presentationml.slideLayout+xml"/>
  <Override PartName="/ppt/slideLayouts/slideLayout702.xml" ContentType="application/vnd.openxmlformats-officedocument.presentationml.slideLayout+xml"/>
  <Override PartName="/ppt/slideLayouts/slideLayout703.xml" ContentType="application/vnd.openxmlformats-officedocument.presentationml.slideLayout+xml"/>
  <Override PartName="/ppt/slideLayouts/slideLayout704.xml" ContentType="application/vnd.openxmlformats-officedocument.presentationml.slideLayout+xml"/>
  <Override PartName="/ppt/slideLayouts/slideLayout705.xml" ContentType="application/vnd.openxmlformats-officedocument.presentationml.slideLayout+xml"/>
  <Override PartName="/ppt/slideLayouts/slideLayout706.xml" ContentType="application/vnd.openxmlformats-officedocument.presentationml.slideLayout+xml"/>
  <Override PartName="/ppt/slideLayouts/slideLayout707.xml" ContentType="application/vnd.openxmlformats-officedocument.presentationml.slideLayout+xml"/>
  <Override PartName="/ppt/slideLayouts/slideLayout708.xml" ContentType="application/vnd.openxmlformats-officedocument.presentationml.slideLayout+xml"/>
  <Override PartName="/ppt/slideLayouts/slideLayout709.xml" ContentType="application/vnd.openxmlformats-officedocument.presentationml.slideLayout+xml"/>
  <Override PartName="/ppt/slideLayouts/slideLayout710.xml" ContentType="application/vnd.openxmlformats-officedocument.presentationml.slideLayout+xml"/>
  <Override PartName="/ppt/slideLayouts/slideLayout711.xml" ContentType="application/vnd.openxmlformats-officedocument.presentationml.slideLayout+xml"/>
  <Override PartName="/ppt/slideLayouts/slideLayout712.xml" ContentType="application/vnd.openxmlformats-officedocument.presentationml.slideLayout+xml"/>
  <Override PartName="/ppt/slideLayouts/slideLayout713.xml" ContentType="application/vnd.openxmlformats-officedocument.presentationml.slideLayout+xml"/>
  <Override PartName="/ppt/slideLayouts/slideLayout714.xml" ContentType="application/vnd.openxmlformats-officedocument.presentationml.slideLayout+xml"/>
  <Override PartName="/ppt/theme/theme38.xml" ContentType="application/vnd.openxmlformats-officedocument.theme+xml"/>
  <Override PartName="/ppt/slideLayouts/slideLayout715.xml" ContentType="application/vnd.openxmlformats-officedocument.presentationml.slideLayout+xml"/>
  <Override PartName="/ppt/slideLayouts/slideLayout716.xml" ContentType="application/vnd.openxmlformats-officedocument.presentationml.slideLayout+xml"/>
  <Override PartName="/ppt/slideLayouts/slideLayout717.xml" ContentType="application/vnd.openxmlformats-officedocument.presentationml.slideLayout+xml"/>
  <Override PartName="/ppt/slideLayouts/slideLayout718.xml" ContentType="application/vnd.openxmlformats-officedocument.presentationml.slideLayout+xml"/>
  <Override PartName="/ppt/slideLayouts/slideLayout719.xml" ContentType="application/vnd.openxmlformats-officedocument.presentationml.slideLayout+xml"/>
  <Override PartName="/ppt/slideLayouts/slideLayout720.xml" ContentType="application/vnd.openxmlformats-officedocument.presentationml.slideLayout+xml"/>
  <Override PartName="/ppt/slideLayouts/slideLayout721.xml" ContentType="application/vnd.openxmlformats-officedocument.presentationml.slideLayout+xml"/>
  <Override PartName="/ppt/slideLayouts/slideLayout722.xml" ContentType="application/vnd.openxmlformats-officedocument.presentationml.slideLayout+xml"/>
  <Override PartName="/ppt/slideLayouts/slideLayout723.xml" ContentType="application/vnd.openxmlformats-officedocument.presentationml.slideLayout+xml"/>
  <Override PartName="/ppt/slideLayouts/slideLayout724.xml" ContentType="application/vnd.openxmlformats-officedocument.presentationml.slideLayout+xml"/>
  <Override PartName="/ppt/slideLayouts/slideLayout725.xml" ContentType="application/vnd.openxmlformats-officedocument.presentationml.slideLayout+xml"/>
  <Override PartName="/ppt/slideLayouts/slideLayout726.xml" ContentType="application/vnd.openxmlformats-officedocument.presentationml.slideLayout+xml"/>
  <Override PartName="/ppt/slideLayouts/slideLayout727.xml" ContentType="application/vnd.openxmlformats-officedocument.presentationml.slideLayout+xml"/>
  <Override PartName="/ppt/slideLayouts/slideLayout728.xml" ContentType="application/vnd.openxmlformats-officedocument.presentationml.slideLayout+xml"/>
  <Override PartName="/ppt/slideLayouts/slideLayout729.xml" ContentType="application/vnd.openxmlformats-officedocument.presentationml.slideLayout+xml"/>
  <Override PartName="/ppt/slideLayouts/slideLayout730.xml" ContentType="application/vnd.openxmlformats-officedocument.presentationml.slideLayout+xml"/>
  <Override PartName="/ppt/slideLayouts/slideLayout731.xml" ContentType="application/vnd.openxmlformats-officedocument.presentationml.slideLayout+xml"/>
  <Override PartName="/ppt/slideLayouts/slideLayout732.xml" ContentType="application/vnd.openxmlformats-officedocument.presentationml.slideLayout+xml"/>
  <Override PartName="/ppt/slideLayouts/slideLayout733.xml" ContentType="application/vnd.openxmlformats-officedocument.presentationml.slideLayout+xml"/>
  <Override PartName="/ppt/theme/theme39.xml" ContentType="application/vnd.openxmlformats-officedocument.theme+xml"/>
  <Override PartName="/ppt/slideLayouts/slideLayout734.xml" ContentType="application/vnd.openxmlformats-officedocument.presentationml.slideLayout+xml"/>
  <Override PartName="/ppt/slideLayouts/slideLayout735.xml" ContentType="application/vnd.openxmlformats-officedocument.presentationml.slideLayout+xml"/>
  <Override PartName="/ppt/slideLayouts/slideLayout736.xml" ContentType="application/vnd.openxmlformats-officedocument.presentationml.slideLayout+xml"/>
  <Override PartName="/ppt/slideLayouts/slideLayout737.xml" ContentType="application/vnd.openxmlformats-officedocument.presentationml.slideLayout+xml"/>
  <Override PartName="/ppt/slideLayouts/slideLayout738.xml" ContentType="application/vnd.openxmlformats-officedocument.presentationml.slideLayout+xml"/>
  <Override PartName="/ppt/slideLayouts/slideLayout739.xml" ContentType="application/vnd.openxmlformats-officedocument.presentationml.slideLayout+xml"/>
  <Override PartName="/ppt/slideLayouts/slideLayout740.xml" ContentType="application/vnd.openxmlformats-officedocument.presentationml.slideLayout+xml"/>
  <Override PartName="/ppt/slideLayouts/slideLayout741.xml" ContentType="application/vnd.openxmlformats-officedocument.presentationml.slideLayout+xml"/>
  <Override PartName="/ppt/slideLayouts/slideLayout742.xml" ContentType="application/vnd.openxmlformats-officedocument.presentationml.slideLayout+xml"/>
  <Override PartName="/ppt/slideLayouts/slideLayout743.xml" ContentType="application/vnd.openxmlformats-officedocument.presentationml.slideLayout+xml"/>
  <Override PartName="/ppt/slideLayouts/slideLayout744.xml" ContentType="application/vnd.openxmlformats-officedocument.presentationml.slideLayout+xml"/>
  <Override PartName="/ppt/slideLayouts/slideLayout745.xml" ContentType="application/vnd.openxmlformats-officedocument.presentationml.slideLayout+xml"/>
  <Override PartName="/ppt/slideLayouts/slideLayout746.xml" ContentType="application/vnd.openxmlformats-officedocument.presentationml.slideLayout+xml"/>
  <Override PartName="/ppt/slideLayouts/slideLayout747.xml" ContentType="application/vnd.openxmlformats-officedocument.presentationml.slideLayout+xml"/>
  <Override PartName="/ppt/slideLayouts/slideLayout748.xml" ContentType="application/vnd.openxmlformats-officedocument.presentationml.slideLayout+xml"/>
  <Override PartName="/ppt/slideLayouts/slideLayout749.xml" ContentType="application/vnd.openxmlformats-officedocument.presentationml.slideLayout+xml"/>
  <Override PartName="/ppt/slideLayouts/slideLayout750.xml" ContentType="application/vnd.openxmlformats-officedocument.presentationml.slideLayout+xml"/>
  <Override PartName="/ppt/slideLayouts/slideLayout751.xml" ContentType="application/vnd.openxmlformats-officedocument.presentationml.slideLayout+xml"/>
  <Override PartName="/ppt/slideLayouts/slideLayout752.xml" ContentType="application/vnd.openxmlformats-officedocument.presentationml.slideLayout+xml"/>
  <Override PartName="/ppt/theme/theme40.xml" ContentType="application/vnd.openxmlformats-officedocument.theme+xml"/>
  <Override PartName="/ppt/slideLayouts/slideLayout753.xml" ContentType="application/vnd.openxmlformats-officedocument.presentationml.slideLayout+xml"/>
  <Override PartName="/ppt/slideLayouts/slideLayout754.xml" ContentType="application/vnd.openxmlformats-officedocument.presentationml.slideLayout+xml"/>
  <Override PartName="/ppt/slideLayouts/slideLayout755.xml" ContentType="application/vnd.openxmlformats-officedocument.presentationml.slideLayout+xml"/>
  <Override PartName="/ppt/slideLayouts/slideLayout756.xml" ContentType="application/vnd.openxmlformats-officedocument.presentationml.slideLayout+xml"/>
  <Override PartName="/ppt/slideLayouts/slideLayout757.xml" ContentType="application/vnd.openxmlformats-officedocument.presentationml.slideLayout+xml"/>
  <Override PartName="/ppt/slideLayouts/slideLayout758.xml" ContentType="application/vnd.openxmlformats-officedocument.presentationml.slideLayout+xml"/>
  <Override PartName="/ppt/slideLayouts/slideLayout759.xml" ContentType="application/vnd.openxmlformats-officedocument.presentationml.slideLayout+xml"/>
  <Override PartName="/ppt/slideLayouts/slideLayout760.xml" ContentType="application/vnd.openxmlformats-officedocument.presentationml.slideLayout+xml"/>
  <Override PartName="/ppt/slideLayouts/slideLayout761.xml" ContentType="application/vnd.openxmlformats-officedocument.presentationml.slideLayout+xml"/>
  <Override PartName="/ppt/slideLayouts/slideLayout762.xml" ContentType="application/vnd.openxmlformats-officedocument.presentationml.slideLayout+xml"/>
  <Override PartName="/ppt/slideLayouts/slideLayout763.xml" ContentType="application/vnd.openxmlformats-officedocument.presentationml.slideLayout+xml"/>
  <Override PartName="/ppt/slideLayouts/slideLayout764.xml" ContentType="application/vnd.openxmlformats-officedocument.presentationml.slideLayout+xml"/>
  <Override PartName="/ppt/slideLayouts/slideLayout765.xml" ContentType="application/vnd.openxmlformats-officedocument.presentationml.slideLayout+xml"/>
  <Override PartName="/ppt/slideLayouts/slideLayout766.xml" ContentType="application/vnd.openxmlformats-officedocument.presentationml.slideLayout+xml"/>
  <Override PartName="/ppt/slideLayouts/slideLayout767.xml" ContentType="application/vnd.openxmlformats-officedocument.presentationml.slideLayout+xml"/>
  <Override PartName="/ppt/slideLayouts/slideLayout768.xml" ContentType="application/vnd.openxmlformats-officedocument.presentationml.slideLayout+xml"/>
  <Override PartName="/ppt/slideLayouts/slideLayout769.xml" ContentType="application/vnd.openxmlformats-officedocument.presentationml.slideLayout+xml"/>
  <Override PartName="/ppt/slideLayouts/slideLayout770.xml" ContentType="application/vnd.openxmlformats-officedocument.presentationml.slideLayout+xml"/>
  <Override PartName="/ppt/slideLayouts/slideLayout771.xml" ContentType="application/vnd.openxmlformats-officedocument.presentationml.slideLayout+xml"/>
  <Override PartName="/ppt/theme/theme41.xml" ContentType="application/vnd.openxmlformats-officedocument.theme+xml"/>
  <Override PartName="/ppt/slideLayouts/slideLayout772.xml" ContentType="application/vnd.openxmlformats-officedocument.presentationml.slideLayout+xml"/>
  <Override PartName="/ppt/slideLayouts/slideLayout773.xml" ContentType="application/vnd.openxmlformats-officedocument.presentationml.slideLayout+xml"/>
  <Override PartName="/ppt/slideLayouts/slideLayout774.xml" ContentType="application/vnd.openxmlformats-officedocument.presentationml.slideLayout+xml"/>
  <Override PartName="/ppt/slideLayouts/slideLayout775.xml" ContentType="application/vnd.openxmlformats-officedocument.presentationml.slideLayout+xml"/>
  <Override PartName="/ppt/slideLayouts/slideLayout776.xml" ContentType="application/vnd.openxmlformats-officedocument.presentationml.slideLayout+xml"/>
  <Override PartName="/ppt/slideLayouts/slideLayout777.xml" ContentType="application/vnd.openxmlformats-officedocument.presentationml.slideLayout+xml"/>
  <Override PartName="/ppt/slideLayouts/slideLayout778.xml" ContentType="application/vnd.openxmlformats-officedocument.presentationml.slideLayout+xml"/>
  <Override PartName="/ppt/slideLayouts/slideLayout779.xml" ContentType="application/vnd.openxmlformats-officedocument.presentationml.slideLayout+xml"/>
  <Override PartName="/ppt/slideLayouts/slideLayout780.xml" ContentType="application/vnd.openxmlformats-officedocument.presentationml.slideLayout+xml"/>
  <Override PartName="/ppt/slideLayouts/slideLayout781.xml" ContentType="application/vnd.openxmlformats-officedocument.presentationml.slideLayout+xml"/>
  <Override PartName="/ppt/slideLayouts/slideLayout782.xml" ContentType="application/vnd.openxmlformats-officedocument.presentationml.slideLayout+xml"/>
  <Override PartName="/ppt/slideLayouts/slideLayout783.xml" ContentType="application/vnd.openxmlformats-officedocument.presentationml.slideLayout+xml"/>
  <Override PartName="/ppt/slideLayouts/slideLayout784.xml" ContentType="application/vnd.openxmlformats-officedocument.presentationml.slideLayout+xml"/>
  <Override PartName="/ppt/slideLayouts/slideLayout785.xml" ContentType="application/vnd.openxmlformats-officedocument.presentationml.slideLayout+xml"/>
  <Override PartName="/ppt/slideLayouts/slideLayout786.xml" ContentType="application/vnd.openxmlformats-officedocument.presentationml.slideLayout+xml"/>
  <Override PartName="/ppt/slideLayouts/slideLayout787.xml" ContentType="application/vnd.openxmlformats-officedocument.presentationml.slideLayout+xml"/>
  <Override PartName="/ppt/slideLayouts/slideLayout788.xml" ContentType="application/vnd.openxmlformats-officedocument.presentationml.slideLayout+xml"/>
  <Override PartName="/ppt/slideLayouts/slideLayout789.xml" ContentType="application/vnd.openxmlformats-officedocument.presentationml.slideLayout+xml"/>
  <Override PartName="/ppt/slideLayouts/slideLayout790.xml" ContentType="application/vnd.openxmlformats-officedocument.presentationml.slideLayout+xml"/>
  <Override PartName="/ppt/theme/theme42.xml" ContentType="application/vnd.openxmlformats-officedocument.theme+xml"/>
  <Override PartName="/ppt/slideLayouts/slideLayout791.xml" ContentType="application/vnd.openxmlformats-officedocument.presentationml.slideLayout+xml"/>
  <Override PartName="/ppt/slideLayouts/slideLayout792.xml" ContentType="application/vnd.openxmlformats-officedocument.presentationml.slideLayout+xml"/>
  <Override PartName="/ppt/slideLayouts/slideLayout793.xml" ContentType="application/vnd.openxmlformats-officedocument.presentationml.slideLayout+xml"/>
  <Override PartName="/ppt/slideLayouts/slideLayout794.xml" ContentType="application/vnd.openxmlformats-officedocument.presentationml.slideLayout+xml"/>
  <Override PartName="/ppt/slideLayouts/slideLayout795.xml" ContentType="application/vnd.openxmlformats-officedocument.presentationml.slideLayout+xml"/>
  <Override PartName="/ppt/slideLayouts/slideLayout796.xml" ContentType="application/vnd.openxmlformats-officedocument.presentationml.slideLayout+xml"/>
  <Override PartName="/ppt/slideLayouts/slideLayout797.xml" ContentType="application/vnd.openxmlformats-officedocument.presentationml.slideLayout+xml"/>
  <Override PartName="/ppt/slideLayouts/slideLayout798.xml" ContentType="application/vnd.openxmlformats-officedocument.presentationml.slideLayout+xml"/>
  <Override PartName="/ppt/slideLayouts/slideLayout799.xml" ContentType="application/vnd.openxmlformats-officedocument.presentationml.slideLayout+xml"/>
  <Override PartName="/ppt/slideLayouts/slideLayout800.xml" ContentType="application/vnd.openxmlformats-officedocument.presentationml.slideLayout+xml"/>
  <Override PartName="/ppt/slideLayouts/slideLayout801.xml" ContentType="application/vnd.openxmlformats-officedocument.presentationml.slideLayout+xml"/>
  <Override PartName="/ppt/slideLayouts/slideLayout802.xml" ContentType="application/vnd.openxmlformats-officedocument.presentationml.slideLayout+xml"/>
  <Override PartName="/ppt/slideLayouts/slideLayout803.xml" ContentType="application/vnd.openxmlformats-officedocument.presentationml.slideLayout+xml"/>
  <Override PartName="/ppt/slideLayouts/slideLayout804.xml" ContentType="application/vnd.openxmlformats-officedocument.presentationml.slideLayout+xml"/>
  <Override PartName="/ppt/slideLayouts/slideLayout805.xml" ContentType="application/vnd.openxmlformats-officedocument.presentationml.slideLayout+xml"/>
  <Override PartName="/ppt/slideLayouts/slideLayout806.xml" ContentType="application/vnd.openxmlformats-officedocument.presentationml.slideLayout+xml"/>
  <Override PartName="/ppt/slideLayouts/slideLayout807.xml" ContentType="application/vnd.openxmlformats-officedocument.presentationml.slideLayout+xml"/>
  <Override PartName="/ppt/slideLayouts/slideLayout808.xml" ContentType="application/vnd.openxmlformats-officedocument.presentationml.slideLayout+xml"/>
  <Override PartName="/ppt/slideLayouts/slideLayout809.xml" ContentType="application/vnd.openxmlformats-officedocument.presentationml.slideLayout+xml"/>
  <Override PartName="/ppt/theme/theme43.xml" ContentType="application/vnd.openxmlformats-officedocument.theme+xml"/>
  <Override PartName="/ppt/slideLayouts/slideLayout810.xml" ContentType="application/vnd.openxmlformats-officedocument.presentationml.slideLayout+xml"/>
  <Override PartName="/ppt/slideLayouts/slideLayout811.xml" ContentType="application/vnd.openxmlformats-officedocument.presentationml.slideLayout+xml"/>
  <Override PartName="/ppt/slideLayouts/slideLayout812.xml" ContentType="application/vnd.openxmlformats-officedocument.presentationml.slideLayout+xml"/>
  <Override PartName="/ppt/slideLayouts/slideLayout813.xml" ContentType="application/vnd.openxmlformats-officedocument.presentationml.slideLayout+xml"/>
  <Override PartName="/ppt/slideLayouts/slideLayout814.xml" ContentType="application/vnd.openxmlformats-officedocument.presentationml.slideLayout+xml"/>
  <Override PartName="/ppt/slideLayouts/slideLayout815.xml" ContentType="application/vnd.openxmlformats-officedocument.presentationml.slideLayout+xml"/>
  <Override PartName="/ppt/slideLayouts/slideLayout816.xml" ContentType="application/vnd.openxmlformats-officedocument.presentationml.slideLayout+xml"/>
  <Override PartName="/ppt/slideLayouts/slideLayout817.xml" ContentType="application/vnd.openxmlformats-officedocument.presentationml.slideLayout+xml"/>
  <Override PartName="/ppt/slideLayouts/slideLayout818.xml" ContentType="application/vnd.openxmlformats-officedocument.presentationml.slideLayout+xml"/>
  <Override PartName="/ppt/slideLayouts/slideLayout819.xml" ContentType="application/vnd.openxmlformats-officedocument.presentationml.slideLayout+xml"/>
  <Override PartName="/ppt/slideLayouts/slideLayout820.xml" ContentType="application/vnd.openxmlformats-officedocument.presentationml.slideLayout+xml"/>
  <Override PartName="/ppt/slideLayouts/slideLayout821.xml" ContentType="application/vnd.openxmlformats-officedocument.presentationml.slideLayout+xml"/>
  <Override PartName="/ppt/slideLayouts/slideLayout822.xml" ContentType="application/vnd.openxmlformats-officedocument.presentationml.slideLayout+xml"/>
  <Override PartName="/ppt/slideLayouts/slideLayout823.xml" ContentType="application/vnd.openxmlformats-officedocument.presentationml.slideLayout+xml"/>
  <Override PartName="/ppt/slideLayouts/slideLayout824.xml" ContentType="application/vnd.openxmlformats-officedocument.presentationml.slideLayout+xml"/>
  <Override PartName="/ppt/slideLayouts/slideLayout825.xml" ContentType="application/vnd.openxmlformats-officedocument.presentationml.slideLayout+xml"/>
  <Override PartName="/ppt/slideLayouts/slideLayout826.xml" ContentType="application/vnd.openxmlformats-officedocument.presentationml.slideLayout+xml"/>
  <Override PartName="/ppt/slideLayouts/slideLayout827.xml" ContentType="application/vnd.openxmlformats-officedocument.presentationml.slideLayout+xml"/>
  <Override PartName="/ppt/slideLayouts/slideLayout828.xml" ContentType="application/vnd.openxmlformats-officedocument.presentationml.slideLayout+xml"/>
  <Override PartName="/ppt/theme/theme44.xml" ContentType="application/vnd.openxmlformats-officedocument.theme+xml"/>
  <Override PartName="/ppt/slideLayouts/slideLayout829.xml" ContentType="application/vnd.openxmlformats-officedocument.presentationml.slideLayout+xml"/>
  <Override PartName="/ppt/slideLayouts/slideLayout830.xml" ContentType="application/vnd.openxmlformats-officedocument.presentationml.slideLayout+xml"/>
  <Override PartName="/ppt/slideLayouts/slideLayout831.xml" ContentType="application/vnd.openxmlformats-officedocument.presentationml.slideLayout+xml"/>
  <Override PartName="/ppt/slideLayouts/slideLayout832.xml" ContentType="application/vnd.openxmlformats-officedocument.presentationml.slideLayout+xml"/>
  <Override PartName="/ppt/slideLayouts/slideLayout833.xml" ContentType="application/vnd.openxmlformats-officedocument.presentationml.slideLayout+xml"/>
  <Override PartName="/ppt/slideLayouts/slideLayout834.xml" ContentType="application/vnd.openxmlformats-officedocument.presentationml.slideLayout+xml"/>
  <Override PartName="/ppt/slideLayouts/slideLayout835.xml" ContentType="application/vnd.openxmlformats-officedocument.presentationml.slideLayout+xml"/>
  <Override PartName="/ppt/slideLayouts/slideLayout836.xml" ContentType="application/vnd.openxmlformats-officedocument.presentationml.slideLayout+xml"/>
  <Override PartName="/ppt/slideLayouts/slideLayout837.xml" ContentType="application/vnd.openxmlformats-officedocument.presentationml.slideLayout+xml"/>
  <Override PartName="/ppt/slideLayouts/slideLayout838.xml" ContentType="application/vnd.openxmlformats-officedocument.presentationml.slideLayout+xml"/>
  <Override PartName="/ppt/slideLayouts/slideLayout839.xml" ContentType="application/vnd.openxmlformats-officedocument.presentationml.slideLayout+xml"/>
  <Override PartName="/ppt/slideLayouts/slideLayout840.xml" ContentType="application/vnd.openxmlformats-officedocument.presentationml.slideLayout+xml"/>
  <Override PartName="/ppt/slideLayouts/slideLayout841.xml" ContentType="application/vnd.openxmlformats-officedocument.presentationml.slideLayout+xml"/>
  <Override PartName="/ppt/slideLayouts/slideLayout842.xml" ContentType="application/vnd.openxmlformats-officedocument.presentationml.slideLayout+xml"/>
  <Override PartName="/ppt/slideLayouts/slideLayout843.xml" ContentType="application/vnd.openxmlformats-officedocument.presentationml.slideLayout+xml"/>
  <Override PartName="/ppt/slideLayouts/slideLayout844.xml" ContentType="application/vnd.openxmlformats-officedocument.presentationml.slideLayout+xml"/>
  <Override PartName="/ppt/slideLayouts/slideLayout845.xml" ContentType="application/vnd.openxmlformats-officedocument.presentationml.slideLayout+xml"/>
  <Override PartName="/ppt/slideLayouts/slideLayout846.xml" ContentType="application/vnd.openxmlformats-officedocument.presentationml.slideLayout+xml"/>
  <Override PartName="/ppt/slideLayouts/slideLayout847.xml" ContentType="application/vnd.openxmlformats-officedocument.presentationml.slideLayout+xml"/>
  <Override PartName="/ppt/theme/theme45.xml" ContentType="application/vnd.openxmlformats-officedocument.theme+xml"/>
  <Override PartName="/ppt/slideLayouts/slideLayout848.xml" ContentType="application/vnd.openxmlformats-officedocument.presentationml.slideLayout+xml"/>
  <Override PartName="/ppt/slideLayouts/slideLayout849.xml" ContentType="application/vnd.openxmlformats-officedocument.presentationml.slideLayout+xml"/>
  <Override PartName="/ppt/slideLayouts/slideLayout850.xml" ContentType="application/vnd.openxmlformats-officedocument.presentationml.slideLayout+xml"/>
  <Override PartName="/ppt/slideLayouts/slideLayout851.xml" ContentType="application/vnd.openxmlformats-officedocument.presentationml.slideLayout+xml"/>
  <Override PartName="/ppt/slideLayouts/slideLayout852.xml" ContentType="application/vnd.openxmlformats-officedocument.presentationml.slideLayout+xml"/>
  <Override PartName="/ppt/slideLayouts/slideLayout853.xml" ContentType="application/vnd.openxmlformats-officedocument.presentationml.slideLayout+xml"/>
  <Override PartName="/ppt/slideLayouts/slideLayout854.xml" ContentType="application/vnd.openxmlformats-officedocument.presentationml.slideLayout+xml"/>
  <Override PartName="/ppt/slideLayouts/slideLayout855.xml" ContentType="application/vnd.openxmlformats-officedocument.presentationml.slideLayout+xml"/>
  <Override PartName="/ppt/slideLayouts/slideLayout856.xml" ContentType="application/vnd.openxmlformats-officedocument.presentationml.slideLayout+xml"/>
  <Override PartName="/ppt/slideLayouts/slideLayout857.xml" ContentType="application/vnd.openxmlformats-officedocument.presentationml.slideLayout+xml"/>
  <Override PartName="/ppt/slideLayouts/slideLayout858.xml" ContentType="application/vnd.openxmlformats-officedocument.presentationml.slideLayout+xml"/>
  <Override PartName="/ppt/slideLayouts/slideLayout859.xml" ContentType="application/vnd.openxmlformats-officedocument.presentationml.slideLayout+xml"/>
  <Override PartName="/ppt/slideLayouts/slideLayout860.xml" ContentType="application/vnd.openxmlformats-officedocument.presentationml.slideLayout+xml"/>
  <Override PartName="/ppt/slideLayouts/slideLayout861.xml" ContentType="application/vnd.openxmlformats-officedocument.presentationml.slideLayout+xml"/>
  <Override PartName="/ppt/slideLayouts/slideLayout862.xml" ContentType="application/vnd.openxmlformats-officedocument.presentationml.slideLayout+xml"/>
  <Override PartName="/ppt/slideLayouts/slideLayout863.xml" ContentType="application/vnd.openxmlformats-officedocument.presentationml.slideLayout+xml"/>
  <Override PartName="/ppt/slideLayouts/slideLayout864.xml" ContentType="application/vnd.openxmlformats-officedocument.presentationml.slideLayout+xml"/>
  <Override PartName="/ppt/slideLayouts/slideLayout865.xml" ContentType="application/vnd.openxmlformats-officedocument.presentationml.slideLayout+xml"/>
  <Override PartName="/ppt/slideLayouts/slideLayout866.xml" ContentType="application/vnd.openxmlformats-officedocument.presentationml.slideLayout+xml"/>
  <Override PartName="/ppt/theme/theme46.xml" ContentType="application/vnd.openxmlformats-officedocument.theme+xml"/>
  <Override PartName="/ppt/slideLayouts/slideLayout867.xml" ContentType="application/vnd.openxmlformats-officedocument.presentationml.slideLayout+xml"/>
  <Override PartName="/ppt/slideLayouts/slideLayout868.xml" ContentType="application/vnd.openxmlformats-officedocument.presentationml.slideLayout+xml"/>
  <Override PartName="/ppt/slideLayouts/slideLayout869.xml" ContentType="application/vnd.openxmlformats-officedocument.presentationml.slideLayout+xml"/>
  <Override PartName="/ppt/slideLayouts/slideLayout870.xml" ContentType="application/vnd.openxmlformats-officedocument.presentationml.slideLayout+xml"/>
  <Override PartName="/ppt/slideLayouts/slideLayout871.xml" ContentType="application/vnd.openxmlformats-officedocument.presentationml.slideLayout+xml"/>
  <Override PartName="/ppt/slideLayouts/slideLayout872.xml" ContentType="application/vnd.openxmlformats-officedocument.presentationml.slideLayout+xml"/>
  <Override PartName="/ppt/slideLayouts/slideLayout873.xml" ContentType="application/vnd.openxmlformats-officedocument.presentationml.slideLayout+xml"/>
  <Override PartName="/ppt/slideLayouts/slideLayout874.xml" ContentType="application/vnd.openxmlformats-officedocument.presentationml.slideLayout+xml"/>
  <Override PartName="/ppt/slideLayouts/slideLayout875.xml" ContentType="application/vnd.openxmlformats-officedocument.presentationml.slideLayout+xml"/>
  <Override PartName="/ppt/slideLayouts/slideLayout876.xml" ContentType="application/vnd.openxmlformats-officedocument.presentationml.slideLayout+xml"/>
  <Override PartName="/ppt/slideLayouts/slideLayout877.xml" ContentType="application/vnd.openxmlformats-officedocument.presentationml.slideLayout+xml"/>
  <Override PartName="/ppt/slideLayouts/slideLayout878.xml" ContentType="application/vnd.openxmlformats-officedocument.presentationml.slideLayout+xml"/>
  <Override PartName="/ppt/slideLayouts/slideLayout879.xml" ContentType="application/vnd.openxmlformats-officedocument.presentationml.slideLayout+xml"/>
  <Override PartName="/ppt/slideLayouts/slideLayout880.xml" ContentType="application/vnd.openxmlformats-officedocument.presentationml.slideLayout+xml"/>
  <Override PartName="/ppt/slideLayouts/slideLayout881.xml" ContentType="application/vnd.openxmlformats-officedocument.presentationml.slideLayout+xml"/>
  <Override PartName="/ppt/slideLayouts/slideLayout882.xml" ContentType="application/vnd.openxmlformats-officedocument.presentationml.slideLayout+xml"/>
  <Override PartName="/ppt/slideLayouts/slideLayout883.xml" ContentType="application/vnd.openxmlformats-officedocument.presentationml.slideLayout+xml"/>
  <Override PartName="/ppt/slideLayouts/slideLayout884.xml" ContentType="application/vnd.openxmlformats-officedocument.presentationml.slideLayout+xml"/>
  <Override PartName="/ppt/slideLayouts/slideLayout885.xml" ContentType="application/vnd.openxmlformats-officedocument.presentationml.slideLayout+xml"/>
  <Override PartName="/ppt/theme/theme47.xml" ContentType="application/vnd.openxmlformats-officedocument.theme+xml"/>
  <Override PartName="/ppt/slideLayouts/slideLayout886.xml" ContentType="application/vnd.openxmlformats-officedocument.presentationml.slideLayout+xml"/>
  <Override PartName="/ppt/slideLayouts/slideLayout887.xml" ContentType="application/vnd.openxmlformats-officedocument.presentationml.slideLayout+xml"/>
  <Override PartName="/ppt/slideLayouts/slideLayout888.xml" ContentType="application/vnd.openxmlformats-officedocument.presentationml.slideLayout+xml"/>
  <Override PartName="/ppt/slideLayouts/slideLayout889.xml" ContentType="application/vnd.openxmlformats-officedocument.presentationml.slideLayout+xml"/>
  <Override PartName="/ppt/slideLayouts/slideLayout890.xml" ContentType="application/vnd.openxmlformats-officedocument.presentationml.slideLayout+xml"/>
  <Override PartName="/ppt/slideLayouts/slideLayout891.xml" ContentType="application/vnd.openxmlformats-officedocument.presentationml.slideLayout+xml"/>
  <Override PartName="/ppt/slideLayouts/slideLayout892.xml" ContentType="application/vnd.openxmlformats-officedocument.presentationml.slideLayout+xml"/>
  <Override PartName="/ppt/slideLayouts/slideLayout893.xml" ContentType="application/vnd.openxmlformats-officedocument.presentationml.slideLayout+xml"/>
  <Override PartName="/ppt/slideLayouts/slideLayout894.xml" ContentType="application/vnd.openxmlformats-officedocument.presentationml.slideLayout+xml"/>
  <Override PartName="/ppt/slideLayouts/slideLayout895.xml" ContentType="application/vnd.openxmlformats-officedocument.presentationml.slideLayout+xml"/>
  <Override PartName="/ppt/slideLayouts/slideLayout896.xml" ContentType="application/vnd.openxmlformats-officedocument.presentationml.slideLayout+xml"/>
  <Override PartName="/ppt/slideLayouts/slideLayout897.xml" ContentType="application/vnd.openxmlformats-officedocument.presentationml.slideLayout+xml"/>
  <Override PartName="/ppt/slideLayouts/slideLayout898.xml" ContentType="application/vnd.openxmlformats-officedocument.presentationml.slideLayout+xml"/>
  <Override PartName="/ppt/slideLayouts/slideLayout899.xml" ContentType="application/vnd.openxmlformats-officedocument.presentationml.slideLayout+xml"/>
  <Override PartName="/ppt/slideLayouts/slideLayout900.xml" ContentType="application/vnd.openxmlformats-officedocument.presentationml.slideLayout+xml"/>
  <Override PartName="/ppt/slideLayouts/slideLayout901.xml" ContentType="application/vnd.openxmlformats-officedocument.presentationml.slideLayout+xml"/>
  <Override PartName="/ppt/slideLayouts/slideLayout902.xml" ContentType="application/vnd.openxmlformats-officedocument.presentationml.slideLayout+xml"/>
  <Override PartName="/ppt/slideLayouts/slideLayout903.xml" ContentType="application/vnd.openxmlformats-officedocument.presentationml.slideLayout+xml"/>
  <Override PartName="/ppt/slideLayouts/slideLayout904.xml" ContentType="application/vnd.openxmlformats-officedocument.presentationml.slideLayout+xml"/>
  <Override PartName="/ppt/theme/theme48.xml" ContentType="application/vnd.openxmlformats-officedocument.theme+xml"/>
  <Override PartName="/ppt/slideLayouts/slideLayout905.xml" ContentType="application/vnd.openxmlformats-officedocument.presentationml.slideLayout+xml"/>
  <Override PartName="/ppt/slideLayouts/slideLayout906.xml" ContentType="application/vnd.openxmlformats-officedocument.presentationml.slideLayout+xml"/>
  <Override PartName="/ppt/slideLayouts/slideLayout907.xml" ContentType="application/vnd.openxmlformats-officedocument.presentationml.slideLayout+xml"/>
  <Override PartName="/ppt/slideLayouts/slideLayout908.xml" ContentType="application/vnd.openxmlformats-officedocument.presentationml.slideLayout+xml"/>
  <Override PartName="/ppt/slideLayouts/slideLayout909.xml" ContentType="application/vnd.openxmlformats-officedocument.presentationml.slideLayout+xml"/>
  <Override PartName="/ppt/slideLayouts/slideLayout910.xml" ContentType="application/vnd.openxmlformats-officedocument.presentationml.slideLayout+xml"/>
  <Override PartName="/ppt/slideLayouts/slideLayout911.xml" ContentType="application/vnd.openxmlformats-officedocument.presentationml.slideLayout+xml"/>
  <Override PartName="/ppt/slideLayouts/slideLayout912.xml" ContentType="application/vnd.openxmlformats-officedocument.presentationml.slideLayout+xml"/>
  <Override PartName="/ppt/slideLayouts/slideLayout913.xml" ContentType="application/vnd.openxmlformats-officedocument.presentationml.slideLayout+xml"/>
  <Override PartName="/ppt/slideLayouts/slideLayout914.xml" ContentType="application/vnd.openxmlformats-officedocument.presentationml.slideLayout+xml"/>
  <Override PartName="/ppt/slideLayouts/slideLayout915.xml" ContentType="application/vnd.openxmlformats-officedocument.presentationml.slideLayout+xml"/>
  <Override PartName="/ppt/slideLayouts/slideLayout916.xml" ContentType="application/vnd.openxmlformats-officedocument.presentationml.slideLayout+xml"/>
  <Override PartName="/ppt/slideLayouts/slideLayout917.xml" ContentType="application/vnd.openxmlformats-officedocument.presentationml.slideLayout+xml"/>
  <Override PartName="/ppt/slideLayouts/slideLayout918.xml" ContentType="application/vnd.openxmlformats-officedocument.presentationml.slideLayout+xml"/>
  <Override PartName="/ppt/slideLayouts/slideLayout919.xml" ContentType="application/vnd.openxmlformats-officedocument.presentationml.slideLayout+xml"/>
  <Override PartName="/ppt/slideLayouts/slideLayout920.xml" ContentType="application/vnd.openxmlformats-officedocument.presentationml.slideLayout+xml"/>
  <Override PartName="/ppt/slideLayouts/slideLayout921.xml" ContentType="application/vnd.openxmlformats-officedocument.presentationml.slideLayout+xml"/>
  <Override PartName="/ppt/slideLayouts/slideLayout922.xml" ContentType="application/vnd.openxmlformats-officedocument.presentationml.slideLayout+xml"/>
  <Override PartName="/ppt/slideLayouts/slideLayout923.xml" ContentType="application/vnd.openxmlformats-officedocument.presentationml.slideLayout+xml"/>
  <Override PartName="/ppt/theme/theme49.xml" ContentType="application/vnd.openxmlformats-officedocument.theme+xml"/>
  <Override PartName="/ppt/slideLayouts/slideLayout924.xml" ContentType="application/vnd.openxmlformats-officedocument.presentationml.slideLayout+xml"/>
  <Override PartName="/ppt/slideLayouts/slideLayout925.xml" ContentType="application/vnd.openxmlformats-officedocument.presentationml.slideLayout+xml"/>
  <Override PartName="/ppt/slideLayouts/slideLayout926.xml" ContentType="application/vnd.openxmlformats-officedocument.presentationml.slideLayout+xml"/>
  <Override PartName="/ppt/slideLayouts/slideLayout927.xml" ContentType="application/vnd.openxmlformats-officedocument.presentationml.slideLayout+xml"/>
  <Override PartName="/ppt/slideLayouts/slideLayout928.xml" ContentType="application/vnd.openxmlformats-officedocument.presentationml.slideLayout+xml"/>
  <Override PartName="/ppt/slideLayouts/slideLayout929.xml" ContentType="application/vnd.openxmlformats-officedocument.presentationml.slideLayout+xml"/>
  <Override PartName="/ppt/slideLayouts/slideLayout930.xml" ContentType="application/vnd.openxmlformats-officedocument.presentationml.slideLayout+xml"/>
  <Override PartName="/ppt/slideLayouts/slideLayout931.xml" ContentType="application/vnd.openxmlformats-officedocument.presentationml.slideLayout+xml"/>
  <Override PartName="/ppt/slideLayouts/slideLayout932.xml" ContentType="application/vnd.openxmlformats-officedocument.presentationml.slideLayout+xml"/>
  <Override PartName="/ppt/slideLayouts/slideLayout933.xml" ContentType="application/vnd.openxmlformats-officedocument.presentationml.slideLayout+xml"/>
  <Override PartName="/ppt/slideLayouts/slideLayout934.xml" ContentType="application/vnd.openxmlformats-officedocument.presentationml.slideLayout+xml"/>
  <Override PartName="/ppt/slideLayouts/slideLayout935.xml" ContentType="application/vnd.openxmlformats-officedocument.presentationml.slideLayout+xml"/>
  <Override PartName="/ppt/slideLayouts/slideLayout936.xml" ContentType="application/vnd.openxmlformats-officedocument.presentationml.slideLayout+xml"/>
  <Override PartName="/ppt/slideLayouts/slideLayout937.xml" ContentType="application/vnd.openxmlformats-officedocument.presentationml.slideLayout+xml"/>
  <Override PartName="/ppt/slideLayouts/slideLayout938.xml" ContentType="application/vnd.openxmlformats-officedocument.presentationml.slideLayout+xml"/>
  <Override PartName="/ppt/slideLayouts/slideLayout939.xml" ContentType="application/vnd.openxmlformats-officedocument.presentationml.slideLayout+xml"/>
  <Override PartName="/ppt/slideLayouts/slideLayout940.xml" ContentType="application/vnd.openxmlformats-officedocument.presentationml.slideLayout+xml"/>
  <Override PartName="/ppt/slideLayouts/slideLayout941.xml" ContentType="application/vnd.openxmlformats-officedocument.presentationml.slideLayout+xml"/>
  <Override PartName="/ppt/slideLayouts/slideLayout942.xml" ContentType="application/vnd.openxmlformats-officedocument.presentationml.slideLayout+xml"/>
  <Override PartName="/ppt/theme/theme50.xml" ContentType="application/vnd.openxmlformats-officedocument.theme+xml"/>
  <Override PartName="/ppt/slideLayouts/slideLayout943.xml" ContentType="application/vnd.openxmlformats-officedocument.presentationml.slideLayout+xml"/>
  <Override PartName="/ppt/slideLayouts/slideLayout944.xml" ContentType="application/vnd.openxmlformats-officedocument.presentationml.slideLayout+xml"/>
  <Override PartName="/ppt/slideLayouts/slideLayout945.xml" ContentType="application/vnd.openxmlformats-officedocument.presentationml.slideLayout+xml"/>
  <Override PartName="/ppt/slideLayouts/slideLayout946.xml" ContentType="application/vnd.openxmlformats-officedocument.presentationml.slideLayout+xml"/>
  <Override PartName="/ppt/slideLayouts/slideLayout947.xml" ContentType="application/vnd.openxmlformats-officedocument.presentationml.slideLayout+xml"/>
  <Override PartName="/ppt/slideLayouts/slideLayout948.xml" ContentType="application/vnd.openxmlformats-officedocument.presentationml.slideLayout+xml"/>
  <Override PartName="/ppt/slideLayouts/slideLayout949.xml" ContentType="application/vnd.openxmlformats-officedocument.presentationml.slideLayout+xml"/>
  <Override PartName="/ppt/slideLayouts/slideLayout950.xml" ContentType="application/vnd.openxmlformats-officedocument.presentationml.slideLayout+xml"/>
  <Override PartName="/ppt/slideLayouts/slideLayout951.xml" ContentType="application/vnd.openxmlformats-officedocument.presentationml.slideLayout+xml"/>
  <Override PartName="/ppt/slideLayouts/slideLayout952.xml" ContentType="application/vnd.openxmlformats-officedocument.presentationml.slideLayout+xml"/>
  <Override PartName="/ppt/slideLayouts/slideLayout953.xml" ContentType="application/vnd.openxmlformats-officedocument.presentationml.slideLayout+xml"/>
  <Override PartName="/ppt/slideLayouts/slideLayout954.xml" ContentType="application/vnd.openxmlformats-officedocument.presentationml.slideLayout+xml"/>
  <Override PartName="/ppt/slideLayouts/slideLayout955.xml" ContentType="application/vnd.openxmlformats-officedocument.presentationml.slideLayout+xml"/>
  <Override PartName="/ppt/slideLayouts/slideLayout956.xml" ContentType="application/vnd.openxmlformats-officedocument.presentationml.slideLayout+xml"/>
  <Override PartName="/ppt/slideLayouts/slideLayout957.xml" ContentType="application/vnd.openxmlformats-officedocument.presentationml.slideLayout+xml"/>
  <Override PartName="/ppt/slideLayouts/slideLayout958.xml" ContentType="application/vnd.openxmlformats-officedocument.presentationml.slideLayout+xml"/>
  <Override PartName="/ppt/slideLayouts/slideLayout959.xml" ContentType="application/vnd.openxmlformats-officedocument.presentationml.slideLayout+xml"/>
  <Override PartName="/ppt/slideLayouts/slideLayout960.xml" ContentType="application/vnd.openxmlformats-officedocument.presentationml.slideLayout+xml"/>
  <Override PartName="/ppt/slideLayouts/slideLayout961.xml" ContentType="application/vnd.openxmlformats-officedocument.presentationml.slideLayout+xml"/>
  <Override PartName="/ppt/theme/theme51.xml" ContentType="application/vnd.openxmlformats-officedocument.theme+xml"/>
  <Override PartName="/ppt/slideLayouts/slideLayout962.xml" ContentType="application/vnd.openxmlformats-officedocument.presentationml.slideLayout+xml"/>
  <Override PartName="/ppt/slideLayouts/slideLayout963.xml" ContentType="application/vnd.openxmlformats-officedocument.presentationml.slideLayout+xml"/>
  <Override PartName="/ppt/slideLayouts/slideLayout964.xml" ContentType="application/vnd.openxmlformats-officedocument.presentationml.slideLayout+xml"/>
  <Override PartName="/ppt/slideLayouts/slideLayout965.xml" ContentType="application/vnd.openxmlformats-officedocument.presentationml.slideLayout+xml"/>
  <Override PartName="/ppt/slideLayouts/slideLayout966.xml" ContentType="application/vnd.openxmlformats-officedocument.presentationml.slideLayout+xml"/>
  <Override PartName="/ppt/slideLayouts/slideLayout967.xml" ContentType="application/vnd.openxmlformats-officedocument.presentationml.slideLayout+xml"/>
  <Override PartName="/ppt/slideLayouts/slideLayout968.xml" ContentType="application/vnd.openxmlformats-officedocument.presentationml.slideLayout+xml"/>
  <Override PartName="/ppt/slideLayouts/slideLayout969.xml" ContentType="application/vnd.openxmlformats-officedocument.presentationml.slideLayout+xml"/>
  <Override PartName="/ppt/slideLayouts/slideLayout970.xml" ContentType="application/vnd.openxmlformats-officedocument.presentationml.slideLayout+xml"/>
  <Override PartName="/ppt/slideLayouts/slideLayout971.xml" ContentType="application/vnd.openxmlformats-officedocument.presentationml.slideLayout+xml"/>
  <Override PartName="/ppt/slideLayouts/slideLayout972.xml" ContentType="application/vnd.openxmlformats-officedocument.presentationml.slideLayout+xml"/>
  <Override PartName="/ppt/slideLayouts/slideLayout973.xml" ContentType="application/vnd.openxmlformats-officedocument.presentationml.slideLayout+xml"/>
  <Override PartName="/ppt/slideLayouts/slideLayout974.xml" ContentType="application/vnd.openxmlformats-officedocument.presentationml.slideLayout+xml"/>
  <Override PartName="/ppt/slideLayouts/slideLayout975.xml" ContentType="application/vnd.openxmlformats-officedocument.presentationml.slideLayout+xml"/>
  <Override PartName="/ppt/slideLayouts/slideLayout976.xml" ContentType="application/vnd.openxmlformats-officedocument.presentationml.slideLayout+xml"/>
  <Override PartName="/ppt/slideLayouts/slideLayout977.xml" ContentType="application/vnd.openxmlformats-officedocument.presentationml.slideLayout+xml"/>
  <Override PartName="/ppt/slideLayouts/slideLayout978.xml" ContentType="application/vnd.openxmlformats-officedocument.presentationml.slideLayout+xml"/>
  <Override PartName="/ppt/slideLayouts/slideLayout979.xml" ContentType="application/vnd.openxmlformats-officedocument.presentationml.slideLayout+xml"/>
  <Override PartName="/ppt/slideLayouts/slideLayout980.xml" ContentType="application/vnd.openxmlformats-officedocument.presentationml.slideLayout+xml"/>
  <Override PartName="/ppt/theme/theme52.xml" ContentType="application/vnd.openxmlformats-officedocument.theme+xml"/>
  <Override PartName="/ppt/slideLayouts/slideLayout981.xml" ContentType="application/vnd.openxmlformats-officedocument.presentationml.slideLayout+xml"/>
  <Override PartName="/ppt/slideLayouts/slideLayout982.xml" ContentType="application/vnd.openxmlformats-officedocument.presentationml.slideLayout+xml"/>
  <Override PartName="/ppt/slideLayouts/slideLayout983.xml" ContentType="application/vnd.openxmlformats-officedocument.presentationml.slideLayout+xml"/>
  <Override PartName="/ppt/slideLayouts/slideLayout984.xml" ContentType="application/vnd.openxmlformats-officedocument.presentationml.slideLayout+xml"/>
  <Override PartName="/ppt/slideLayouts/slideLayout985.xml" ContentType="application/vnd.openxmlformats-officedocument.presentationml.slideLayout+xml"/>
  <Override PartName="/ppt/slideLayouts/slideLayout986.xml" ContentType="application/vnd.openxmlformats-officedocument.presentationml.slideLayout+xml"/>
  <Override PartName="/ppt/slideLayouts/slideLayout987.xml" ContentType="application/vnd.openxmlformats-officedocument.presentationml.slideLayout+xml"/>
  <Override PartName="/ppt/slideLayouts/slideLayout988.xml" ContentType="application/vnd.openxmlformats-officedocument.presentationml.slideLayout+xml"/>
  <Override PartName="/ppt/slideLayouts/slideLayout989.xml" ContentType="application/vnd.openxmlformats-officedocument.presentationml.slideLayout+xml"/>
  <Override PartName="/ppt/slideLayouts/slideLayout990.xml" ContentType="application/vnd.openxmlformats-officedocument.presentationml.slideLayout+xml"/>
  <Override PartName="/ppt/slideLayouts/slideLayout991.xml" ContentType="application/vnd.openxmlformats-officedocument.presentationml.slideLayout+xml"/>
  <Override PartName="/ppt/slideLayouts/slideLayout992.xml" ContentType="application/vnd.openxmlformats-officedocument.presentationml.slideLayout+xml"/>
  <Override PartName="/ppt/slideLayouts/slideLayout993.xml" ContentType="application/vnd.openxmlformats-officedocument.presentationml.slideLayout+xml"/>
  <Override PartName="/ppt/slideLayouts/slideLayout994.xml" ContentType="application/vnd.openxmlformats-officedocument.presentationml.slideLayout+xml"/>
  <Override PartName="/ppt/slideLayouts/slideLayout995.xml" ContentType="application/vnd.openxmlformats-officedocument.presentationml.slideLayout+xml"/>
  <Override PartName="/ppt/slideLayouts/slideLayout996.xml" ContentType="application/vnd.openxmlformats-officedocument.presentationml.slideLayout+xml"/>
  <Override PartName="/ppt/slideLayouts/slideLayout997.xml" ContentType="application/vnd.openxmlformats-officedocument.presentationml.slideLayout+xml"/>
  <Override PartName="/ppt/slideLayouts/slideLayout998.xml" ContentType="application/vnd.openxmlformats-officedocument.presentationml.slideLayout+xml"/>
  <Override PartName="/ppt/slideLayouts/slideLayout999.xml" ContentType="application/vnd.openxmlformats-officedocument.presentationml.slideLayout+xml"/>
  <Override PartName="/ppt/theme/theme53.xml" ContentType="application/vnd.openxmlformats-officedocument.theme+xml"/>
  <Override PartName="/ppt/slideLayouts/slideLayout1000.xml" ContentType="application/vnd.openxmlformats-officedocument.presentationml.slideLayout+xml"/>
  <Override PartName="/ppt/slideLayouts/slideLayout1001.xml" ContentType="application/vnd.openxmlformats-officedocument.presentationml.slideLayout+xml"/>
  <Override PartName="/ppt/slideLayouts/slideLayout1002.xml" ContentType="application/vnd.openxmlformats-officedocument.presentationml.slideLayout+xml"/>
  <Override PartName="/ppt/slideLayouts/slideLayout1003.xml" ContentType="application/vnd.openxmlformats-officedocument.presentationml.slideLayout+xml"/>
  <Override PartName="/ppt/slideLayouts/slideLayout1004.xml" ContentType="application/vnd.openxmlformats-officedocument.presentationml.slideLayout+xml"/>
  <Override PartName="/ppt/slideLayouts/slideLayout1005.xml" ContentType="application/vnd.openxmlformats-officedocument.presentationml.slideLayout+xml"/>
  <Override PartName="/ppt/slideLayouts/slideLayout1006.xml" ContentType="application/vnd.openxmlformats-officedocument.presentationml.slideLayout+xml"/>
  <Override PartName="/ppt/slideLayouts/slideLayout1007.xml" ContentType="application/vnd.openxmlformats-officedocument.presentationml.slideLayout+xml"/>
  <Override PartName="/ppt/slideLayouts/slideLayout1008.xml" ContentType="application/vnd.openxmlformats-officedocument.presentationml.slideLayout+xml"/>
  <Override PartName="/ppt/slideLayouts/slideLayout1009.xml" ContentType="application/vnd.openxmlformats-officedocument.presentationml.slideLayout+xml"/>
  <Override PartName="/ppt/slideLayouts/slideLayout1010.xml" ContentType="application/vnd.openxmlformats-officedocument.presentationml.slideLayout+xml"/>
  <Override PartName="/ppt/slideLayouts/slideLayout1011.xml" ContentType="application/vnd.openxmlformats-officedocument.presentationml.slideLayout+xml"/>
  <Override PartName="/ppt/slideLayouts/slideLayout1012.xml" ContentType="application/vnd.openxmlformats-officedocument.presentationml.slideLayout+xml"/>
  <Override PartName="/ppt/slideLayouts/slideLayout1013.xml" ContentType="application/vnd.openxmlformats-officedocument.presentationml.slideLayout+xml"/>
  <Override PartName="/ppt/slideLayouts/slideLayout1014.xml" ContentType="application/vnd.openxmlformats-officedocument.presentationml.slideLayout+xml"/>
  <Override PartName="/ppt/slideLayouts/slideLayout1015.xml" ContentType="application/vnd.openxmlformats-officedocument.presentationml.slideLayout+xml"/>
  <Override PartName="/ppt/slideLayouts/slideLayout1016.xml" ContentType="application/vnd.openxmlformats-officedocument.presentationml.slideLayout+xml"/>
  <Override PartName="/ppt/slideLayouts/slideLayout1017.xml" ContentType="application/vnd.openxmlformats-officedocument.presentationml.slideLayout+xml"/>
  <Override PartName="/ppt/slideLayouts/slideLayout1018.xml" ContentType="application/vnd.openxmlformats-officedocument.presentationml.slideLayout+xml"/>
  <Override PartName="/ppt/theme/theme54.xml" ContentType="application/vnd.openxmlformats-officedocument.theme+xml"/>
  <Override PartName="/ppt/slideLayouts/slideLayout1019.xml" ContentType="application/vnd.openxmlformats-officedocument.presentationml.slideLayout+xml"/>
  <Override PartName="/ppt/slideLayouts/slideLayout1020.xml" ContentType="application/vnd.openxmlformats-officedocument.presentationml.slideLayout+xml"/>
  <Override PartName="/ppt/slideLayouts/slideLayout1021.xml" ContentType="application/vnd.openxmlformats-officedocument.presentationml.slideLayout+xml"/>
  <Override PartName="/ppt/slideLayouts/slideLayout1022.xml" ContentType="application/vnd.openxmlformats-officedocument.presentationml.slideLayout+xml"/>
  <Override PartName="/ppt/slideLayouts/slideLayout1023.xml" ContentType="application/vnd.openxmlformats-officedocument.presentationml.slideLayout+xml"/>
  <Override PartName="/ppt/slideLayouts/slideLayout1024.xml" ContentType="application/vnd.openxmlformats-officedocument.presentationml.slideLayout+xml"/>
  <Override PartName="/ppt/slideLayouts/slideLayout1025.xml" ContentType="application/vnd.openxmlformats-officedocument.presentationml.slideLayout+xml"/>
  <Override PartName="/ppt/slideLayouts/slideLayout1026.xml" ContentType="application/vnd.openxmlformats-officedocument.presentationml.slideLayout+xml"/>
  <Override PartName="/ppt/slideLayouts/slideLayout1027.xml" ContentType="application/vnd.openxmlformats-officedocument.presentationml.slideLayout+xml"/>
  <Override PartName="/ppt/slideLayouts/slideLayout1028.xml" ContentType="application/vnd.openxmlformats-officedocument.presentationml.slideLayout+xml"/>
  <Override PartName="/ppt/slideLayouts/slideLayout1029.xml" ContentType="application/vnd.openxmlformats-officedocument.presentationml.slideLayout+xml"/>
  <Override PartName="/ppt/slideLayouts/slideLayout1030.xml" ContentType="application/vnd.openxmlformats-officedocument.presentationml.slideLayout+xml"/>
  <Override PartName="/ppt/slideLayouts/slideLayout1031.xml" ContentType="application/vnd.openxmlformats-officedocument.presentationml.slideLayout+xml"/>
  <Override PartName="/ppt/slideLayouts/slideLayout1032.xml" ContentType="application/vnd.openxmlformats-officedocument.presentationml.slideLayout+xml"/>
  <Override PartName="/ppt/slideLayouts/slideLayout1033.xml" ContentType="application/vnd.openxmlformats-officedocument.presentationml.slideLayout+xml"/>
  <Override PartName="/ppt/slideLayouts/slideLayout1034.xml" ContentType="application/vnd.openxmlformats-officedocument.presentationml.slideLayout+xml"/>
  <Override PartName="/ppt/slideLayouts/slideLayout1035.xml" ContentType="application/vnd.openxmlformats-officedocument.presentationml.slideLayout+xml"/>
  <Override PartName="/ppt/slideLayouts/slideLayout1036.xml" ContentType="application/vnd.openxmlformats-officedocument.presentationml.slideLayout+xml"/>
  <Override PartName="/ppt/slideLayouts/slideLayout1037.xml" ContentType="application/vnd.openxmlformats-officedocument.presentationml.slideLayout+xml"/>
  <Override PartName="/ppt/theme/theme55.xml" ContentType="application/vnd.openxmlformats-officedocument.theme+xml"/>
  <Override PartName="/ppt/theme/theme56.xml" ContentType="application/vnd.openxmlformats-officedocument.theme+xml"/>
  <Override PartName="/ppt/theme/theme5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  <p:sldMasterId id="2147483703" r:id="rId3"/>
    <p:sldMasterId id="2147483723" r:id="rId4"/>
    <p:sldMasterId id="2147483743" r:id="rId5"/>
    <p:sldMasterId id="2147483763" r:id="rId6"/>
    <p:sldMasterId id="2147483783" r:id="rId7"/>
    <p:sldMasterId id="2147483803" r:id="rId8"/>
    <p:sldMasterId id="2147483823" r:id="rId9"/>
    <p:sldMasterId id="2147483843" r:id="rId10"/>
    <p:sldMasterId id="2147483863" r:id="rId11"/>
    <p:sldMasterId id="2147483883" r:id="rId12"/>
    <p:sldMasterId id="2147483903" r:id="rId13"/>
    <p:sldMasterId id="2147483923" r:id="rId14"/>
    <p:sldMasterId id="2147483943" r:id="rId15"/>
    <p:sldMasterId id="2147483963" r:id="rId16"/>
    <p:sldMasterId id="2147483983" r:id="rId17"/>
    <p:sldMasterId id="2147484003" r:id="rId18"/>
    <p:sldMasterId id="2147484023" r:id="rId19"/>
    <p:sldMasterId id="2147484043" r:id="rId20"/>
    <p:sldMasterId id="2147484063" r:id="rId21"/>
    <p:sldMasterId id="2147484083" r:id="rId22"/>
    <p:sldMasterId id="2147484103" r:id="rId23"/>
    <p:sldMasterId id="2147484123" r:id="rId24"/>
    <p:sldMasterId id="2147484143" r:id="rId25"/>
    <p:sldMasterId id="2147484163" r:id="rId26"/>
    <p:sldMasterId id="2147484183" r:id="rId27"/>
    <p:sldMasterId id="2147484203" r:id="rId28"/>
    <p:sldMasterId id="2147484223" r:id="rId29"/>
    <p:sldMasterId id="2147484243" r:id="rId30"/>
    <p:sldMasterId id="2147484263" r:id="rId31"/>
    <p:sldMasterId id="2147484283" r:id="rId32"/>
    <p:sldMasterId id="2147484303" r:id="rId33"/>
    <p:sldMasterId id="2147484323" r:id="rId34"/>
    <p:sldMasterId id="2147484343" r:id="rId35"/>
    <p:sldMasterId id="2147484363" r:id="rId36"/>
    <p:sldMasterId id="2147484383" r:id="rId37"/>
    <p:sldMasterId id="2147484403" r:id="rId38"/>
    <p:sldMasterId id="2147484423" r:id="rId39"/>
    <p:sldMasterId id="2147484443" r:id="rId40"/>
    <p:sldMasterId id="2147484463" r:id="rId41"/>
    <p:sldMasterId id="2147484483" r:id="rId42"/>
    <p:sldMasterId id="2147484503" r:id="rId43"/>
    <p:sldMasterId id="2147484523" r:id="rId44"/>
    <p:sldMasterId id="2147484543" r:id="rId45"/>
    <p:sldMasterId id="2147484563" r:id="rId46"/>
    <p:sldMasterId id="2147484583" r:id="rId47"/>
    <p:sldMasterId id="2147484603" r:id="rId48"/>
    <p:sldMasterId id="2147484623" r:id="rId49"/>
    <p:sldMasterId id="2147484663" r:id="rId50"/>
    <p:sldMasterId id="2147484683" r:id="rId51"/>
    <p:sldMasterId id="2147484703" r:id="rId52"/>
    <p:sldMasterId id="2147484723" r:id="rId53"/>
    <p:sldMasterId id="2147484743" r:id="rId54"/>
    <p:sldMasterId id="2147484763" r:id="rId55"/>
  </p:sldMasterIdLst>
  <p:notesMasterIdLst>
    <p:notesMasterId r:id="rId115"/>
  </p:notesMasterIdLst>
  <p:handoutMasterIdLst>
    <p:handoutMasterId r:id="rId116"/>
  </p:handoutMasterIdLst>
  <p:sldIdLst>
    <p:sldId id="256" r:id="rId56"/>
    <p:sldId id="350" r:id="rId57"/>
    <p:sldId id="257" r:id="rId58"/>
    <p:sldId id="259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8" r:id="rId67"/>
    <p:sldId id="319" r:id="rId68"/>
    <p:sldId id="320" r:id="rId69"/>
    <p:sldId id="321" r:id="rId70"/>
    <p:sldId id="322" r:id="rId71"/>
    <p:sldId id="323" r:id="rId72"/>
    <p:sldId id="324" r:id="rId73"/>
    <p:sldId id="325" r:id="rId74"/>
    <p:sldId id="326" r:id="rId75"/>
    <p:sldId id="327" r:id="rId76"/>
    <p:sldId id="328" r:id="rId77"/>
    <p:sldId id="329" r:id="rId78"/>
    <p:sldId id="330" r:id="rId79"/>
    <p:sldId id="331" r:id="rId80"/>
    <p:sldId id="332" r:id="rId81"/>
    <p:sldId id="333" r:id="rId82"/>
    <p:sldId id="334" r:id="rId83"/>
    <p:sldId id="335" r:id="rId84"/>
    <p:sldId id="336" r:id="rId85"/>
    <p:sldId id="337" r:id="rId86"/>
    <p:sldId id="338" r:id="rId87"/>
    <p:sldId id="339" r:id="rId88"/>
    <p:sldId id="340" r:id="rId89"/>
    <p:sldId id="341" r:id="rId90"/>
    <p:sldId id="289" r:id="rId91"/>
    <p:sldId id="344" r:id="rId92"/>
    <p:sldId id="345" r:id="rId93"/>
    <p:sldId id="346" r:id="rId94"/>
    <p:sldId id="347" r:id="rId95"/>
    <p:sldId id="348" r:id="rId96"/>
    <p:sldId id="294" r:id="rId97"/>
    <p:sldId id="295" r:id="rId98"/>
    <p:sldId id="296" r:id="rId99"/>
    <p:sldId id="297" r:id="rId100"/>
    <p:sldId id="298" r:id="rId101"/>
    <p:sldId id="299" r:id="rId102"/>
    <p:sldId id="300" r:id="rId103"/>
    <p:sldId id="301" r:id="rId104"/>
    <p:sldId id="302" r:id="rId105"/>
    <p:sldId id="303" r:id="rId106"/>
    <p:sldId id="304" r:id="rId107"/>
    <p:sldId id="305" r:id="rId108"/>
    <p:sldId id="306" r:id="rId109"/>
    <p:sldId id="307" r:id="rId110"/>
    <p:sldId id="308" r:id="rId111"/>
    <p:sldId id="309" r:id="rId112"/>
    <p:sldId id="310" r:id="rId113"/>
    <p:sldId id="349" r:id="rId114"/>
  </p:sldIdLst>
  <p:sldSz cx="12192000" cy="6858000"/>
  <p:notesSz cx="6797675" cy="9928225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83" d="100"/>
          <a:sy n="83" d="100"/>
        </p:scale>
        <p:origin x="45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117" Type="http://schemas.openxmlformats.org/officeDocument/2006/relationships/presProps" Target="presProps.xml"/><Relationship Id="rId21" Type="http://schemas.openxmlformats.org/officeDocument/2006/relationships/slideMaster" Target="slideMasters/slideMaster21.xml"/><Relationship Id="rId42" Type="http://schemas.openxmlformats.org/officeDocument/2006/relationships/slideMaster" Target="slideMasters/slideMaster42.xml"/><Relationship Id="rId47" Type="http://schemas.openxmlformats.org/officeDocument/2006/relationships/slideMaster" Target="slideMasters/slideMaster47.xml"/><Relationship Id="rId63" Type="http://schemas.openxmlformats.org/officeDocument/2006/relationships/slide" Target="slides/slide8.xml"/><Relationship Id="rId68" Type="http://schemas.openxmlformats.org/officeDocument/2006/relationships/slide" Target="slides/slide13.xml"/><Relationship Id="rId84" Type="http://schemas.openxmlformats.org/officeDocument/2006/relationships/slide" Target="slides/slide29.xml"/><Relationship Id="rId89" Type="http://schemas.openxmlformats.org/officeDocument/2006/relationships/slide" Target="slides/slide34.xml"/><Relationship Id="rId112" Type="http://schemas.openxmlformats.org/officeDocument/2006/relationships/slide" Target="slides/slide57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52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37" Type="http://schemas.openxmlformats.org/officeDocument/2006/relationships/slideMaster" Target="slideMasters/slideMaster37.xml"/><Relationship Id="rId53" Type="http://schemas.openxmlformats.org/officeDocument/2006/relationships/slideMaster" Target="slideMasters/slideMaster53.xml"/><Relationship Id="rId58" Type="http://schemas.openxmlformats.org/officeDocument/2006/relationships/slide" Target="slides/slide3.xml"/><Relationship Id="rId74" Type="http://schemas.openxmlformats.org/officeDocument/2006/relationships/slide" Target="slides/slide19.xml"/><Relationship Id="rId79" Type="http://schemas.openxmlformats.org/officeDocument/2006/relationships/slide" Target="slides/slide24.xml"/><Relationship Id="rId102" Type="http://schemas.openxmlformats.org/officeDocument/2006/relationships/slide" Target="slides/slide47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35.xml"/><Relationship Id="rId95" Type="http://schemas.openxmlformats.org/officeDocument/2006/relationships/slide" Target="slides/slide40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43" Type="http://schemas.openxmlformats.org/officeDocument/2006/relationships/slideMaster" Target="slideMasters/slideMaster43.xml"/><Relationship Id="rId48" Type="http://schemas.openxmlformats.org/officeDocument/2006/relationships/slideMaster" Target="slideMasters/slideMaster48.xml"/><Relationship Id="rId64" Type="http://schemas.openxmlformats.org/officeDocument/2006/relationships/slide" Target="slides/slide9.xml"/><Relationship Id="rId69" Type="http://schemas.openxmlformats.org/officeDocument/2006/relationships/slide" Target="slides/slide14.xml"/><Relationship Id="rId113" Type="http://schemas.openxmlformats.org/officeDocument/2006/relationships/slide" Target="slides/slide58.xml"/><Relationship Id="rId118" Type="http://schemas.openxmlformats.org/officeDocument/2006/relationships/viewProps" Target="viewProps.xml"/><Relationship Id="rId80" Type="http://schemas.openxmlformats.org/officeDocument/2006/relationships/slide" Target="slides/slide25.xml"/><Relationship Id="rId85" Type="http://schemas.openxmlformats.org/officeDocument/2006/relationships/slide" Target="slides/slide30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Master" Target="slideMasters/slideMaster33.xml"/><Relationship Id="rId38" Type="http://schemas.openxmlformats.org/officeDocument/2006/relationships/slideMaster" Target="slideMasters/slideMaster38.xml"/><Relationship Id="rId59" Type="http://schemas.openxmlformats.org/officeDocument/2006/relationships/slide" Target="slides/slide4.xml"/><Relationship Id="rId103" Type="http://schemas.openxmlformats.org/officeDocument/2006/relationships/slide" Target="slides/slide48.xml"/><Relationship Id="rId108" Type="http://schemas.openxmlformats.org/officeDocument/2006/relationships/slide" Target="slides/slide53.xml"/><Relationship Id="rId54" Type="http://schemas.openxmlformats.org/officeDocument/2006/relationships/slideMaster" Target="slideMasters/slideMaster54.xml"/><Relationship Id="rId70" Type="http://schemas.openxmlformats.org/officeDocument/2006/relationships/slide" Target="slides/slide15.xml"/><Relationship Id="rId75" Type="http://schemas.openxmlformats.org/officeDocument/2006/relationships/slide" Target="slides/slide20.xml"/><Relationship Id="rId91" Type="http://schemas.openxmlformats.org/officeDocument/2006/relationships/slide" Target="slides/slide36.xml"/><Relationship Id="rId96" Type="http://schemas.openxmlformats.org/officeDocument/2006/relationships/slide" Target="slides/slide4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49" Type="http://schemas.openxmlformats.org/officeDocument/2006/relationships/slideMaster" Target="slideMasters/slideMaster49.xml"/><Relationship Id="rId114" Type="http://schemas.openxmlformats.org/officeDocument/2006/relationships/slide" Target="slides/slide59.xml"/><Relationship Id="rId119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44" Type="http://schemas.openxmlformats.org/officeDocument/2006/relationships/slideMaster" Target="slideMasters/slideMaster44.xml"/><Relationship Id="rId52" Type="http://schemas.openxmlformats.org/officeDocument/2006/relationships/slideMaster" Target="slideMasters/slideMaster52.xml"/><Relationship Id="rId60" Type="http://schemas.openxmlformats.org/officeDocument/2006/relationships/slide" Target="slides/slide5.xml"/><Relationship Id="rId65" Type="http://schemas.openxmlformats.org/officeDocument/2006/relationships/slide" Target="slides/slide10.xml"/><Relationship Id="rId73" Type="http://schemas.openxmlformats.org/officeDocument/2006/relationships/slide" Target="slides/slide18.xml"/><Relationship Id="rId78" Type="http://schemas.openxmlformats.org/officeDocument/2006/relationships/slide" Target="slides/slide23.xml"/><Relationship Id="rId81" Type="http://schemas.openxmlformats.org/officeDocument/2006/relationships/slide" Target="slides/slide26.xml"/><Relationship Id="rId86" Type="http://schemas.openxmlformats.org/officeDocument/2006/relationships/slide" Target="slides/slide31.xml"/><Relationship Id="rId94" Type="http://schemas.openxmlformats.org/officeDocument/2006/relationships/slide" Target="slides/slide39.xml"/><Relationship Id="rId99" Type="http://schemas.openxmlformats.org/officeDocument/2006/relationships/slide" Target="slides/slide44.xml"/><Relationship Id="rId101" Type="http://schemas.openxmlformats.org/officeDocument/2006/relationships/slide" Target="slides/slide46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Master" Target="slideMasters/slideMaster39.xml"/><Relationship Id="rId109" Type="http://schemas.openxmlformats.org/officeDocument/2006/relationships/slide" Target="slides/slide54.xml"/><Relationship Id="rId34" Type="http://schemas.openxmlformats.org/officeDocument/2006/relationships/slideMaster" Target="slideMasters/slideMaster34.xml"/><Relationship Id="rId50" Type="http://schemas.openxmlformats.org/officeDocument/2006/relationships/slideMaster" Target="slideMasters/slideMaster50.xml"/><Relationship Id="rId55" Type="http://schemas.openxmlformats.org/officeDocument/2006/relationships/slideMaster" Target="slideMasters/slideMaster55.xml"/><Relationship Id="rId76" Type="http://schemas.openxmlformats.org/officeDocument/2006/relationships/slide" Target="slides/slide21.xml"/><Relationship Id="rId97" Type="http://schemas.openxmlformats.org/officeDocument/2006/relationships/slide" Target="slides/slide42.xml"/><Relationship Id="rId104" Type="http://schemas.openxmlformats.org/officeDocument/2006/relationships/slide" Target="slides/slide49.xml"/><Relationship Id="rId120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16.xml"/><Relationship Id="rId92" Type="http://schemas.openxmlformats.org/officeDocument/2006/relationships/slide" Target="slides/slide37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Master" Target="slideMasters/slideMaster40.xml"/><Relationship Id="rId45" Type="http://schemas.openxmlformats.org/officeDocument/2006/relationships/slideMaster" Target="slideMasters/slideMaster45.xml"/><Relationship Id="rId66" Type="http://schemas.openxmlformats.org/officeDocument/2006/relationships/slide" Target="slides/slide11.xml"/><Relationship Id="rId87" Type="http://schemas.openxmlformats.org/officeDocument/2006/relationships/slide" Target="slides/slide32.xml"/><Relationship Id="rId110" Type="http://schemas.openxmlformats.org/officeDocument/2006/relationships/slide" Target="slides/slide55.xml"/><Relationship Id="rId115" Type="http://schemas.openxmlformats.org/officeDocument/2006/relationships/notesMaster" Target="notesMasters/notesMaster1.xml"/><Relationship Id="rId61" Type="http://schemas.openxmlformats.org/officeDocument/2006/relationships/slide" Target="slides/slide6.xml"/><Relationship Id="rId82" Type="http://schemas.openxmlformats.org/officeDocument/2006/relationships/slide" Target="slides/slide27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56" Type="http://schemas.openxmlformats.org/officeDocument/2006/relationships/slide" Target="slides/slide1.xml"/><Relationship Id="rId77" Type="http://schemas.openxmlformats.org/officeDocument/2006/relationships/slide" Target="slides/slide22.xml"/><Relationship Id="rId100" Type="http://schemas.openxmlformats.org/officeDocument/2006/relationships/slide" Target="slides/slide45.xml"/><Relationship Id="rId105" Type="http://schemas.openxmlformats.org/officeDocument/2006/relationships/slide" Target="slides/slide50.xml"/><Relationship Id="rId8" Type="http://schemas.openxmlformats.org/officeDocument/2006/relationships/slideMaster" Target="slideMasters/slideMaster8.xml"/><Relationship Id="rId51" Type="http://schemas.openxmlformats.org/officeDocument/2006/relationships/slideMaster" Target="slideMasters/slideMaster51.xml"/><Relationship Id="rId72" Type="http://schemas.openxmlformats.org/officeDocument/2006/relationships/slide" Target="slides/slide17.xml"/><Relationship Id="rId93" Type="http://schemas.openxmlformats.org/officeDocument/2006/relationships/slide" Target="slides/slide38.xml"/><Relationship Id="rId98" Type="http://schemas.openxmlformats.org/officeDocument/2006/relationships/slide" Target="slides/slide43.xml"/><Relationship Id="rId3" Type="http://schemas.openxmlformats.org/officeDocument/2006/relationships/slideMaster" Target="slideMasters/slideMaster3.xml"/><Relationship Id="rId25" Type="http://schemas.openxmlformats.org/officeDocument/2006/relationships/slideMaster" Target="slideMasters/slideMaster25.xml"/><Relationship Id="rId46" Type="http://schemas.openxmlformats.org/officeDocument/2006/relationships/slideMaster" Target="slideMasters/slideMaster46.xml"/><Relationship Id="rId67" Type="http://schemas.openxmlformats.org/officeDocument/2006/relationships/slide" Target="slides/slide12.xml"/><Relationship Id="rId116" Type="http://schemas.openxmlformats.org/officeDocument/2006/relationships/handoutMaster" Target="handoutMasters/handoutMaster1.xml"/><Relationship Id="rId20" Type="http://schemas.openxmlformats.org/officeDocument/2006/relationships/slideMaster" Target="slideMasters/slideMaster20.xml"/><Relationship Id="rId41" Type="http://schemas.openxmlformats.org/officeDocument/2006/relationships/slideMaster" Target="slideMasters/slideMaster41.xml"/><Relationship Id="rId62" Type="http://schemas.openxmlformats.org/officeDocument/2006/relationships/slide" Target="slides/slide7.xml"/><Relationship Id="rId83" Type="http://schemas.openxmlformats.org/officeDocument/2006/relationships/slide" Target="slides/slide28.xml"/><Relationship Id="rId88" Type="http://schemas.openxmlformats.org/officeDocument/2006/relationships/slide" Target="slides/slide33.xml"/><Relationship Id="rId111" Type="http://schemas.openxmlformats.org/officeDocument/2006/relationships/slide" Target="slides/slide56.xml"/><Relationship Id="rId15" Type="http://schemas.openxmlformats.org/officeDocument/2006/relationships/slideMaster" Target="slideMasters/slideMaster15.xml"/><Relationship Id="rId36" Type="http://schemas.openxmlformats.org/officeDocument/2006/relationships/slideMaster" Target="slideMasters/slideMaster36.xml"/><Relationship Id="rId57" Type="http://schemas.openxmlformats.org/officeDocument/2006/relationships/slide" Target="slides/slide2.xml"/><Relationship Id="rId106" Type="http://schemas.openxmlformats.org/officeDocument/2006/relationships/slide" Target="slides/slide5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D4081B-BC08-47B5-9F9A-37DCAE0296E8}" type="datetimeFigureOut">
              <a:rPr lang="fi-FI" smtClean="0"/>
              <a:t>17.11.2020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838455-A82C-46C5-A2BE-61B7B978883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111664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608D26-5372-40FE-B73C-3F6B118C204B}" type="datetimeFigureOut">
              <a:rPr lang="fi-FI" smtClean="0"/>
              <a:t>17.11.2020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F3C379-89D4-491E-8B0F-28658F30C86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6162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3C379-89D4-491E-8B0F-28658F30C867}" type="slidenum">
              <a:rPr lang="fi-FI" smtClean="0"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704037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3C379-89D4-491E-8B0F-28658F30C867}" type="slidenum">
              <a:rPr lang="fi-FI" smtClean="0"/>
              <a:t>10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247529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3C379-89D4-491E-8B0F-28658F30C867}" type="slidenum">
              <a:rPr lang="fi-FI" smtClean="0"/>
              <a:t>11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433946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3C379-89D4-491E-8B0F-28658F30C867}" type="slidenum">
              <a:rPr lang="fi-FI" smtClean="0"/>
              <a:t>12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092982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3C379-89D4-491E-8B0F-28658F30C867}" type="slidenum">
              <a:rPr lang="fi-FI" smtClean="0"/>
              <a:t>13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901078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3C379-89D4-491E-8B0F-28658F30C867}" type="slidenum">
              <a:rPr lang="fi-FI" smtClean="0"/>
              <a:t>14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709715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3C379-89D4-491E-8B0F-28658F30C867}" type="slidenum">
              <a:rPr lang="fi-FI" smtClean="0"/>
              <a:t>15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584202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3C379-89D4-491E-8B0F-28658F30C867}" type="slidenum">
              <a:rPr lang="fi-FI" smtClean="0"/>
              <a:t>16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68559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3C379-89D4-491E-8B0F-28658F30C867}" type="slidenum">
              <a:rPr lang="fi-FI" smtClean="0"/>
              <a:t>17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843420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3C379-89D4-491E-8B0F-28658F30C867}" type="slidenum">
              <a:rPr lang="fi-FI" smtClean="0"/>
              <a:t>18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730554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3C379-89D4-491E-8B0F-28658F30C867}" type="slidenum">
              <a:rPr lang="fi-FI" smtClean="0"/>
              <a:t>19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813192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3C379-89D4-491E-8B0F-28658F30C867}" type="slidenum">
              <a:rPr lang="fi-FI" smtClean="0"/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471108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3C379-89D4-491E-8B0F-28658F30C867}" type="slidenum">
              <a:rPr lang="fi-FI" smtClean="0"/>
              <a:t>20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274520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3C379-89D4-491E-8B0F-28658F30C867}" type="slidenum">
              <a:rPr lang="fi-FI" smtClean="0"/>
              <a:t>21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312282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3C379-89D4-491E-8B0F-28658F30C867}" type="slidenum">
              <a:rPr lang="fi-FI" smtClean="0"/>
              <a:t>22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24861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3C379-89D4-491E-8B0F-28658F30C867}" type="slidenum">
              <a:rPr lang="fi-FI" smtClean="0"/>
              <a:t>23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403390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3C379-89D4-491E-8B0F-28658F30C867}" type="slidenum">
              <a:rPr lang="fi-FI" smtClean="0"/>
              <a:t>24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900937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3C379-89D4-491E-8B0F-28658F30C867}" type="slidenum">
              <a:rPr lang="fi-FI" smtClean="0"/>
              <a:t>25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4906867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3C379-89D4-491E-8B0F-28658F30C867}" type="slidenum">
              <a:rPr lang="fi-FI" smtClean="0"/>
              <a:t>26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0137311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3C379-89D4-491E-8B0F-28658F30C867}" type="slidenum">
              <a:rPr lang="fi-FI" smtClean="0"/>
              <a:t>27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395915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3C379-89D4-491E-8B0F-28658F30C867}" type="slidenum">
              <a:rPr lang="fi-FI" smtClean="0"/>
              <a:t>28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147460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3C379-89D4-491E-8B0F-28658F30C867}" type="slidenum">
              <a:rPr lang="fi-FI" smtClean="0"/>
              <a:t>29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606188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3C379-89D4-491E-8B0F-28658F30C867}" type="slidenum">
              <a:rPr lang="fi-FI" smtClean="0"/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907464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3C379-89D4-491E-8B0F-28658F30C867}" type="slidenum">
              <a:rPr lang="fi-FI" smtClean="0"/>
              <a:t>30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5440242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3C379-89D4-491E-8B0F-28658F30C867}" type="slidenum">
              <a:rPr lang="fi-FI" smtClean="0"/>
              <a:t>31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2082478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3C379-89D4-491E-8B0F-28658F30C867}" type="slidenum">
              <a:rPr lang="fi-FI" smtClean="0"/>
              <a:t>32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0801684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3C379-89D4-491E-8B0F-28658F30C867}" type="slidenum">
              <a:rPr lang="fi-FI" smtClean="0"/>
              <a:t>33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992394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3C379-89D4-491E-8B0F-28658F30C867}" type="slidenum">
              <a:rPr lang="fi-FI" smtClean="0"/>
              <a:t>34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5671707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3C379-89D4-491E-8B0F-28658F30C867}" type="slidenum">
              <a:rPr lang="fi-FI" smtClean="0"/>
              <a:t>35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4109150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3C379-89D4-491E-8B0F-28658F30C867}" type="slidenum">
              <a:rPr lang="fi-FI" smtClean="0"/>
              <a:t>36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5091662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3C379-89D4-491E-8B0F-28658F30C867}" type="slidenum">
              <a:rPr lang="fi-FI" smtClean="0"/>
              <a:t>37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7989590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3C379-89D4-491E-8B0F-28658F30C867}" type="slidenum">
              <a:rPr lang="fi-FI" smtClean="0"/>
              <a:t>38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6172712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3C379-89D4-491E-8B0F-28658F30C867}" type="slidenum">
              <a:rPr lang="fi-FI" smtClean="0"/>
              <a:t>39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649855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3C379-89D4-491E-8B0F-28658F30C867}" type="slidenum">
              <a:rPr lang="fi-FI" smtClean="0"/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2891288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3C379-89D4-491E-8B0F-28658F30C867}" type="slidenum">
              <a:rPr lang="fi-FI" smtClean="0"/>
              <a:t>40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2538832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3C379-89D4-491E-8B0F-28658F30C867}" type="slidenum">
              <a:rPr lang="fi-FI" smtClean="0"/>
              <a:t>41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7756061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3C379-89D4-491E-8B0F-28658F30C867}" type="slidenum">
              <a:rPr lang="fi-FI" smtClean="0"/>
              <a:t>42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6988292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3C379-89D4-491E-8B0F-28658F30C867}" type="slidenum">
              <a:rPr lang="fi-FI" smtClean="0"/>
              <a:t>43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004269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3C379-89D4-491E-8B0F-28658F30C867}" type="slidenum">
              <a:rPr lang="fi-FI" smtClean="0"/>
              <a:t>44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7493657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3C379-89D4-491E-8B0F-28658F30C867}" type="slidenum">
              <a:rPr lang="fi-FI" smtClean="0"/>
              <a:t>45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9712885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3C379-89D4-491E-8B0F-28658F30C867}" type="slidenum">
              <a:rPr lang="fi-FI" smtClean="0"/>
              <a:t>46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3308055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3C379-89D4-491E-8B0F-28658F30C867}" type="slidenum">
              <a:rPr lang="fi-FI" smtClean="0"/>
              <a:t>47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8412703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3C379-89D4-491E-8B0F-28658F30C867}" type="slidenum">
              <a:rPr lang="fi-FI" smtClean="0"/>
              <a:t>48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4176951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3C379-89D4-491E-8B0F-28658F30C867}" type="slidenum">
              <a:rPr lang="fi-FI" smtClean="0"/>
              <a:t>49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733444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3C379-89D4-491E-8B0F-28658F30C867}" type="slidenum">
              <a:rPr lang="fi-FI" smtClean="0"/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7842692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3C379-89D4-491E-8B0F-28658F30C867}" type="slidenum">
              <a:rPr lang="fi-FI" smtClean="0"/>
              <a:t>50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101229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3C379-89D4-491E-8B0F-28658F30C867}" type="slidenum">
              <a:rPr lang="fi-FI" smtClean="0"/>
              <a:t>51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0160446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3C379-89D4-491E-8B0F-28658F30C867}" type="slidenum">
              <a:rPr lang="fi-FI" smtClean="0"/>
              <a:t>52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7293814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3C379-89D4-491E-8B0F-28658F30C867}" type="slidenum">
              <a:rPr lang="fi-FI" smtClean="0"/>
              <a:t>53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0287206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3C379-89D4-491E-8B0F-28658F30C867}" type="slidenum">
              <a:rPr lang="fi-FI" smtClean="0"/>
              <a:t>54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6662278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3C379-89D4-491E-8B0F-28658F30C867}" type="slidenum">
              <a:rPr lang="fi-FI" smtClean="0"/>
              <a:t>55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2425668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3C379-89D4-491E-8B0F-28658F30C867}" type="slidenum">
              <a:rPr lang="fi-FI" smtClean="0"/>
              <a:t>56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3743690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3C379-89D4-491E-8B0F-28658F30C867}" type="slidenum">
              <a:rPr lang="fi-FI" smtClean="0"/>
              <a:t>57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9859262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3C379-89D4-491E-8B0F-28658F30C867}" type="slidenum">
              <a:rPr lang="fi-FI" smtClean="0"/>
              <a:t>58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3848204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3C379-89D4-491E-8B0F-28658F30C867}" type="slidenum">
              <a:rPr lang="fi-FI" smtClean="0"/>
              <a:t>59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365088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2BBA404-8EAE-4416-8340-3238F0565C1A}" type="datetime1">
              <a:rPr lang="fi-FI" altLang="fi-FI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17.11.2020</a:t>
            </a:fld>
            <a:endParaRPr lang="fi-FI" altLang="fi-FI">
              <a:solidFill>
                <a:srgbClr val="000000"/>
              </a:solidFill>
            </a:endParaRPr>
          </a:p>
        </p:txBody>
      </p:sp>
      <p:sp>
        <p:nvSpPr>
          <p:cNvPr id="8704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B9AD75B-52A3-436E-96EC-816EB3ED30F8}" type="slidenum">
              <a:rPr lang="fi-FI" altLang="fi-FI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6</a:t>
            </a:fld>
            <a:endParaRPr lang="fi-FI" altLang="fi-FI">
              <a:solidFill>
                <a:srgbClr val="000000"/>
              </a:solidFill>
            </a:endParaRPr>
          </a:p>
        </p:txBody>
      </p:sp>
      <p:sp>
        <p:nvSpPr>
          <p:cNvPr id="87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19075" y="809625"/>
            <a:ext cx="7178675" cy="4038600"/>
          </a:xfrm>
          <a:ln w="12700" cap="flat"/>
        </p:spPr>
      </p:sp>
      <p:sp>
        <p:nvSpPr>
          <p:cNvPr id="870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8489" y="5120966"/>
            <a:ext cx="4940903" cy="485035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eaLnBrk="1" hangingPunct="1"/>
            <a:endParaRPr lang="fi-FI" altLang="fi-FI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92732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3C379-89D4-491E-8B0F-28658F30C867}" type="slidenum">
              <a:rPr lang="fi-FI" smtClean="0"/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958257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3C379-89D4-491E-8B0F-28658F30C867}" type="slidenum">
              <a:rPr lang="fi-FI" smtClean="0"/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306942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3C379-89D4-491E-8B0F-28658F30C867}" type="slidenum">
              <a:rPr lang="fi-FI" smtClean="0"/>
              <a:t>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043370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4.xml"/></Relationships>
</file>

<file path=ppt/slideLayouts/_rels/slideLayout10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10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10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10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10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10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10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10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10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10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10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10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10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10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10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10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10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10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10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10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10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10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10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10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10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10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10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10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10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10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10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10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10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10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8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9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0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1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2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3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4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6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7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8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9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0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1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2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4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3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4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6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7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5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8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5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9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5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0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5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1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5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2.xml"/></Relationships>
</file>

<file path=ppt/slideLayouts/_rels/slideLayout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5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5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5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5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5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5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5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5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5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5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6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3.xml"/></Relationships>
</file>

<file path=ppt/slideLayouts/_rels/slideLayout6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6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6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6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6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6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6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6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6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6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6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6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6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6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6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6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6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4.xml"/></Relationships>
</file>

<file path=ppt/slideLayouts/_rels/slideLayout6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6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6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6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6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6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6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6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6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6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6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6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6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6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6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6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6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6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6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6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6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6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6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6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6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6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6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6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6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6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6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6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6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6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6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6.xml"/></Relationships>
</file>

<file path=ppt/slideLayouts/_rels/slideLayout6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6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6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6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6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6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6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6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6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6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6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6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6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6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6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6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6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7.xml"/></Relationships>
</file>

<file path=ppt/slideLayouts/_rels/slideLayout6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6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6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6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6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6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6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6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6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6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6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6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6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6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6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6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6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6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8.xml"/></Relationships>
</file>

<file path=ppt/slideLayouts/_rels/slideLayout6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6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6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7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7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7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7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7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7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7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7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7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7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7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7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7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7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9.xml"/></Relationships>
</file>

<file path=ppt/slideLayouts/_rels/slideLayout7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7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7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7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7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7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7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7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7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7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7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7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7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7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7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7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7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0.xml"/></Relationships>
</file>

<file path=ppt/slideLayouts/_rels/slideLayout7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7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7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7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7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7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7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7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7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7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7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7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7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7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7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7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7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1.xml"/></Relationships>
</file>

<file path=ppt/slideLayouts/_rels/slideLayout7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7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7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7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7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7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7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7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7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7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7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7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7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7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7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7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7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2.xml"/></Relationships>
</file>

<file path=ppt/slideLayouts/_rels/slideLayout7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7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7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7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7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7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7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7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7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7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7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7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7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7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7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7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7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3.xml"/></Relationships>
</file>

<file path=ppt/slideLayouts/_rels/slideLayout7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7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7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7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7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7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7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7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8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8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8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8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8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8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8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8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8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4.xml"/></Relationships>
</file>

<file path=ppt/slideLayouts/_rels/slideLayout8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8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8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8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8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8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8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8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8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8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8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8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8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8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8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8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8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8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8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8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8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8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8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8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8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8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8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8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8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8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8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8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8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8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8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6.xml"/></Relationships>
</file>

<file path=ppt/slideLayouts/_rels/slideLayout8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8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8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8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8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8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8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8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8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8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8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8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8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8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8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8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8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7.xml"/></Relationships>
</file>

<file path=ppt/slideLayouts/_rels/slideLayout8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8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8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8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8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8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8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8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8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8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8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8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8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8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8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8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8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8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8.xml"/></Relationships>
</file>

<file path=ppt/slideLayouts/_rels/slideLayout8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8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8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8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8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8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8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8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8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8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8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8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9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9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9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9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9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9.xml"/></Relationships>
</file>

<file path=ppt/slideLayouts/_rels/slideLayout9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9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9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9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9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9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9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9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9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9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9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9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9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9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9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9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9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0.xml"/></Relationships>
</file>

<file path=ppt/slideLayouts/_rels/slideLayout9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9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9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9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9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9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9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9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9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9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9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9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9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9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9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9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9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1.xml"/></Relationships>
</file>

<file path=ppt/slideLayouts/_rels/slideLayout9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9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9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9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9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9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9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9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9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9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9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9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9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9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9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9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9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2.xml"/></Relationships>
</file>

<file path=ppt/slideLayouts/_rels/slideLayout9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9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9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9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9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9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9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9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9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9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9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9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9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9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9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9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9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3.xml"/></Relationships>
</file>

<file path=ppt/slideLayouts/_rels/slideLayout9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9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9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9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9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9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9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9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9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9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9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9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9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9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9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9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9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5EB12-06D4-44A9-B35A-AD767CE5072B}" type="datetimeFigureOut">
              <a:rPr lang="fi-FI" smtClean="0"/>
              <a:t>17.11.2020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D3004-F1F2-42B5-BD8E-9087A1D08CE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629001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5EB12-06D4-44A9-B35A-AD767CE5072B}" type="datetimeFigureOut">
              <a:rPr lang="fi-FI" smtClean="0"/>
              <a:t>17.11.2020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D3004-F1F2-42B5-BD8E-9087A1D08CE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7067385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Otsikko ja taulu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aulukon paikkamerkki 2"/>
          <p:cNvSpPr>
            <a:spLocks noGrp="1"/>
          </p:cNvSpPr>
          <p:nvPr>
            <p:ph type="tbl" idx="1"/>
          </p:nvPr>
        </p:nvSpPr>
        <p:spPr>
          <a:xfrm>
            <a:off x="698501" y="1600200"/>
            <a:ext cx="10883900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D2B98C-7805-451F-8DB5-0C06D716CAC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4A57E8-1ABE-4639-9785-23A35480A0C7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70513"/>
      </p:ext>
    </p:extLst>
  </p:cSld>
  <p:clrMapOvr>
    <a:masterClrMapping/>
  </p:clrMapOvr>
  <p:transition>
    <p:wipe dir="r"/>
  </p:transition>
</p:sldLayout>
</file>

<file path=ppt/slideLayouts/slideLayout10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Maitosuom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4" y="188914"/>
            <a:ext cx="2302933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Anna_elämän_maistu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434" y="5394326"/>
            <a:ext cx="3983567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66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966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D84AA1-3FBE-4D9F-8638-B6D60038F4EB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150EC6D6-25B9-495A-9853-8E96237D8777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953624"/>
      </p:ext>
    </p:extLst>
  </p:cSld>
  <p:clrMapOvr>
    <a:masterClrMapping/>
  </p:clrMapOvr>
  <p:transition>
    <p:wipe dir="r"/>
  </p:transition>
</p:sldLayout>
</file>

<file path=ppt/slideLayouts/slideLayout10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FFC182-80F4-45CD-8C6A-5166FC22372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4443CA-8279-4556-90E6-7AC787E70965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120669"/>
      </p:ext>
    </p:extLst>
  </p:cSld>
  <p:clrMapOvr>
    <a:masterClrMapping/>
  </p:clrMapOvr>
  <p:transition>
    <p:wipe dir="r"/>
  </p:transition>
</p:sldLayout>
</file>

<file path=ppt/slideLayouts/slideLayout10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833F19-6F88-4947-8A0C-9D6C3724A86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29C7D5-30BF-4E7A-BA50-8AC9CB14BBAC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517164"/>
      </p:ext>
    </p:extLst>
  </p:cSld>
  <p:clrMapOvr>
    <a:masterClrMapping/>
  </p:clrMapOvr>
  <p:transition>
    <p:wipe dir="r"/>
  </p:transition>
</p:sldLayout>
</file>

<file path=ppt/slideLayouts/slideLayout10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B48683-2BA6-4877-AC9C-8B06C1D72F5A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8AE3AF-F094-456A-9EB4-F44F3965F198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927449"/>
      </p:ext>
    </p:extLst>
  </p:cSld>
  <p:clrMapOvr>
    <a:masterClrMapping/>
  </p:clrMapOvr>
  <p:transition>
    <p:wipe dir="r"/>
  </p:transition>
</p:sldLayout>
</file>

<file path=ppt/slideLayouts/slideLayout10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571ACA-374C-4309-88E7-C5BCEB327A96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976D6C-157D-4656-9623-9B91B43195B8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344262"/>
      </p:ext>
    </p:extLst>
  </p:cSld>
  <p:clrMapOvr>
    <a:masterClrMapping/>
  </p:clrMapOvr>
  <p:transition>
    <p:wipe dir="r"/>
  </p:transition>
</p:sldLayout>
</file>

<file path=ppt/slideLayouts/slideLayout10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4D2405-CDC8-4125-8D6E-AC412912C491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EDEA31-C3C2-454C-A55F-A1A8FAC73D38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988545"/>
      </p:ext>
    </p:extLst>
  </p:cSld>
  <p:clrMapOvr>
    <a:masterClrMapping/>
  </p:clrMapOvr>
  <p:transition>
    <p:wipe dir="r"/>
  </p:transition>
</p:sldLayout>
</file>

<file path=ppt/slideLayouts/slideLayout10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CD444E-69D0-4FA5-8D80-0C0A6DCAD6B2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F515E5-0C3B-4300-A8C8-81913F777802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992925"/>
      </p:ext>
    </p:extLst>
  </p:cSld>
  <p:clrMapOvr>
    <a:masterClrMapping/>
  </p:clrMapOvr>
  <p:transition>
    <p:wipe dir="r"/>
  </p:transition>
</p:sldLayout>
</file>

<file path=ppt/slideLayouts/slideLayout10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AE4F6D-7D96-4939-973D-9093BDAB6BC1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FFE23D-1FC1-491A-B2AD-D7DFCDEE31B4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473506"/>
      </p:ext>
    </p:extLst>
  </p:cSld>
  <p:clrMapOvr>
    <a:masterClrMapping/>
  </p:clrMapOvr>
  <p:transition>
    <p:wipe dir="r"/>
  </p:transition>
</p:sldLayout>
</file>

<file path=ppt/slideLayouts/slideLayout10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i-FI" noProof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D569DB-189E-4FCA-9058-C0530A35DF0B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2EEF71-A47B-4773-941A-6A1AF8ADCAB0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477613"/>
      </p:ext>
    </p:extLst>
  </p:cSld>
  <p:clrMapOvr>
    <a:masterClrMapping/>
  </p:clrMapOvr>
  <p:transition>
    <p:wipe dir="r"/>
  </p:transition>
</p:sldLayout>
</file>

<file path=ppt/slideLayouts/slideLayout10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2A601B-BD89-4142-9343-BC94BAA761B5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DCDC76-6061-4F10-8950-76B539BC1DE9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902300"/>
      </p:ext>
    </p:extLst>
  </p:cSld>
  <p:clrMapOvr>
    <a:masterClrMapping/>
  </p:clrMapOvr>
  <p:transition>
    <p:wipe dir="r"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Otsikko, teksti ja ClipArt-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ClipArt-paikkamerkki 3"/>
          <p:cNvSpPr>
            <a:spLocks noGrp="1"/>
          </p:cNvSpPr>
          <p:nvPr>
            <p:ph type="clipArt"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CFF97C-168F-4DE8-9B3C-699BC110B6F5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0323E7-142F-48CF-95DE-C5DA118BCDB7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492446"/>
      </p:ext>
    </p:extLst>
  </p:cSld>
  <p:clrMapOvr>
    <a:masterClrMapping/>
  </p:clrMapOvr>
  <p:transition>
    <p:wipe dir="r"/>
  </p:transition>
</p:sldLayout>
</file>

<file path=ppt/slideLayouts/slideLayout10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862485" y="274638"/>
            <a:ext cx="2719916" cy="5746750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698500" y="274638"/>
            <a:ext cx="7960784" cy="5746750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FF7F8E-CFD0-4216-95ED-D071A2B6DC3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0098EF-84CC-4970-B87C-5A0A2C0778E1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550748"/>
      </p:ext>
    </p:extLst>
  </p:cSld>
  <p:clrMapOvr>
    <a:masterClrMapping/>
  </p:clrMapOvr>
  <p:transition>
    <p:wipe dir="r"/>
  </p:transition>
</p:sldLayout>
</file>

<file path=ppt/slideLayouts/slideLayout1011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Otsikko, ClipArt-kuva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ClipArt-paikkamerkki 2"/>
          <p:cNvSpPr>
            <a:spLocks noGrp="1"/>
          </p:cNvSpPr>
          <p:nvPr>
            <p:ph type="clipArt"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287F9A-C9D2-4218-9626-D50772C49573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00D866-5E5C-4459-B814-57012C877476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219523"/>
      </p:ext>
    </p:extLst>
  </p:cSld>
  <p:clrMapOvr>
    <a:masterClrMapping/>
  </p:clrMapOvr>
  <p:transition>
    <p:wipe dir="r"/>
  </p:transition>
</p:sldLayout>
</file>

<file path=ppt/slideLayouts/slideLayout10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Otsikko ja taulu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aulukon paikkamerkki 2"/>
          <p:cNvSpPr>
            <a:spLocks noGrp="1"/>
          </p:cNvSpPr>
          <p:nvPr>
            <p:ph type="tbl" idx="1"/>
          </p:nvPr>
        </p:nvSpPr>
        <p:spPr>
          <a:xfrm>
            <a:off x="698501" y="1600200"/>
            <a:ext cx="10883900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D2B98C-7805-451F-8DB5-0C06D716CAC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4A57E8-1ABE-4639-9785-23A35480A0C7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132074"/>
      </p:ext>
    </p:extLst>
  </p:cSld>
  <p:clrMapOvr>
    <a:masterClrMapping/>
  </p:clrMapOvr>
  <p:transition>
    <p:wipe dir="r"/>
  </p:transition>
</p:sldLayout>
</file>

<file path=ppt/slideLayouts/slideLayout10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Otsikko, teksti ja ClipArt-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ClipArt-paikkamerkki 3"/>
          <p:cNvSpPr>
            <a:spLocks noGrp="1"/>
          </p:cNvSpPr>
          <p:nvPr>
            <p:ph type="clipArt"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CFF97C-168F-4DE8-9B3C-699BC110B6F5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0323E7-142F-48CF-95DE-C5DA118BCDB7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764073"/>
      </p:ext>
    </p:extLst>
  </p:cSld>
  <p:clrMapOvr>
    <a:masterClrMapping/>
  </p:clrMapOvr>
  <p:transition>
    <p:wipe dir="r"/>
  </p:transition>
</p:sldLayout>
</file>

<file path=ppt/slideLayouts/slideLayout10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Otsikko, sisältö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5F03AA-4A06-4D22-AE55-4607EC41660A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E75995-0B8E-48C0-9B72-73578B3F1604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504664"/>
      </p:ext>
    </p:extLst>
  </p:cSld>
  <p:clrMapOvr>
    <a:masterClrMapping/>
  </p:clrMapOvr>
  <p:transition>
    <p:wipe dir="r"/>
  </p:transition>
</p:sldLayout>
</file>

<file path=ppt/slideLayouts/slideLayout10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Otsikko, kaksi sisältökohdetta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>
          <a:xfrm>
            <a:off x="698501" y="1600200"/>
            <a:ext cx="5340351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698501" y="3886200"/>
            <a:ext cx="5340351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half" idx="3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342A69-BA45-44F8-800F-F6BF137753F7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D4CC03-854C-4105-9AE8-70A246CC8CBD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916690"/>
      </p:ext>
    </p:extLst>
  </p:cSld>
  <p:clrMapOvr>
    <a:masterClrMapping/>
  </p:clrMapOvr>
  <p:transition>
    <p:wipe dir="r"/>
  </p:transition>
</p:sldLayout>
</file>

<file path=ppt/slideLayouts/slideLayout101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Otsikko ja neljä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sz="quarter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>
          <a:xfrm>
            <a:off x="698501" y="1600200"/>
            <a:ext cx="5340351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6242051" y="1600200"/>
            <a:ext cx="5340349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quarter" idx="3"/>
          </p:nvPr>
        </p:nvSpPr>
        <p:spPr>
          <a:xfrm>
            <a:off x="698501" y="3886200"/>
            <a:ext cx="5340351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242051" y="3886200"/>
            <a:ext cx="5340349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428B5A-CDD5-4DBC-9A26-512EAA30255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5997F4-AFED-409E-9963-10ED1DFF8C76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979704"/>
      </p:ext>
    </p:extLst>
  </p:cSld>
  <p:clrMapOvr>
    <a:masterClrMapping/>
  </p:clrMapOvr>
  <p:transition>
    <p:wipe dir="r"/>
  </p:transition>
</p:sldLayout>
</file>

<file path=ppt/slideLayouts/slideLayout10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Otsikko, kaksi sisältökohdetta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>
          <a:xfrm>
            <a:off x="698501" y="1600200"/>
            <a:ext cx="5340351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698501" y="3886200"/>
            <a:ext cx="5340351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half" idx="3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6C6352-CA38-4FDA-A9FB-0D2F0A64D120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B85F1F-F059-4C93-B1B3-D56CE906C6DB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443678"/>
      </p:ext>
    </p:extLst>
  </p:cSld>
  <p:clrMapOvr>
    <a:masterClrMapping/>
  </p:clrMapOvr>
  <p:transition>
    <p:wipe dir="r"/>
  </p:transition>
</p:sldLayout>
</file>

<file path=ppt/slideLayouts/slideLayout101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Otsikko ja 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Kaavion paikkamerkki 2"/>
          <p:cNvSpPr>
            <a:spLocks noGrp="1"/>
          </p:cNvSpPr>
          <p:nvPr>
            <p:ph type="chart" idx="1"/>
          </p:nvPr>
        </p:nvSpPr>
        <p:spPr>
          <a:xfrm>
            <a:off x="698501" y="1600200"/>
            <a:ext cx="10883900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51DA09-2C8F-4BC5-A8D1-DD160BD7F7D6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1DD4B9-DA6C-4A70-B3B6-C79BACEBBDF4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700147"/>
      </p:ext>
    </p:extLst>
  </p:cSld>
  <p:clrMapOvr>
    <a:masterClrMapping/>
  </p:clrMapOvr>
  <p:transition>
    <p:wipe dir="r"/>
  </p:transition>
</p:sldLayout>
</file>

<file path=ppt/slideLayouts/slideLayout10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Maitosuom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4" y="188914"/>
            <a:ext cx="2302933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Anna_elämän_maistu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434" y="5394326"/>
            <a:ext cx="3983567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66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966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D84AA1-3FBE-4D9F-8638-B6D60038F4EB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150EC6D6-25B9-495A-9853-8E96237D8777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474815"/>
      </p:ext>
    </p:extLst>
  </p:cSld>
  <p:clrMapOvr>
    <a:masterClrMapping/>
  </p:clrMapOvr>
  <p:transition>
    <p:wipe dir="r"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Otsikko, sisältö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5F03AA-4A06-4D22-AE55-4607EC41660A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E75995-0B8E-48C0-9B72-73578B3F1604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449132"/>
      </p:ext>
    </p:extLst>
  </p:cSld>
  <p:clrMapOvr>
    <a:masterClrMapping/>
  </p:clrMapOvr>
  <p:transition>
    <p:wipe dir="r"/>
  </p:transition>
</p:sldLayout>
</file>

<file path=ppt/slideLayouts/slideLayout10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FFC182-80F4-45CD-8C6A-5166FC22372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4443CA-8279-4556-90E6-7AC787E70965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122815"/>
      </p:ext>
    </p:extLst>
  </p:cSld>
  <p:clrMapOvr>
    <a:masterClrMapping/>
  </p:clrMapOvr>
  <p:transition>
    <p:wipe dir="r"/>
  </p:transition>
</p:sldLayout>
</file>

<file path=ppt/slideLayouts/slideLayout10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833F19-6F88-4947-8A0C-9D6C3724A86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29C7D5-30BF-4E7A-BA50-8AC9CB14BBAC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410694"/>
      </p:ext>
    </p:extLst>
  </p:cSld>
  <p:clrMapOvr>
    <a:masterClrMapping/>
  </p:clrMapOvr>
  <p:transition>
    <p:wipe dir="r"/>
  </p:transition>
</p:sldLayout>
</file>

<file path=ppt/slideLayouts/slideLayout10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B48683-2BA6-4877-AC9C-8B06C1D72F5A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8AE3AF-F094-456A-9EB4-F44F3965F198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240170"/>
      </p:ext>
    </p:extLst>
  </p:cSld>
  <p:clrMapOvr>
    <a:masterClrMapping/>
  </p:clrMapOvr>
  <p:transition>
    <p:wipe dir="r"/>
  </p:transition>
</p:sldLayout>
</file>

<file path=ppt/slideLayouts/slideLayout10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571ACA-374C-4309-88E7-C5BCEB327A96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976D6C-157D-4656-9623-9B91B43195B8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639827"/>
      </p:ext>
    </p:extLst>
  </p:cSld>
  <p:clrMapOvr>
    <a:masterClrMapping/>
  </p:clrMapOvr>
  <p:transition>
    <p:wipe dir="r"/>
  </p:transition>
</p:sldLayout>
</file>

<file path=ppt/slideLayouts/slideLayout10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4D2405-CDC8-4125-8D6E-AC412912C491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EDEA31-C3C2-454C-A55F-A1A8FAC73D38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995155"/>
      </p:ext>
    </p:extLst>
  </p:cSld>
  <p:clrMapOvr>
    <a:masterClrMapping/>
  </p:clrMapOvr>
  <p:transition>
    <p:wipe dir="r"/>
  </p:transition>
</p:sldLayout>
</file>

<file path=ppt/slideLayouts/slideLayout10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CD444E-69D0-4FA5-8D80-0C0A6DCAD6B2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F515E5-0C3B-4300-A8C8-81913F777802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782992"/>
      </p:ext>
    </p:extLst>
  </p:cSld>
  <p:clrMapOvr>
    <a:masterClrMapping/>
  </p:clrMapOvr>
  <p:transition>
    <p:wipe dir="r"/>
  </p:transition>
</p:sldLayout>
</file>

<file path=ppt/slideLayouts/slideLayout10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AE4F6D-7D96-4939-973D-9093BDAB6BC1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FFE23D-1FC1-491A-B2AD-D7DFCDEE31B4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284333"/>
      </p:ext>
    </p:extLst>
  </p:cSld>
  <p:clrMapOvr>
    <a:masterClrMapping/>
  </p:clrMapOvr>
  <p:transition>
    <p:wipe dir="r"/>
  </p:transition>
</p:sldLayout>
</file>

<file path=ppt/slideLayouts/slideLayout10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i-FI" noProof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D569DB-189E-4FCA-9058-C0530A35DF0B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2EEF71-A47B-4773-941A-6A1AF8ADCAB0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97838"/>
      </p:ext>
    </p:extLst>
  </p:cSld>
  <p:clrMapOvr>
    <a:masterClrMapping/>
  </p:clrMapOvr>
  <p:transition>
    <p:wipe dir="r"/>
  </p:transition>
</p:sldLayout>
</file>

<file path=ppt/slideLayouts/slideLayout10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2A601B-BD89-4142-9343-BC94BAA761B5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DCDC76-6061-4F10-8950-76B539BC1DE9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285998"/>
      </p:ext>
    </p:extLst>
  </p:cSld>
  <p:clrMapOvr>
    <a:masterClrMapping/>
  </p:clrMapOvr>
  <p:transition>
    <p:wipe dir="r"/>
  </p:transition>
</p:sldLayout>
</file>

<file path=ppt/slideLayouts/slideLayout10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862485" y="274638"/>
            <a:ext cx="2719916" cy="5746750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698500" y="274638"/>
            <a:ext cx="7960784" cy="5746750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FF7F8E-CFD0-4216-95ED-D071A2B6DC3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0098EF-84CC-4970-B87C-5A0A2C0778E1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111207"/>
      </p:ext>
    </p:extLst>
  </p:cSld>
  <p:clrMapOvr>
    <a:masterClrMapping/>
  </p:clrMapOvr>
  <p:transition>
    <p:wipe dir="r"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Otsikko, kaksi sisältökohdetta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>
          <a:xfrm>
            <a:off x="698501" y="1600200"/>
            <a:ext cx="5340351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698501" y="3886200"/>
            <a:ext cx="5340351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half" idx="3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342A69-BA45-44F8-800F-F6BF137753F7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D4CC03-854C-4105-9AE8-70A246CC8CBD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654036"/>
      </p:ext>
    </p:extLst>
  </p:cSld>
  <p:clrMapOvr>
    <a:masterClrMapping/>
  </p:clrMapOvr>
  <p:transition>
    <p:wipe dir="r"/>
  </p:transition>
</p:sldLayout>
</file>

<file path=ppt/slideLayouts/slideLayout1030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Otsikko, ClipArt-kuva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ClipArt-paikkamerkki 2"/>
          <p:cNvSpPr>
            <a:spLocks noGrp="1"/>
          </p:cNvSpPr>
          <p:nvPr>
            <p:ph type="clipArt"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287F9A-C9D2-4218-9626-D50772C49573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00D866-5E5C-4459-B814-57012C877476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204311"/>
      </p:ext>
    </p:extLst>
  </p:cSld>
  <p:clrMapOvr>
    <a:masterClrMapping/>
  </p:clrMapOvr>
  <p:transition>
    <p:wipe dir="r"/>
  </p:transition>
</p:sldLayout>
</file>

<file path=ppt/slideLayouts/slideLayout103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Otsikko ja taulu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aulukon paikkamerkki 2"/>
          <p:cNvSpPr>
            <a:spLocks noGrp="1"/>
          </p:cNvSpPr>
          <p:nvPr>
            <p:ph type="tbl" idx="1"/>
          </p:nvPr>
        </p:nvSpPr>
        <p:spPr>
          <a:xfrm>
            <a:off x="698501" y="1600200"/>
            <a:ext cx="10883900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D2B98C-7805-451F-8DB5-0C06D716CAC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4A57E8-1ABE-4639-9785-23A35480A0C7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21599"/>
      </p:ext>
    </p:extLst>
  </p:cSld>
  <p:clrMapOvr>
    <a:masterClrMapping/>
  </p:clrMapOvr>
  <p:transition>
    <p:wipe dir="r"/>
  </p:transition>
</p:sldLayout>
</file>

<file path=ppt/slideLayouts/slideLayout103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Otsikko, teksti ja ClipArt-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ClipArt-paikkamerkki 3"/>
          <p:cNvSpPr>
            <a:spLocks noGrp="1"/>
          </p:cNvSpPr>
          <p:nvPr>
            <p:ph type="clipArt"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CFF97C-168F-4DE8-9B3C-699BC110B6F5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0323E7-142F-48CF-95DE-C5DA118BCDB7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15648"/>
      </p:ext>
    </p:extLst>
  </p:cSld>
  <p:clrMapOvr>
    <a:masterClrMapping/>
  </p:clrMapOvr>
  <p:transition>
    <p:wipe dir="r"/>
  </p:transition>
</p:sldLayout>
</file>

<file path=ppt/slideLayouts/slideLayout103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Otsikko, sisältö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5F03AA-4A06-4D22-AE55-4607EC41660A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E75995-0B8E-48C0-9B72-73578B3F1604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728952"/>
      </p:ext>
    </p:extLst>
  </p:cSld>
  <p:clrMapOvr>
    <a:masterClrMapping/>
  </p:clrMapOvr>
  <p:transition>
    <p:wipe dir="r"/>
  </p:transition>
</p:sldLayout>
</file>

<file path=ppt/slideLayouts/slideLayout10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Otsikko, kaksi sisältökohdetta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>
          <a:xfrm>
            <a:off x="698501" y="1600200"/>
            <a:ext cx="5340351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698501" y="3886200"/>
            <a:ext cx="5340351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half" idx="3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342A69-BA45-44F8-800F-F6BF137753F7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D4CC03-854C-4105-9AE8-70A246CC8CBD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742599"/>
      </p:ext>
    </p:extLst>
  </p:cSld>
  <p:clrMapOvr>
    <a:masterClrMapping/>
  </p:clrMapOvr>
  <p:transition>
    <p:wipe dir="r"/>
  </p:transition>
</p:sldLayout>
</file>

<file path=ppt/slideLayouts/slideLayout10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Otsikko ja neljä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sz="quarter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>
          <a:xfrm>
            <a:off x="698501" y="1600200"/>
            <a:ext cx="5340351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6242051" y="1600200"/>
            <a:ext cx="5340349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quarter" idx="3"/>
          </p:nvPr>
        </p:nvSpPr>
        <p:spPr>
          <a:xfrm>
            <a:off x="698501" y="3886200"/>
            <a:ext cx="5340351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242051" y="3886200"/>
            <a:ext cx="5340349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428B5A-CDD5-4DBC-9A26-512EAA30255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5997F4-AFED-409E-9963-10ED1DFF8C76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971879"/>
      </p:ext>
    </p:extLst>
  </p:cSld>
  <p:clrMapOvr>
    <a:masterClrMapping/>
  </p:clrMapOvr>
  <p:transition>
    <p:wipe dir="r"/>
  </p:transition>
</p:sldLayout>
</file>

<file path=ppt/slideLayouts/slideLayout10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Otsikko, kaksi sisältökohdetta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>
          <a:xfrm>
            <a:off x="698501" y="1600200"/>
            <a:ext cx="5340351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698501" y="3886200"/>
            <a:ext cx="5340351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half" idx="3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6C6352-CA38-4FDA-A9FB-0D2F0A64D120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B85F1F-F059-4C93-B1B3-D56CE906C6DB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61947"/>
      </p:ext>
    </p:extLst>
  </p:cSld>
  <p:clrMapOvr>
    <a:masterClrMapping/>
  </p:clrMapOvr>
  <p:transition>
    <p:wipe dir="r"/>
  </p:transition>
</p:sldLayout>
</file>

<file path=ppt/slideLayouts/slideLayout103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Otsikko ja 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Kaavion paikkamerkki 2"/>
          <p:cNvSpPr>
            <a:spLocks noGrp="1"/>
          </p:cNvSpPr>
          <p:nvPr>
            <p:ph type="chart" idx="1"/>
          </p:nvPr>
        </p:nvSpPr>
        <p:spPr>
          <a:xfrm>
            <a:off x="698501" y="1600200"/>
            <a:ext cx="10883900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51DA09-2C8F-4BC5-A8D1-DD160BD7F7D6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1DD4B9-DA6C-4A70-B3B6-C79BACEBBDF4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339122"/>
      </p:ext>
    </p:extLst>
  </p:cSld>
  <p:clrMapOvr>
    <a:masterClrMapping/>
  </p:clrMapOvr>
  <p:transition>
    <p:wipe dir="r"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Otsikko ja neljä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sz="quarter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>
          <a:xfrm>
            <a:off x="698501" y="1600200"/>
            <a:ext cx="5340351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6242051" y="1600200"/>
            <a:ext cx="5340349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quarter" idx="3"/>
          </p:nvPr>
        </p:nvSpPr>
        <p:spPr>
          <a:xfrm>
            <a:off x="698501" y="3886200"/>
            <a:ext cx="5340351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242051" y="3886200"/>
            <a:ext cx="5340349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428B5A-CDD5-4DBC-9A26-512EAA30255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5997F4-AFED-409E-9963-10ED1DFF8C76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736680"/>
      </p:ext>
    </p:extLst>
  </p:cSld>
  <p:clrMapOvr>
    <a:masterClrMapping/>
  </p:clrMapOvr>
  <p:transition>
    <p:wipe dir="r"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Otsikko, kaksi sisältökohdetta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>
          <a:xfrm>
            <a:off x="698501" y="1600200"/>
            <a:ext cx="5340351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698501" y="3886200"/>
            <a:ext cx="5340351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half" idx="3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6C6352-CA38-4FDA-A9FB-0D2F0A64D120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B85F1F-F059-4C93-B1B3-D56CE906C6DB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382739"/>
      </p:ext>
    </p:extLst>
  </p:cSld>
  <p:clrMapOvr>
    <a:masterClrMapping/>
  </p:clrMapOvr>
  <p:transition>
    <p:wipe dir="r"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Otsikko ja 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Kaavion paikkamerkki 2"/>
          <p:cNvSpPr>
            <a:spLocks noGrp="1"/>
          </p:cNvSpPr>
          <p:nvPr>
            <p:ph type="chart" idx="1"/>
          </p:nvPr>
        </p:nvSpPr>
        <p:spPr>
          <a:xfrm>
            <a:off x="698501" y="1600200"/>
            <a:ext cx="10883900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51DA09-2C8F-4BC5-A8D1-DD160BD7F7D6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1DD4B9-DA6C-4A70-B3B6-C79BACEBBDF4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723804"/>
      </p:ext>
    </p:extLst>
  </p:cSld>
  <p:clrMapOvr>
    <a:masterClrMapping/>
  </p:clrMapOvr>
  <p:transition>
    <p:wipe dir="r"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Maitosuom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4" y="188914"/>
            <a:ext cx="2302933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Anna_elämän_maistu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434" y="5394326"/>
            <a:ext cx="3983567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66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966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D84AA1-3FBE-4D9F-8638-B6D60038F4EB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150EC6D6-25B9-495A-9853-8E96237D8777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384577"/>
      </p:ext>
    </p:extLst>
  </p:cSld>
  <p:clrMapOvr>
    <a:masterClrMapping/>
  </p:clrMapOvr>
  <p:transition>
    <p:wipe dir="r"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FFC182-80F4-45CD-8C6A-5166FC22372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4443CA-8279-4556-90E6-7AC787E70965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621322"/>
      </p:ext>
    </p:extLst>
  </p:cSld>
  <p:clrMapOvr>
    <a:masterClrMapping/>
  </p:clrMapOvr>
  <p:transition>
    <p:wipe dir="r"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833F19-6F88-4947-8A0C-9D6C3724A86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29C7D5-30BF-4E7A-BA50-8AC9CB14BBAC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363295"/>
      </p:ext>
    </p:extLst>
  </p:cSld>
  <p:clrMapOvr>
    <a:masterClrMapping/>
  </p:clrMapOvr>
  <p:transition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5EB12-06D4-44A9-B35A-AD767CE5072B}" type="datetimeFigureOut">
              <a:rPr lang="fi-FI" smtClean="0"/>
              <a:t>17.11.2020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D3004-F1F2-42B5-BD8E-9087A1D08CE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0739573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B48683-2BA6-4877-AC9C-8B06C1D72F5A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8AE3AF-F094-456A-9EB4-F44F3965F198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705108"/>
      </p:ext>
    </p:extLst>
  </p:cSld>
  <p:clrMapOvr>
    <a:masterClrMapping/>
  </p:clrMapOvr>
  <p:transition>
    <p:wipe dir="r"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571ACA-374C-4309-88E7-C5BCEB327A96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976D6C-157D-4656-9623-9B91B43195B8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995041"/>
      </p:ext>
    </p:extLst>
  </p:cSld>
  <p:clrMapOvr>
    <a:masterClrMapping/>
  </p:clrMapOvr>
  <p:transition>
    <p:wipe dir="r"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4D2405-CDC8-4125-8D6E-AC412912C491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EDEA31-C3C2-454C-A55F-A1A8FAC73D38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32697"/>
      </p:ext>
    </p:extLst>
  </p:cSld>
  <p:clrMapOvr>
    <a:masterClrMapping/>
  </p:clrMapOvr>
  <p:transition>
    <p:wipe dir="r"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CD444E-69D0-4FA5-8D80-0C0A6DCAD6B2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F515E5-0C3B-4300-A8C8-81913F777802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584385"/>
      </p:ext>
    </p:extLst>
  </p:cSld>
  <p:clrMapOvr>
    <a:masterClrMapping/>
  </p:clrMapOvr>
  <p:transition>
    <p:wipe dir="r"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AE4F6D-7D96-4939-973D-9093BDAB6BC1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FFE23D-1FC1-491A-B2AD-D7DFCDEE31B4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859465"/>
      </p:ext>
    </p:extLst>
  </p:cSld>
  <p:clrMapOvr>
    <a:masterClrMapping/>
  </p:clrMapOvr>
  <p:transition>
    <p:wipe dir="r"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i-FI" noProof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D569DB-189E-4FCA-9058-C0530A35DF0B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2EEF71-A47B-4773-941A-6A1AF8ADCAB0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944259"/>
      </p:ext>
    </p:extLst>
  </p:cSld>
  <p:clrMapOvr>
    <a:masterClrMapping/>
  </p:clrMapOvr>
  <p:transition>
    <p:wipe dir="r"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2A601B-BD89-4142-9343-BC94BAA761B5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DCDC76-6061-4F10-8950-76B539BC1DE9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049605"/>
      </p:ext>
    </p:extLst>
  </p:cSld>
  <p:clrMapOvr>
    <a:masterClrMapping/>
  </p:clrMapOvr>
  <p:transition>
    <p:wipe dir="r"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862485" y="274638"/>
            <a:ext cx="2719916" cy="5746750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698500" y="274638"/>
            <a:ext cx="7960784" cy="5746750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FF7F8E-CFD0-4216-95ED-D071A2B6DC3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0098EF-84CC-4970-B87C-5A0A2C0778E1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149058"/>
      </p:ext>
    </p:extLst>
  </p:cSld>
  <p:clrMapOvr>
    <a:masterClrMapping/>
  </p:clrMapOvr>
  <p:transition>
    <p:wipe dir="r"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Otsikko, ClipArt-kuva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ClipArt-paikkamerkki 2"/>
          <p:cNvSpPr>
            <a:spLocks noGrp="1"/>
          </p:cNvSpPr>
          <p:nvPr>
            <p:ph type="clipArt"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287F9A-C9D2-4218-9626-D50772C49573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00D866-5E5C-4459-B814-57012C877476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735224"/>
      </p:ext>
    </p:extLst>
  </p:cSld>
  <p:clrMapOvr>
    <a:masterClrMapping/>
  </p:clrMapOvr>
  <p:transition>
    <p:wipe dir="r"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Otsikko ja taulu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aulukon paikkamerkki 2"/>
          <p:cNvSpPr>
            <a:spLocks noGrp="1"/>
          </p:cNvSpPr>
          <p:nvPr>
            <p:ph type="tbl" idx="1"/>
          </p:nvPr>
        </p:nvSpPr>
        <p:spPr>
          <a:xfrm>
            <a:off x="698501" y="1600200"/>
            <a:ext cx="10883900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D2B98C-7805-451F-8DB5-0C06D716CAC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4A57E8-1ABE-4639-9785-23A35480A0C7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621424"/>
      </p:ext>
    </p:extLst>
  </p:cSld>
  <p:clrMapOvr>
    <a:masterClrMapping/>
  </p:clrMapOvr>
  <p:transition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Maitosuom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4" y="188914"/>
            <a:ext cx="2302933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Anna_elämän_maistu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434" y="5394326"/>
            <a:ext cx="3983567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66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966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D84AA1-3FBE-4D9F-8638-B6D60038F4EB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150EC6D6-25B9-495A-9853-8E96237D8777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44100"/>
      </p:ext>
    </p:extLst>
  </p:cSld>
  <p:clrMapOvr>
    <a:masterClrMapping/>
  </p:clrMapOvr>
  <p:transition>
    <p:wipe dir="r"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Otsikko, teksti ja ClipArt-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ClipArt-paikkamerkki 3"/>
          <p:cNvSpPr>
            <a:spLocks noGrp="1"/>
          </p:cNvSpPr>
          <p:nvPr>
            <p:ph type="clipArt"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CFF97C-168F-4DE8-9B3C-699BC110B6F5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0323E7-142F-48CF-95DE-C5DA118BCDB7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277985"/>
      </p:ext>
    </p:extLst>
  </p:cSld>
  <p:clrMapOvr>
    <a:masterClrMapping/>
  </p:clrMapOvr>
  <p:transition>
    <p:wipe dir="r"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Otsikko, sisältö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5F03AA-4A06-4D22-AE55-4607EC41660A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E75995-0B8E-48C0-9B72-73578B3F1604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574386"/>
      </p:ext>
    </p:extLst>
  </p:cSld>
  <p:clrMapOvr>
    <a:masterClrMapping/>
  </p:clrMapOvr>
  <p:transition>
    <p:wipe dir="r"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Otsikko, kaksi sisältökohdetta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>
          <a:xfrm>
            <a:off x="698501" y="1600200"/>
            <a:ext cx="5340351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698501" y="3886200"/>
            <a:ext cx="5340351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half" idx="3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342A69-BA45-44F8-800F-F6BF137753F7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D4CC03-854C-4105-9AE8-70A246CC8CBD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078049"/>
      </p:ext>
    </p:extLst>
  </p:cSld>
  <p:clrMapOvr>
    <a:masterClrMapping/>
  </p:clrMapOvr>
  <p:transition>
    <p:wipe dir="r"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Otsikko ja neljä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sz="quarter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>
          <a:xfrm>
            <a:off x="698501" y="1600200"/>
            <a:ext cx="5340351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6242051" y="1600200"/>
            <a:ext cx="5340349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quarter" idx="3"/>
          </p:nvPr>
        </p:nvSpPr>
        <p:spPr>
          <a:xfrm>
            <a:off x="698501" y="3886200"/>
            <a:ext cx="5340351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242051" y="3886200"/>
            <a:ext cx="5340349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428B5A-CDD5-4DBC-9A26-512EAA30255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5997F4-AFED-409E-9963-10ED1DFF8C76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156623"/>
      </p:ext>
    </p:extLst>
  </p:cSld>
  <p:clrMapOvr>
    <a:masterClrMapping/>
  </p:clrMapOvr>
  <p:transition>
    <p:wipe dir="r"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Otsikko, kaksi sisältökohdetta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>
          <a:xfrm>
            <a:off x="698501" y="1600200"/>
            <a:ext cx="5340351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698501" y="3886200"/>
            <a:ext cx="5340351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half" idx="3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6C6352-CA38-4FDA-A9FB-0D2F0A64D120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B85F1F-F059-4C93-B1B3-D56CE906C6DB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00763"/>
      </p:ext>
    </p:extLst>
  </p:cSld>
  <p:clrMapOvr>
    <a:masterClrMapping/>
  </p:clrMapOvr>
  <p:transition>
    <p:wipe dir="r"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Otsikko ja 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Kaavion paikkamerkki 2"/>
          <p:cNvSpPr>
            <a:spLocks noGrp="1"/>
          </p:cNvSpPr>
          <p:nvPr>
            <p:ph type="chart" idx="1"/>
          </p:nvPr>
        </p:nvSpPr>
        <p:spPr>
          <a:xfrm>
            <a:off x="698501" y="1600200"/>
            <a:ext cx="10883900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51DA09-2C8F-4BC5-A8D1-DD160BD7F7D6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1DD4B9-DA6C-4A70-B3B6-C79BACEBBDF4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503804"/>
      </p:ext>
    </p:extLst>
  </p:cSld>
  <p:clrMapOvr>
    <a:masterClrMapping/>
  </p:clrMapOvr>
  <p:transition>
    <p:wipe dir="r"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Maitosuom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4" y="188914"/>
            <a:ext cx="2302933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Anna_elämän_maistu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434" y="5394326"/>
            <a:ext cx="3983567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66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966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D84AA1-3FBE-4D9F-8638-B6D60038F4EB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150EC6D6-25B9-495A-9853-8E96237D8777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753612"/>
      </p:ext>
    </p:extLst>
  </p:cSld>
  <p:clrMapOvr>
    <a:masterClrMapping/>
  </p:clrMapOvr>
  <p:transition>
    <p:wipe dir="r"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FFC182-80F4-45CD-8C6A-5166FC22372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4443CA-8279-4556-90E6-7AC787E70965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571706"/>
      </p:ext>
    </p:extLst>
  </p:cSld>
  <p:clrMapOvr>
    <a:masterClrMapping/>
  </p:clrMapOvr>
  <p:transition>
    <p:wipe dir="r"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833F19-6F88-4947-8A0C-9D6C3724A86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29C7D5-30BF-4E7A-BA50-8AC9CB14BBAC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630104"/>
      </p:ext>
    </p:extLst>
  </p:cSld>
  <p:clrMapOvr>
    <a:masterClrMapping/>
  </p:clrMapOvr>
  <p:transition>
    <p:wipe dir="r"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B48683-2BA6-4877-AC9C-8B06C1D72F5A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8AE3AF-F094-456A-9EB4-F44F3965F198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390228"/>
      </p:ext>
    </p:extLst>
  </p:cSld>
  <p:clrMapOvr>
    <a:masterClrMapping/>
  </p:clrMapOvr>
  <p:transition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FFC182-80F4-45CD-8C6A-5166FC22372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4443CA-8279-4556-90E6-7AC787E70965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617261"/>
      </p:ext>
    </p:extLst>
  </p:cSld>
  <p:clrMapOvr>
    <a:masterClrMapping/>
  </p:clrMapOvr>
  <p:transition>
    <p:wipe dir="r"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571ACA-374C-4309-88E7-C5BCEB327A96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976D6C-157D-4656-9623-9B91B43195B8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803390"/>
      </p:ext>
    </p:extLst>
  </p:cSld>
  <p:clrMapOvr>
    <a:masterClrMapping/>
  </p:clrMapOvr>
  <p:transition>
    <p:wipe dir="r"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4D2405-CDC8-4125-8D6E-AC412912C491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EDEA31-C3C2-454C-A55F-A1A8FAC73D38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304684"/>
      </p:ext>
    </p:extLst>
  </p:cSld>
  <p:clrMapOvr>
    <a:masterClrMapping/>
  </p:clrMapOvr>
  <p:transition>
    <p:wipe dir="r"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CD444E-69D0-4FA5-8D80-0C0A6DCAD6B2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F515E5-0C3B-4300-A8C8-81913F777802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336497"/>
      </p:ext>
    </p:extLst>
  </p:cSld>
  <p:clrMapOvr>
    <a:masterClrMapping/>
  </p:clrMapOvr>
  <p:transition>
    <p:wipe dir="r"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AE4F6D-7D96-4939-973D-9093BDAB6BC1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FFE23D-1FC1-491A-B2AD-D7DFCDEE31B4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790671"/>
      </p:ext>
    </p:extLst>
  </p:cSld>
  <p:clrMapOvr>
    <a:masterClrMapping/>
  </p:clrMapOvr>
  <p:transition>
    <p:wipe dir="r"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i-FI" noProof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D569DB-189E-4FCA-9058-C0530A35DF0B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2EEF71-A47B-4773-941A-6A1AF8ADCAB0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681777"/>
      </p:ext>
    </p:extLst>
  </p:cSld>
  <p:clrMapOvr>
    <a:masterClrMapping/>
  </p:clrMapOvr>
  <p:transition>
    <p:wipe dir="r"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2A601B-BD89-4142-9343-BC94BAA761B5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DCDC76-6061-4F10-8950-76B539BC1DE9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429030"/>
      </p:ext>
    </p:extLst>
  </p:cSld>
  <p:clrMapOvr>
    <a:masterClrMapping/>
  </p:clrMapOvr>
  <p:transition>
    <p:wipe dir="r"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862485" y="274638"/>
            <a:ext cx="2719916" cy="5746750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698500" y="274638"/>
            <a:ext cx="7960784" cy="5746750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FF7F8E-CFD0-4216-95ED-D071A2B6DC3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0098EF-84CC-4970-B87C-5A0A2C0778E1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568666"/>
      </p:ext>
    </p:extLst>
  </p:cSld>
  <p:clrMapOvr>
    <a:masterClrMapping/>
  </p:clrMapOvr>
  <p:transition>
    <p:wipe dir="r"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Otsikko, ClipArt-kuva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ClipArt-paikkamerkki 2"/>
          <p:cNvSpPr>
            <a:spLocks noGrp="1"/>
          </p:cNvSpPr>
          <p:nvPr>
            <p:ph type="clipArt"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287F9A-C9D2-4218-9626-D50772C49573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00D866-5E5C-4459-B814-57012C877476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205778"/>
      </p:ext>
    </p:extLst>
  </p:cSld>
  <p:clrMapOvr>
    <a:masterClrMapping/>
  </p:clrMapOvr>
  <p:transition>
    <p:wipe dir="r"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Otsikko ja taulu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aulukon paikkamerkki 2"/>
          <p:cNvSpPr>
            <a:spLocks noGrp="1"/>
          </p:cNvSpPr>
          <p:nvPr>
            <p:ph type="tbl" idx="1"/>
          </p:nvPr>
        </p:nvSpPr>
        <p:spPr>
          <a:xfrm>
            <a:off x="698501" y="1600200"/>
            <a:ext cx="10883900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D2B98C-7805-451F-8DB5-0C06D716CAC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4A57E8-1ABE-4639-9785-23A35480A0C7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217711"/>
      </p:ext>
    </p:extLst>
  </p:cSld>
  <p:clrMapOvr>
    <a:masterClrMapping/>
  </p:clrMapOvr>
  <p:transition>
    <p:wipe dir="r"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Otsikko, teksti ja ClipArt-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ClipArt-paikkamerkki 3"/>
          <p:cNvSpPr>
            <a:spLocks noGrp="1"/>
          </p:cNvSpPr>
          <p:nvPr>
            <p:ph type="clipArt"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CFF97C-168F-4DE8-9B3C-699BC110B6F5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0323E7-142F-48CF-95DE-C5DA118BCDB7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034821"/>
      </p:ext>
    </p:extLst>
  </p:cSld>
  <p:clrMapOvr>
    <a:masterClrMapping/>
  </p:clrMapOvr>
  <p:transition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833F19-6F88-4947-8A0C-9D6C3724A86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29C7D5-30BF-4E7A-BA50-8AC9CB14BBAC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924442"/>
      </p:ext>
    </p:extLst>
  </p:cSld>
  <p:clrMapOvr>
    <a:masterClrMapping/>
  </p:clrMapOvr>
  <p:transition>
    <p:wipe dir="r"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Otsikko, sisältö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5F03AA-4A06-4D22-AE55-4607EC41660A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E75995-0B8E-48C0-9B72-73578B3F1604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423929"/>
      </p:ext>
    </p:extLst>
  </p:cSld>
  <p:clrMapOvr>
    <a:masterClrMapping/>
  </p:clrMapOvr>
  <p:transition>
    <p:wipe dir="r"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Otsikko, kaksi sisältökohdetta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>
          <a:xfrm>
            <a:off x="698501" y="1600200"/>
            <a:ext cx="5340351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698501" y="3886200"/>
            <a:ext cx="5340351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half" idx="3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342A69-BA45-44F8-800F-F6BF137753F7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D4CC03-854C-4105-9AE8-70A246CC8CBD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034517"/>
      </p:ext>
    </p:extLst>
  </p:cSld>
  <p:clrMapOvr>
    <a:masterClrMapping/>
  </p:clrMapOvr>
  <p:transition>
    <p:wipe dir="r"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Otsikko ja neljä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sz="quarter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>
          <a:xfrm>
            <a:off x="698501" y="1600200"/>
            <a:ext cx="5340351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6242051" y="1600200"/>
            <a:ext cx="5340349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quarter" idx="3"/>
          </p:nvPr>
        </p:nvSpPr>
        <p:spPr>
          <a:xfrm>
            <a:off x="698501" y="3886200"/>
            <a:ext cx="5340351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242051" y="3886200"/>
            <a:ext cx="5340349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428B5A-CDD5-4DBC-9A26-512EAA30255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5997F4-AFED-409E-9963-10ED1DFF8C76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57891"/>
      </p:ext>
    </p:extLst>
  </p:cSld>
  <p:clrMapOvr>
    <a:masterClrMapping/>
  </p:clrMapOvr>
  <p:transition>
    <p:wipe dir="r"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Otsikko, kaksi sisältökohdetta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>
          <a:xfrm>
            <a:off x="698501" y="1600200"/>
            <a:ext cx="5340351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698501" y="3886200"/>
            <a:ext cx="5340351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half" idx="3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6C6352-CA38-4FDA-A9FB-0D2F0A64D120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B85F1F-F059-4C93-B1B3-D56CE906C6DB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04057"/>
      </p:ext>
    </p:extLst>
  </p:cSld>
  <p:clrMapOvr>
    <a:masterClrMapping/>
  </p:clrMapOvr>
  <p:transition>
    <p:wipe dir="r"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Otsikko ja 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Kaavion paikkamerkki 2"/>
          <p:cNvSpPr>
            <a:spLocks noGrp="1"/>
          </p:cNvSpPr>
          <p:nvPr>
            <p:ph type="chart" idx="1"/>
          </p:nvPr>
        </p:nvSpPr>
        <p:spPr>
          <a:xfrm>
            <a:off x="698501" y="1600200"/>
            <a:ext cx="10883900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51DA09-2C8F-4BC5-A8D1-DD160BD7F7D6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1DD4B9-DA6C-4A70-B3B6-C79BACEBBDF4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510960"/>
      </p:ext>
    </p:extLst>
  </p:cSld>
  <p:clrMapOvr>
    <a:masterClrMapping/>
  </p:clrMapOvr>
  <p:transition>
    <p:wipe dir="r"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Maitosuom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4" y="188914"/>
            <a:ext cx="2302933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Anna_elämän_maistu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434" y="5394326"/>
            <a:ext cx="3983567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66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966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D84AA1-3FBE-4D9F-8638-B6D60038F4EB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150EC6D6-25B9-495A-9853-8E96237D8777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810897"/>
      </p:ext>
    </p:extLst>
  </p:cSld>
  <p:clrMapOvr>
    <a:masterClrMapping/>
  </p:clrMapOvr>
  <p:transition>
    <p:wipe dir="r"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FFC182-80F4-45CD-8C6A-5166FC22372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4443CA-8279-4556-90E6-7AC787E70965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63210"/>
      </p:ext>
    </p:extLst>
  </p:cSld>
  <p:clrMapOvr>
    <a:masterClrMapping/>
  </p:clrMapOvr>
  <p:transition>
    <p:wipe dir="r"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833F19-6F88-4947-8A0C-9D6C3724A86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29C7D5-30BF-4E7A-BA50-8AC9CB14BBAC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82953"/>
      </p:ext>
    </p:extLst>
  </p:cSld>
  <p:clrMapOvr>
    <a:masterClrMapping/>
  </p:clrMapOvr>
  <p:transition>
    <p:wipe dir="r"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B48683-2BA6-4877-AC9C-8B06C1D72F5A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8AE3AF-F094-456A-9EB4-F44F3965F198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693368"/>
      </p:ext>
    </p:extLst>
  </p:cSld>
  <p:clrMapOvr>
    <a:masterClrMapping/>
  </p:clrMapOvr>
  <p:transition>
    <p:wipe dir="r"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571ACA-374C-4309-88E7-C5BCEB327A96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976D6C-157D-4656-9623-9B91B43195B8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924471"/>
      </p:ext>
    </p:extLst>
  </p:cSld>
  <p:clrMapOvr>
    <a:masterClrMapping/>
  </p:clrMapOvr>
  <p:transition>
    <p:wipe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B48683-2BA6-4877-AC9C-8B06C1D72F5A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8AE3AF-F094-456A-9EB4-F44F3965F198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827796"/>
      </p:ext>
    </p:extLst>
  </p:cSld>
  <p:clrMapOvr>
    <a:masterClrMapping/>
  </p:clrMapOvr>
  <p:transition>
    <p:wipe dir="r"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4D2405-CDC8-4125-8D6E-AC412912C491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EDEA31-C3C2-454C-A55F-A1A8FAC73D38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947191"/>
      </p:ext>
    </p:extLst>
  </p:cSld>
  <p:clrMapOvr>
    <a:masterClrMapping/>
  </p:clrMapOvr>
  <p:transition>
    <p:wipe dir="r"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CD444E-69D0-4FA5-8D80-0C0A6DCAD6B2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F515E5-0C3B-4300-A8C8-81913F777802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606942"/>
      </p:ext>
    </p:extLst>
  </p:cSld>
  <p:clrMapOvr>
    <a:masterClrMapping/>
  </p:clrMapOvr>
  <p:transition>
    <p:wipe dir="r"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AE4F6D-7D96-4939-973D-9093BDAB6BC1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FFE23D-1FC1-491A-B2AD-D7DFCDEE31B4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847798"/>
      </p:ext>
    </p:extLst>
  </p:cSld>
  <p:clrMapOvr>
    <a:masterClrMapping/>
  </p:clrMapOvr>
  <p:transition>
    <p:wipe dir="r"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i-FI" noProof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D569DB-189E-4FCA-9058-C0530A35DF0B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2EEF71-A47B-4773-941A-6A1AF8ADCAB0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96250"/>
      </p:ext>
    </p:extLst>
  </p:cSld>
  <p:clrMapOvr>
    <a:masterClrMapping/>
  </p:clrMapOvr>
  <p:transition>
    <p:wipe dir="r"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2A601B-BD89-4142-9343-BC94BAA761B5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DCDC76-6061-4F10-8950-76B539BC1DE9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996576"/>
      </p:ext>
    </p:extLst>
  </p:cSld>
  <p:clrMapOvr>
    <a:masterClrMapping/>
  </p:clrMapOvr>
  <p:transition>
    <p:wipe dir="r"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862485" y="274638"/>
            <a:ext cx="2719916" cy="5746750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698500" y="274638"/>
            <a:ext cx="7960784" cy="5746750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FF7F8E-CFD0-4216-95ED-D071A2B6DC3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0098EF-84CC-4970-B87C-5A0A2C0778E1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038837"/>
      </p:ext>
    </p:extLst>
  </p:cSld>
  <p:clrMapOvr>
    <a:masterClrMapping/>
  </p:clrMapOvr>
  <p:transition>
    <p:wipe dir="r"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Otsikko, ClipArt-kuva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ClipArt-paikkamerkki 2"/>
          <p:cNvSpPr>
            <a:spLocks noGrp="1"/>
          </p:cNvSpPr>
          <p:nvPr>
            <p:ph type="clipArt"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287F9A-C9D2-4218-9626-D50772C49573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00D866-5E5C-4459-B814-57012C877476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827933"/>
      </p:ext>
    </p:extLst>
  </p:cSld>
  <p:clrMapOvr>
    <a:masterClrMapping/>
  </p:clrMapOvr>
  <p:transition>
    <p:wipe dir="r"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Otsikko ja taulu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aulukon paikkamerkki 2"/>
          <p:cNvSpPr>
            <a:spLocks noGrp="1"/>
          </p:cNvSpPr>
          <p:nvPr>
            <p:ph type="tbl" idx="1"/>
          </p:nvPr>
        </p:nvSpPr>
        <p:spPr>
          <a:xfrm>
            <a:off x="698501" y="1600200"/>
            <a:ext cx="10883900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D2B98C-7805-451F-8DB5-0C06D716CAC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4A57E8-1ABE-4639-9785-23A35480A0C7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50502"/>
      </p:ext>
    </p:extLst>
  </p:cSld>
  <p:clrMapOvr>
    <a:masterClrMapping/>
  </p:clrMapOvr>
  <p:transition>
    <p:wipe dir="r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Otsikko, teksti ja ClipArt-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ClipArt-paikkamerkki 3"/>
          <p:cNvSpPr>
            <a:spLocks noGrp="1"/>
          </p:cNvSpPr>
          <p:nvPr>
            <p:ph type="clipArt"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CFF97C-168F-4DE8-9B3C-699BC110B6F5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0323E7-142F-48CF-95DE-C5DA118BCDB7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79405"/>
      </p:ext>
    </p:extLst>
  </p:cSld>
  <p:clrMapOvr>
    <a:masterClrMapping/>
  </p:clrMapOvr>
  <p:transition>
    <p:wipe dir="r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Otsikko, sisältö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5F03AA-4A06-4D22-AE55-4607EC41660A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E75995-0B8E-48C0-9B72-73578B3F1604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380418"/>
      </p:ext>
    </p:extLst>
  </p:cSld>
  <p:clrMapOvr>
    <a:masterClrMapping/>
  </p:clrMapOvr>
  <p:transition>
    <p:wipe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571ACA-374C-4309-88E7-C5BCEB327A96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976D6C-157D-4656-9623-9B91B43195B8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181853"/>
      </p:ext>
    </p:extLst>
  </p:cSld>
  <p:clrMapOvr>
    <a:masterClrMapping/>
  </p:clrMapOvr>
  <p:transition>
    <p:wipe dir="r"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Otsikko, kaksi sisältökohdetta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>
          <a:xfrm>
            <a:off x="698501" y="1600200"/>
            <a:ext cx="5340351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698501" y="3886200"/>
            <a:ext cx="5340351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half" idx="3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342A69-BA45-44F8-800F-F6BF137753F7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D4CC03-854C-4105-9AE8-70A246CC8CBD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290473"/>
      </p:ext>
    </p:extLst>
  </p:cSld>
  <p:clrMapOvr>
    <a:masterClrMapping/>
  </p:clrMapOvr>
  <p:transition>
    <p:wipe dir="r"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Otsikko ja neljä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sz="quarter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>
          <a:xfrm>
            <a:off x="698501" y="1600200"/>
            <a:ext cx="5340351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6242051" y="1600200"/>
            <a:ext cx="5340349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quarter" idx="3"/>
          </p:nvPr>
        </p:nvSpPr>
        <p:spPr>
          <a:xfrm>
            <a:off x="698501" y="3886200"/>
            <a:ext cx="5340351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242051" y="3886200"/>
            <a:ext cx="5340349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428B5A-CDD5-4DBC-9A26-512EAA30255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5997F4-AFED-409E-9963-10ED1DFF8C76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082896"/>
      </p:ext>
    </p:extLst>
  </p:cSld>
  <p:clrMapOvr>
    <a:masterClrMapping/>
  </p:clrMapOvr>
  <p:transition>
    <p:wipe dir="r"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Otsikko, kaksi sisältökohdetta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>
          <a:xfrm>
            <a:off x="698501" y="1600200"/>
            <a:ext cx="5340351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698501" y="3886200"/>
            <a:ext cx="5340351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half" idx="3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6C6352-CA38-4FDA-A9FB-0D2F0A64D120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B85F1F-F059-4C93-B1B3-D56CE906C6DB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678712"/>
      </p:ext>
    </p:extLst>
  </p:cSld>
  <p:clrMapOvr>
    <a:masterClrMapping/>
  </p:clrMapOvr>
  <p:transition>
    <p:wipe dir="r"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Otsikko ja 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Kaavion paikkamerkki 2"/>
          <p:cNvSpPr>
            <a:spLocks noGrp="1"/>
          </p:cNvSpPr>
          <p:nvPr>
            <p:ph type="chart" idx="1"/>
          </p:nvPr>
        </p:nvSpPr>
        <p:spPr>
          <a:xfrm>
            <a:off x="698501" y="1600200"/>
            <a:ext cx="10883900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51DA09-2C8F-4BC5-A8D1-DD160BD7F7D6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1DD4B9-DA6C-4A70-B3B6-C79BACEBBDF4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844503"/>
      </p:ext>
    </p:extLst>
  </p:cSld>
  <p:clrMapOvr>
    <a:masterClrMapping/>
  </p:clrMapOvr>
  <p:transition>
    <p:wipe dir="r"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Maitosuom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4" y="188914"/>
            <a:ext cx="2302933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Anna_elämän_maistu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434" y="5394326"/>
            <a:ext cx="3983567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66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966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D84AA1-3FBE-4D9F-8638-B6D60038F4EB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150EC6D6-25B9-495A-9853-8E96237D8777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053634"/>
      </p:ext>
    </p:extLst>
  </p:cSld>
  <p:clrMapOvr>
    <a:masterClrMapping/>
  </p:clrMapOvr>
  <p:transition>
    <p:wipe dir="r"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FFC182-80F4-45CD-8C6A-5166FC22372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4443CA-8279-4556-90E6-7AC787E70965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839630"/>
      </p:ext>
    </p:extLst>
  </p:cSld>
  <p:clrMapOvr>
    <a:masterClrMapping/>
  </p:clrMapOvr>
  <p:transition>
    <p:wipe dir="r"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833F19-6F88-4947-8A0C-9D6C3724A86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29C7D5-30BF-4E7A-BA50-8AC9CB14BBAC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504701"/>
      </p:ext>
    </p:extLst>
  </p:cSld>
  <p:clrMapOvr>
    <a:masterClrMapping/>
  </p:clrMapOvr>
  <p:transition>
    <p:wipe dir="r"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B48683-2BA6-4877-AC9C-8B06C1D72F5A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8AE3AF-F094-456A-9EB4-F44F3965F198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874022"/>
      </p:ext>
    </p:extLst>
  </p:cSld>
  <p:clrMapOvr>
    <a:masterClrMapping/>
  </p:clrMapOvr>
  <p:transition>
    <p:wipe dir="r"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571ACA-374C-4309-88E7-C5BCEB327A96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976D6C-157D-4656-9623-9B91B43195B8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282291"/>
      </p:ext>
    </p:extLst>
  </p:cSld>
  <p:clrMapOvr>
    <a:masterClrMapping/>
  </p:clrMapOvr>
  <p:transition>
    <p:wipe dir="r"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4D2405-CDC8-4125-8D6E-AC412912C491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EDEA31-C3C2-454C-A55F-A1A8FAC73D38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623817"/>
      </p:ext>
    </p:extLst>
  </p:cSld>
  <p:clrMapOvr>
    <a:masterClrMapping/>
  </p:clrMapOvr>
  <p:transition>
    <p:wipe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4D2405-CDC8-4125-8D6E-AC412912C491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EDEA31-C3C2-454C-A55F-A1A8FAC73D38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685061"/>
      </p:ext>
    </p:extLst>
  </p:cSld>
  <p:clrMapOvr>
    <a:masterClrMapping/>
  </p:clrMapOvr>
  <p:transition>
    <p:wipe dir="r"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CD444E-69D0-4FA5-8D80-0C0A6DCAD6B2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F515E5-0C3B-4300-A8C8-81913F777802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675528"/>
      </p:ext>
    </p:extLst>
  </p:cSld>
  <p:clrMapOvr>
    <a:masterClrMapping/>
  </p:clrMapOvr>
  <p:transition>
    <p:wipe dir="r"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AE4F6D-7D96-4939-973D-9093BDAB6BC1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FFE23D-1FC1-491A-B2AD-D7DFCDEE31B4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144667"/>
      </p:ext>
    </p:extLst>
  </p:cSld>
  <p:clrMapOvr>
    <a:masterClrMapping/>
  </p:clrMapOvr>
  <p:transition>
    <p:wipe dir="r"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i-FI" noProof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D569DB-189E-4FCA-9058-C0530A35DF0B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2EEF71-A47B-4773-941A-6A1AF8ADCAB0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103720"/>
      </p:ext>
    </p:extLst>
  </p:cSld>
  <p:clrMapOvr>
    <a:masterClrMapping/>
  </p:clrMapOvr>
  <p:transition>
    <p:wipe dir="r"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2A601B-BD89-4142-9343-BC94BAA761B5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DCDC76-6061-4F10-8950-76B539BC1DE9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603935"/>
      </p:ext>
    </p:extLst>
  </p:cSld>
  <p:clrMapOvr>
    <a:masterClrMapping/>
  </p:clrMapOvr>
  <p:transition>
    <p:wipe dir="r"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862485" y="274638"/>
            <a:ext cx="2719916" cy="5746750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698500" y="274638"/>
            <a:ext cx="7960784" cy="5746750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FF7F8E-CFD0-4216-95ED-D071A2B6DC3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0098EF-84CC-4970-B87C-5A0A2C0778E1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963004"/>
      </p:ext>
    </p:extLst>
  </p:cSld>
  <p:clrMapOvr>
    <a:masterClrMapping/>
  </p:clrMapOvr>
  <p:transition>
    <p:wipe dir="r"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Otsikko, ClipArt-kuva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ClipArt-paikkamerkki 2"/>
          <p:cNvSpPr>
            <a:spLocks noGrp="1"/>
          </p:cNvSpPr>
          <p:nvPr>
            <p:ph type="clipArt"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287F9A-C9D2-4218-9626-D50772C49573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00D866-5E5C-4459-B814-57012C877476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284514"/>
      </p:ext>
    </p:extLst>
  </p:cSld>
  <p:clrMapOvr>
    <a:masterClrMapping/>
  </p:clrMapOvr>
  <p:transition>
    <p:wipe dir="r"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Otsikko ja taulu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aulukon paikkamerkki 2"/>
          <p:cNvSpPr>
            <a:spLocks noGrp="1"/>
          </p:cNvSpPr>
          <p:nvPr>
            <p:ph type="tbl" idx="1"/>
          </p:nvPr>
        </p:nvSpPr>
        <p:spPr>
          <a:xfrm>
            <a:off x="698501" y="1600200"/>
            <a:ext cx="10883900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D2B98C-7805-451F-8DB5-0C06D716CAC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4A57E8-1ABE-4639-9785-23A35480A0C7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340692"/>
      </p:ext>
    </p:extLst>
  </p:cSld>
  <p:clrMapOvr>
    <a:masterClrMapping/>
  </p:clrMapOvr>
  <p:transition>
    <p:wipe dir="r"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Otsikko, teksti ja ClipArt-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ClipArt-paikkamerkki 3"/>
          <p:cNvSpPr>
            <a:spLocks noGrp="1"/>
          </p:cNvSpPr>
          <p:nvPr>
            <p:ph type="clipArt"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CFF97C-168F-4DE8-9B3C-699BC110B6F5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0323E7-142F-48CF-95DE-C5DA118BCDB7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751669"/>
      </p:ext>
    </p:extLst>
  </p:cSld>
  <p:clrMapOvr>
    <a:masterClrMapping/>
  </p:clrMapOvr>
  <p:transition>
    <p:wipe dir="r"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Otsikko, sisältö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5F03AA-4A06-4D22-AE55-4607EC41660A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E75995-0B8E-48C0-9B72-73578B3F1604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422706"/>
      </p:ext>
    </p:extLst>
  </p:cSld>
  <p:clrMapOvr>
    <a:masterClrMapping/>
  </p:clrMapOvr>
  <p:transition>
    <p:wipe dir="r"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Otsikko, kaksi sisältökohdetta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>
          <a:xfrm>
            <a:off x="698501" y="1600200"/>
            <a:ext cx="5340351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698501" y="3886200"/>
            <a:ext cx="5340351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half" idx="3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342A69-BA45-44F8-800F-F6BF137753F7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D4CC03-854C-4105-9AE8-70A246CC8CBD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997342"/>
      </p:ext>
    </p:extLst>
  </p:cSld>
  <p:clrMapOvr>
    <a:masterClrMapping/>
  </p:clrMapOvr>
  <p:transition>
    <p:wipe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CD444E-69D0-4FA5-8D80-0C0A6DCAD6B2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F515E5-0C3B-4300-A8C8-81913F777802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506171"/>
      </p:ext>
    </p:extLst>
  </p:cSld>
  <p:clrMapOvr>
    <a:masterClrMapping/>
  </p:clrMapOvr>
  <p:transition>
    <p:wipe dir="r"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Otsikko ja neljä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sz="quarter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>
          <a:xfrm>
            <a:off x="698501" y="1600200"/>
            <a:ext cx="5340351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6242051" y="1600200"/>
            <a:ext cx="5340349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quarter" idx="3"/>
          </p:nvPr>
        </p:nvSpPr>
        <p:spPr>
          <a:xfrm>
            <a:off x="698501" y="3886200"/>
            <a:ext cx="5340351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242051" y="3886200"/>
            <a:ext cx="5340349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428B5A-CDD5-4DBC-9A26-512EAA30255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5997F4-AFED-409E-9963-10ED1DFF8C76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942012"/>
      </p:ext>
    </p:extLst>
  </p:cSld>
  <p:clrMapOvr>
    <a:masterClrMapping/>
  </p:clrMapOvr>
  <p:transition>
    <p:wipe dir="r"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Otsikko, kaksi sisältökohdetta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>
          <a:xfrm>
            <a:off x="698501" y="1600200"/>
            <a:ext cx="5340351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698501" y="3886200"/>
            <a:ext cx="5340351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half" idx="3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6C6352-CA38-4FDA-A9FB-0D2F0A64D120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B85F1F-F059-4C93-B1B3-D56CE906C6DB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661635"/>
      </p:ext>
    </p:extLst>
  </p:cSld>
  <p:clrMapOvr>
    <a:masterClrMapping/>
  </p:clrMapOvr>
  <p:transition>
    <p:wipe dir="r"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Otsikko ja 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Kaavion paikkamerkki 2"/>
          <p:cNvSpPr>
            <a:spLocks noGrp="1"/>
          </p:cNvSpPr>
          <p:nvPr>
            <p:ph type="chart" idx="1"/>
          </p:nvPr>
        </p:nvSpPr>
        <p:spPr>
          <a:xfrm>
            <a:off x="698501" y="1600200"/>
            <a:ext cx="10883900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51DA09-2C8F-4BC5-A8D1-DD160BD7F7D6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1DD4B9-DA6C-4A70-B3B6-C79BACEBBDF4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702336"/>
      </p:ext>
    </p:extLst>
  </p:cSld>
  <p:clrMapOvr>
    <a:masterClrMapping/>
  </p:clrMapOvr>
  <p:transition>
    <p:wipe dir="r"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Maitosuom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4" y="188914"/>
            <a:ext cx="2302933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Anna_elämän_maistu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434" y="5394326"/>
            <a:ext cx="3983567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66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966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D84AA1-3FBE-4D9F-8638-B6D60038F4EB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150EC6D6-25B9-495A-9853-8E96237D8777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146067"/>
      </p:ext>
    </p:extLst>
  </p:cSld>
  <p:clrMapOvr>
    <a:masterClrMapping/>
  </p:clrMapOvr>
  <p:transition>
    <p:wipe dir="r"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FFC182-80F4-45CD-8C6A-5166FC22372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4443CA-8279-4556-90E6-7AC787E70965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404843"/>
      </p:ext>
    </p:extLst>
  </p:cSld>
  <p:clrMapOvr>
    <a:masterClrMapping/>
  </p:clrMapOvr>
  <p:transition>
    <p:wipe dir="r"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833F19-6F88-4947-8A0C-9D6C3724A86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29C7D5-30BF-4E7A-BA50-8AC9CB14BBAC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475890"/>
      </p:ext>
    </p:extLst>
  </p:cSld>
  <p:clrMapOvr>
    <a:masterClrMapping/>
  </p:clrMapOvr>
  <p:transition>
    <p:wipe dir="r"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B48683-2BA6-4877-AC9C-8B06C1D72F5A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8AE3AF-F094-456A-9EB4-F44F3965F198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642956"/>
      </p:ext>
    </p:extLst>
  </p:cSld>
  <p:clrMapOvr>
    <a:masterClrMapping/>
  </p:clrMapOvr>
  <p:transition>
    <p:wipe dir="r"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571ACA-374C-4309-88E7-C5BCEB327A96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976D6C-157D-4656-9623-9B91B43195B8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648233"/>
      </p:ext>
    </p:extLst>
  </p:cSld>
  <p:clrMapOvr>
    <a:masterClrMapping/>
  </p:clrMapOvr>
  <p:transition>
    <p:wipe dir="r"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4D2405-CDC8-4125-8D6E-AC412912C491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EDEA31-C3C2-454C-A55F-A1A8FAC73D38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943729"/>
      </p:ext>
    </p:extLst>
  </p:cSld>
  <p:clrMapOvr>
    <a:masterClrMapping/>
  </p:clrMapOvr>
  <p:transition>
    <p:wipe dir="r"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CD444E-69D0-4FA5-8D80-0C0A6DCAD6B2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F515E5-0C3B-4300-A8C8-81913F777802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027062"/>
      </p:ext>
    </p:extLst>
  </p:cSld>
  <p:clrMapOvr>
    <a:masterClrMapping/>
  </p:clrMapOvr>
  <p:transition>
    <p:wipe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AE4F6D-7D96-4939-973D-9093BDAB6BC1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FFE23D-1FC1-491A-B2AD-D7DFCDEE31B4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601984"/>
      </p:ext>
    </p:extLst>
  </p:cSld>
  <p:clrMapOvr>
    <a:masterClrMapping/>
  </p:clrMapOvr>
  <p:transition>
    <p:wipe dir="r"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AE4F6D-7D96-4939-973D-9093BDAB6BC1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FFE23D-1FC1-491A-B2AD-D7DFCDEE31B4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534864"/>
      </p:ext>
    </p:extLst>
  </p:cSld>
  <p:clrMapOvr>
    <a:masterClrMapping/>
  </p:clrMapOvr>
  <p:transition>
    <p:wipe dir="r"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i-FI" noProof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D569DB-189E-4FCA-9058-C0530A35DF0B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2EEF71-A47B-4773-941A-6A1AF8ADCAB0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931112"/>
      </p:ext>
    </p:extLst>
  </p:cSld>
  <p:clrMapOvr>
    <a:masterClrMapping/>
  </p:clrMapOvr>
  <p:transition>
    <p:wipe dir="r"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2A601B-BD89-4142-9343-BC94BAA761B5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DCDC76-6061-4F10-8950-76B539BC1DE9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207327"/>
      </p:ext>
    </p:extLst>
  </p:cSld>
  <p:clrMapOvr>
    <a:masterClrMapping/>
  </p:clrMapOvr>
  <p:transition>
    <p:wipe dir="r"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862485" y="274638"/>
            <a:ext cx="2719916" cy="5746750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698500" y="274638"/>
            <a:ext cx="7960784" cy="5746750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FF7F8E-CFD0-4216-95ED-D071A2B6DC3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0098EF-84CC-4970-B87C-5A0A2C0778E1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861492"/>
      </p:ext>
    </p:extLst>
  </p:cSld>
  <p:clrMapOvr>
    <a:masterClrMapping/>
  </p:clrMapOvr>
  <p:transition>
    <p:wipe dir="r"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Otsikko, ClipArt-kuva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ClipArt-paikkamerkki 2"/>
          <p:cNvSpPr>
            <a:spLocks noGrp="1"/>
          </p:cNvSpPr>
          <p:nvPr>
            <p:ph type="clipArt"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287F9A-C9D2-4218-9626-D50772C49573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00D866-5E5C-4459-B814-57012C877476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005985"/>
      </p:ext>
    </p:extLst>
  </p:cSld>
  <p:clrMapOvr>
    <a:masterClrMapping/>
  </p:clrMapOvr>
  <p:transition>
    <p:wipe dir="r"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Otsikko ja taulu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aulukon paikkamerkki 2"/>
          <p:cNvSpPr>
            <a:spLocks noGrp="1"/>
          </p:cNvSpPr>
          <p:nvPr>
            <p:ph type="tbl" idx="1"/>
          </p:nvPr>
        </p:nvSpPr>
        <p:spPr>
          <a:xfrm>
            <a:off x="698501" y="1600200"/>
            <a:ext cx="10883900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D2B98C-7805-451F-8DB5-0C06D716CAC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4A57E8-1ABE-4639-9785-23A35480A0C7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852398"/>
      </p:ext>
    </p:extLst>
  </p:cSld>
  <p:clrMapOvr>
    <a:masterClrMapping/>
  </p:clrMapOvr>
  <p:transition>
    <p:wipe dir="r"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Otsikko, teksti ja ClipArt-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ClipArt-paikkamerkki 3"/>
          <p:cNvSpPr>
            <a:spLocks noGrp="1"/>
          </p:cNvSpPr>
          <p:nvPr>
            <p:ph type="clipArt"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CFF97C-168F-4DE8-9B3C-699BC110B6F5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0323E7-142F-48CF-95DE-C5DA118BCDB7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652809"/>
      </p:ext>
    </p:extLst>
  </p:cSld>
  <p:clrMapOvr>
    <a:masterClrMapping/>
  </p:clrMapOvr>
  <p:transition>
    <p:wipe dir="r"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Otsikko, sisältö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5F03AA-4A06-4D22-AE55-4607EC41660A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E75995-0B8E-48C0-9B72-73578B3F1604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727122"/>
      </p:ext>
    </p:extLst>
  </p:cSld>
  <p:clrMapOvr>
    <a:masterClrMapping/>
  </p:clrMapOvr>
  <p:transition>
    <p:wipe dir="r"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Otsikko, kaksi sisältökohdetta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>
          <a:xfrm>
            <a:off x="698501" y="1600200"/>
            <a:ext cx="5340351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698501" y="3886200"/>
            <a:ext cx="5340351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half" idx="3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342A69-BA45-44F8-800F-F6BF137753F7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D4CC03-854C-4105-9AE8-70A246CC8CBD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201396"/>
      </p:ext>
    </p:extLst>
  </p:cSld>
  <p:clrMapOvr>
    <a:masterClrMapping/>
  </p:clrMapOvr>
  <p:transition>
    <p:wipe dir="r"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Otsikko ja neljä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sz="quarter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>
          <a:xfrm>
            <a:off x="698501" y="1600200"/>
            <a:ext cx="5340351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6242051" y="1600200"/>
            <a:ext cx="5340349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quarter" idx="3"/>
          </p:nvPr>
        </p:nvSpPr>
        <p:spPr>
          <a:xfrm>
            <a:off x="698501" y="3886200"/>
            <a:ext cx="5340351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242051" y="3886200"/>
            <a:ext cx="5340349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428B5A-CDD5-4DBC-9A26-512EAA30255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5997F4-AFED-409E-9963-10ED1DFF8C76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796443"/>
      </p:ext>
    </p:extLst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5EB12-06D4-44A9-B35A-AD767CE5072B}" type="datetimeFigureOut">
              <a:rPr lang="fi-FI" smtClean="0"/>
              <a:t>17.11.2020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D3004-F1F2-42B5-BD8E-9087A1D08CE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028634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i-FI" noProof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D569DB-189E-4FCA-9058-C0530A35DF0B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2EEF71-A47B-4773-941A-6A1AF8ADCAB0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389708"/>
      </p:ext>
    </p:extLst>
  </p:cSld>
  <p:clrMapOvr>
    <a:masterClrMapping/>
  </p:clrMapOvr>
  <p:transition>
    <p:wipe dir="r"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Otsikko, kaksi sisältökohdetta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>
          <a:xfrm>
            <a:off x="698501" y="1600200"/>
            <a:ext cx="5340351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698501" y="3886200"/>
            <a:ext cx="5340351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half" idx="3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6C6352-CA38-4FDA-A9FB-0D2F0A64D120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B85F1F-F059-4C93-B1B3-D56CE906C6DB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991412"/>
      </p:ext>
    </p:extLst>
  </p:cSld>
  <p:clrMapOvr>
    <a:masterClrMapping/>
  </p:clrMapOvr>
  <p:transition>
    <p:wipe dir="r"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Otsikko ja 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Kaavion paikkamerkki 2"/>
          <p:cNvSpPr>
            <a:spLocks noGrp="1"/>
          </p:cNvSpPr>
          <p:nvPr>
            <p:ph type="chart" idx="1"/>
          </p:nvPr>
        </p:nvSpPr>
        <p:spPr>
          <a:xfrm>
            <a:off x="698501" y="1600200"/>
            <a:ext cx="10883900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51DA09-2C8F-4BC5-A8D1-DD160BD7F7D6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1DD4B9-DA6C-4A70-B3B6-C79BACEBBDF4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10544"/>
      </p:ext>
    </p:extLst>
  </p:cSld>
  <p:clrMapOvr>
    <a:masterClrMapping/>
  </p:clrMapOvr>
  <p:transition>
    <p:wipe dir="r"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Maitosuom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4" y="188914"/>
            <a:ext cx="2302933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Anna_elämän_maistu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434" y="5394326"/>
            <a:ext cx="3983567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66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966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D84AA1-3FBE-4D9F-8638-B6D60038F4EB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150EC6D6-25B9-495A-9853-8E96237D8777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627825"/>
      </p:ext>
    </p:extLst>
  </p:cSld>
  <p:clrMapOvr>
    <a:masterClrMapping/>
  </p:clrMapOvr>
  <p:transition>
    <p:wipe dir="r"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FFC182-80F4-45CD-8C6A-5166FC22372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4443CA-8279-4556-90E6-7AC787E70965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11381"/>
      </p:ext>
    </p:extLst>
  </p:cSld>
  <p:clrMapOvr>
    <a:masterClrMapping/>
  </p:clrMapOvr>
  <p:transition>
    <p:wipe dir="r"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833F19-6F88-4947-8A0C-9D6C3724A86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29C7D5-30BF-4E7A-BA50-8AC9CB14BBAC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206600"/>
      </p:ext>
    </p:extLst>
  </p:cSld>
  <p:clrMapOvr>
    <a:masterClrMapping/>
  </p:clrMapOvr>
  <p:transition>
    <p:wipe dir="r"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B48683-2BA6-4877-AC9C-8B06C1D72F5A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8AE3AF-F094-456A-9EB4-F44F3965F198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683160"/>
      </p:ext>
    </p:extLst>
  </p:cSld>
  <p:clrMapOvr>
    <a:masterClrMapping/>
  </p:clrMapOvr>
  <p:transition>
    <p:wipe dir="r"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571ACA-374C-4309-88E7-C5BCEB327A96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976D6C-157D-4656-9623-9B91B43195B8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578277"/>
      </p:ext>
    </p:extLst>
  </p:cSld>
  <p:clrMapOvr>
    <a:masterClrMapping/>
  </p:clrMapOvr>
  <p:transition>
    <p:wipe dir="r"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4D2405-CDC8-4125-8D6E-AC412912C491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EDEA31-C3C2-454C-A55F-A1A8FAC73D38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405165"/>
      </p:ext>
    </p:extLst>
  </p:cSld>
  <p:clrMapOvr>
    <a:masterClrMapping/>
  </p:clrMapOvr>
  <p:transition>
    <p:wipe dir="r"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CD444E-69D0-4FA5-8D80-0C0A6DCAD6B2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F515E5-0C3B-4300-A8C8-81913F777802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725430"/>
      </p:ext>
    </p:extLst>
  </p:cSld>
  <p:clrMapOvr>
    <a:masterClrMapping/>
  </p:clrMapOvr>
  <p:transition>
    <p:wipe dir="r"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AE4F6D-7D96-4939-973D-9093BDAB6BC1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FFE23D-1FC1-491A-B2AD-D7DFCDEE31B4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746029"/>
      </p:ext>
    </p:extLst>
  </p:cSld>
  <p:clrMapOvr>
    <a:masterClrMapping/>
  </p:clrMapOvr>
  <p:transition>
    <p:wipe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2A601B-BD89-4142-9343-BC94BAA761B5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DCDC76-6061-4F10-8950-76B539BC1DE9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971136"/>
      </p:ext>
    </p:extLst>
  </p:cSld>
  <p:clrMapOvr>
    <a:masterClrMapping/>
  </p:clrMapOvr>
  <p:transition>
    <p:wipe dir="r"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i-FI" noProof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D569DB-189E-4FCA-9058-C0530A35DF0B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2EEF71-A47B-4773-941A-6A1AF8ADCAB0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573745"/>
      </p:ext>
    </p:extLst>
  </p:cSld>
  <p:clrMapOvr>
    <a:masterClrMapping/>
  </p:clrMapOvr>
  <p:transition>
    <p:wipe dir="r"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2A601B-BD89-4142-9343-BC94BAA761B5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DCDC76-6061-4F10-8950-76B539BC1DE9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661728"/>
      </p:ext>
    </p:extLst>
  </p:cSld>
  <p:clrMapOvr>
    <a:masterClrMapping/>
  </p:clrMapOvr>
  <p:transition>
    <p:wipe dir="r"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862485" y="274638"/>
            <a:ext cx="2719916" cy="5746750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698500" y="274638"/>
            <a:ext cx="7960784" cy="5746750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FF7F8E-CFD0-4216-95ED-D071A2B6DC3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0098EF-84CC-4970-B87C-5A0A2C0778E1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320909"/>
      </p:ext>
    </p:extLst>
  </p:cSld>
  <p:clrMapOvr>
    <a:masterClrMapping/>
  </p:clrMapOvr>
  <p:transition>
    <p:wipe dir="r"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Otsikko, ClipArt-kuva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ClipArt-paikkamerkki 2"/>
          <p:cNvSpPr>
            <a:spLocks noGrp="1"/>
          </p:cNvSpPr>
          <p:nvPr>
            <p:ph type="clipArt"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287F9A-C9D2-4218-9626-D50772C49573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00D866-5E5C-4459-B814-57012C877476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232813"/>
      </p:ext>
    </p:extLst>
  </p:cSld>
  <p:clrMapOvr>
    <a:masterClrMapping/>
  </p:clrMapOvr>
  <p:transition>
    <p:wipe dir="r"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Otsikko ja taulu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aulukon paikkamerkki 2"/>
          <p:cNvSpPr>
            <a:spLocks noGrp="1"/>
          </p:cNvSpPr>
          <p:nvPr>
            <p:ph type="tbl" idx="1"/>
          </p:nvPr>
        </p:nvSpPr>
        <p:spPr>
          <a:xfrm>
            <a:off x="698501" y="1600200"/>
            <a:ext cx="10883900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D2B98C-7805-451F-8DB5-0C06D716CAC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4A57E8-1ABE-4639-9785-23A35480A0C7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843393"/>
      </p:ext>
    </p:extLst>
  </p:cSld>
  <p:clrMapOvr>
    <a:masterClrMapping/>
  </p:clrMapOvr>
  <p:transition>
    <p:wipe dir="r"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Otsikko, teksti ja ClipArt-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ClipArt-paikkamerkki 3"/>
          <p:cNvSpPr>
            <a:spLocks noGrp="1"/>
          </p:cNvSpPr>
          <p:nvPr>
            <p:ph type="clipArt"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CFF97C-168F-4DE8-9B3C-699BC110B6F5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0323E7-142F-48CF-95DE-C5DA118BCDB7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453142"/>
      </p:ext>
    </p:extLst>
  </p:cSld>
  <p:clrMapOvr>
    <a:masterClrMapping/>
  </p:clrMapOvr>
  <p:transition>
    <p:wipe dir="r"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Otsikko, sisältö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5F03AA-4A06-4D22-AE55-4607EC41660A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E75995-0B8E-48C0-9B72-73578B3F1604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207663"/>
      </p:ext>
    </p:extLst>
  </p:cSld>
  <p:clrMapOvr>
    <a:masterClrMapping/>
  </p:clrMapOvr>
  <p:transition>
    <p:wipe dir="r"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Otsikko, kaksi sisältökohdetta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>
          <a:xfrm>
            <a:off x="698501" y="1600200"/>
            <a:ext cx="5340351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698501" y="3886200"/>
            <a:ext cx="5340351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half" idx="3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342A69-BA45-44F8-800F-F6BF137753F7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D4CC03-854C-4105-9AE8-70A246CC8CBD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088527"/>
      </p:ext>
    </p:extLst>
  </p:cSld>
  <p:clrMapOvr>
    <a:masterClrMapping/>
  </p:clrMapOvr>
  <p:transition>
    <p:wipe dir="r"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Otsikko ja neljä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sz="quarter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>
          <a:xfrm>
            <a:off x="698501" y="1600200"/>
            <a:ext cx="5340351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6242051" y="1600200"/>
            <a:ext cx="5340349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quarter" idx="3"/>
          </p:nvPr>
        </p:nvSpPr>
        <p:spPr>
          <a:xfrm>
            <a:off x="698501" y="3886200"/>
            <a:ext cx="5340351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242051" y="3886200"/>
            <a:ext cx="5340349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428B5A-CDD5-4DBC-9A26-512EAA30255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5997F4-AFED-409E-9963-10ED1DFF8C76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658285"/>
      </p:ext>
    </p:extLst>
  </p:cSld>
  <p:clrMapOvr>
    <a:masterClrMapping/>
  </p:clrMapOvr>
  <p:transition>
    <p:wipe dir="r"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Otsikko, kaksi sisältökohdetta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>
          <a:xfrm>
            <a:off x="698501" y="1600200"/>
            <a:ext cx="5340351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698501" y="3886200"/>
            <a:ext cx="5340351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half" idx="3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6C6352-CA38-4FDA-A9FB-0D2F0A64D120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B85F1F-F059-4C93-B1B3-D56CE906C6DB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003809"/>
      </p:ext>
    </p:extLst>
  </p:cSld>
  <p:clrMapOvr>
    <a:masterClrMapping/>
  </p:clrMapOvr>
  <p:transition>
    <p:wipe dir="r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862485" y="274638"/>
            <a:ext cx="2719916" cy="5746750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698500" y="274638"/>
            <a:ext cx="7960784" cy="5746750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FF7F8E-CFD0-4216-95ED-D071A2B6DC3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0098EF-84CC-4970-B87C-5A0A2C0778E1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768420"/>
      </p:ext>
    </p:extLst>
  </p:cSld>
  <p:clrMapOvr>
    <a:masterClrMapping/>
  </p:clrMapOvr>
  <p:transition>
    <p:wipe dir="r"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Otsikko ja 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Kaavion paikkamerkki 2"/>
          <p:cNvSpPr>
            <a:spLocks noGrp="1"/>
          </p:cNvSpPr>
          <p:nvPr>
            <p:ph type="chart" idx="1"/>
          </p:nvPr>
        </p:nvSpPr>
        <p:spPr>
          <a:xfrm>
            <a:off x="698501" y="1600200"/>
            <a:ext cx="10883900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51DA09-2C8F-4BC5-A8D1-DD160BD7F7D6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1DD4B9-DA6C-4A70-B3B6-C79BACEBBDF4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520981"/>
      </p:ext>
    </p:extLst>
  </p:cSld>
  <p:clrMapOvr>
    <a:masterClrMapping/>
  </p:clrMapOvr>
  <p:transition>
    <p:wipe dir="r"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Maitosuom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4" y="188914"/>
            <a:ext cx="2302933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Anna_elämän_maistu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434" y="5394326"/>
            <a:ext cx="3983567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66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966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D84AA1-3FBE-4D9F-8638-B6D60038F4EB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150EC6D6-25B9-495A-9853-8E96237D8777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181227"/>
      </p:ext>
    </p:extLst>
  </p:cSld>
  <p:clrMapOvr>
    <a:masterClrMapping/>
  </p:clrMapOvr>
  <p:transition>
    <p:wipe dir="r"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FFC182-80F4-45CD-8C6A-5166FC22372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4443CA-8279-4556-90E6-7AC787E70965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020158"/>
      </p:ext>
    </p:extLst>
  </p:cSld>
  <p:clrMapOvr>
    <a:masterClrMapping/>
  </p:clrMapOvr>
  <p:transition>
    <p:wipe dir="r"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833F19-6F88-4947-8A0C-9D6C3724A86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29C7D5-30BF-4E7A-BA50-8AC9CB14BBAC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982158"/>
      </p:ext>
    </p:extLst>
  </p:cSld>
  <p:clrMapOvr>
    <a:masterClrMapping/>
  </p:clrMapOvr>
  <p:transition>
    <p:wipe dir="r"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B48683-2BA6-4877-AC9C-8B06C1D72F5A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8AE3AF-F094-456A-9EB4-F44F3965F198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315581"/>
      </p:ext>
    </p:extLst>
  </p:cSld>
  <p:clrMapOvr>
    <a:masterClrMapping/>
  </p:clrMapOvr>
  <p:transition>
    <p:wipe dir="r"/>
  </p:transition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571ACA-374C-4309-88E7-C5BCEB327A96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976D6C-157D-4656-9623-9B91B43195B8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080172"/>
      </p:ext>
    </p:extLst>
  </p:cSld>
  <p:clrMapOvr>
    <a:masterClrMapping/>
  </p:clrMapOvr>
  <p:transition>
    <p:wipe dir="r"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4D2405-CDC8-4125-8D6E-AC412912C491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EDEA31-C3C2-454C-A55F-A1A8FAC73D38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782778"/>
      </p:ext>
    </p:extLst>
  </p:cSld>
  <p:clrMapOvr>
    <a:masterClrMapping/>
  </p:clrMapOvr>
  <p:transition>
    <p:wipe dir="r"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CD444E-69D0-4FA5-8D80-0C0A6DCAD6B2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F515E5-0C3B-4300-A8C8-81913F777802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237532"/>
      </p:ext>
    </p:extLst>
  </p:cSld>
  <p:clrMapOvr>
    <a:masterClrMapping/>
  </p:clrMapOvr>
  <p:transition>
    <p:wipe dir="r"/>
  </p:transition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AE4F6D-7D96-4939-973D-9093BDAB6BC1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FFE23D-1FC1-491A-B2AD-D7DFCDEE31B4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126099"/>
      </p:ext>
    </p:extLst>
  </p:cSld>
  <p:clrMapOvr>
    <a:masterClrMapping/>
  </p:clrMapOvr>
  <p:transition>
    <p:wipe dir="r"/>
  </p:transition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i-FI" noProof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D569DB-189E-4FCA-9058-C0530A35DF0B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2EEF71-A47B-4773-941A-6A1AF8ADCAB0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514710"/>
      </p:ext>
    </p:extLst>
  </p:cSld>
  <p:clrMapOvr>
    <a:masterClrMapping/>
  </p:clrMapOvr>
  <p:transition>
    <p:wipe dir="r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Otsikko, ClipArt-kuva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ClipArt-paikkamerkki 2"/>
          <p:cNvSpPr>
            <a:spLocks noGrp="1"/>
          </p:cNvSpPr>
          <p:nvPr>
            <p:ph type="clipArt"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287F9A-C9D2-4218-9626-D50772C49573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00D866-5E5C-4459-B814-57012C877476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489877"/>
      </p:ext>
    </p:extLst>
  </p:cSld>
  <p:clrMapOvr>
    <a:masterClrMapping/>
  </p:clrMapOvr>
  <p:transition>
    <p:wipe dir="r"/>
  </p:transition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2A601B-BD89-4142-9343-BC94BAA761B5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DCDC76-6061-4F10-8950-76B539BC1DE9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831733"/>
      </p:ext>
    </p:extLst>
  </p:cSld>
  <p:clrMapOvr>
    <a:masterClrMapping/>
  </p:clrMapOvr>
  <p:transition>
    <p:wipe dir="r"/>
  </p:transition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862485" y="274638"/>
            <a:ext cx="2719916" cy="5746750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698500" y="274638"/>
            <a:ext cx="7960784" cy="5746750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FF7F8E-CFD0-4216-95ED-D071A2B6DC3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0098EF-84CC-4970-B87C-5A0A2C0778E1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655536"/>
      </p:ext>
    </p:extLst>
  </p:cSld>
  <p:clrMapOvr>
    <a:masterClrMapping/>
  </p:clrMapOvr>
  <p:transition>
    <p:wipe dir="r"/>
  </p:transition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Otsikko, ClipArt-kuva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ClipArt-paikkamerkki 2"/>
          <p:cNvSpPr>
            <a:spLocks noGrp="1"/>
          </p:cNvSpPr>
          <p:nvPr>
            <p:ph type="clipArt"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287F9A-C9D2-4218-9626-D50772C49573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00D866-5E5C-4459-B814-57012C877476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6372"/>
      </p:ext>
    </p:extLst>
  </p:cSld>
  <p:clrMapOvr>
    <a:masterClrMapping/>
  </p:clrMapOvr>
  <p:transition>
    <p:wipe dir="r"/>
  </p:transition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Otsikko ja taulu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aulukon paikkamerkki 2"/>
          <p:cNvSpPr>
            <a:spLocks noGrp="1"/>
          </p:cNvSpPr>
          <p:nvPr>
            <p:ph type="tbl" idx="1"/>
          </p:nvPr>
        </p:nvSpPr>
        <p:spPr>
          <a:xfrm>
            <a:off x="698501" y="1600200"/>
            <a:ext cx="10883900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D2B98C-7805-451F-8DB5-0C06D716CAC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4A57E8-1ABE-4639-9785-23A35480A0C7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459625"/>
      </p:ext>
    </p:extLst>
  </p:cSld>
  <p:clrMapOvr>
    <a:masterClrMapping/>
  </p:clrMapOvr>
  <p:transition>
    <p:wipe dir="r"/>
  </p:transition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Otsikko, teksti ja ClipArt-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ClipArt-paikkamerkki 3"/>
          <p:cNvSpPr>
            <a:spLocks noGrp="1"/>
          </p:cNvSpPr>
          <p:nvPr>
            <p:ph type="clipArt"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CFF97C-168F-4DE8-9B3C-699BC110B6F5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0323E7-142F-48CF-95DE-C5DA118BCDB7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298739"/>
      </p:ext>
    </p:extLst>
  </p:cSld>
  <p:clrMapOvr>
    <a:masterClrMapping/>
  </p:clrMapOvr>
  <p:transition>
    <p:wipe dir="r"/>
  </p:transition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Otsikko, sisältö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5F03AA-4A06-4D22-AE55-4607EC41660A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E75995-0B8E-48C0-9B72-73578B3F1604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929563"/>
      </p:ext>
    </p:extLst>
  </p:cSld>
  <p:clrMapOvr>
    <a:masterClrMapping/>
  </p:clrMapOvr>
  <p:transition>
    <p:wipe dir="r"/>
  </p:transition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Otsikko, kaksi sisältökohdetta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>
          <a:xfrm>
            <a:off x="698501" y="1600200"/>
            <a:ext cx="5340351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698501" y="3886200"/>
            <a:ext cx="5340351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half" idx="3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342A69-BA45-44F8-800F-F6BF137753F7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D4CC03-854C-4105-9AE8-70A246CC8CBD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383951"/>
      </p:ext>
    </p:extLst>
  </p:cSld>
  <p:clrMapOvr>
    <a:masterClrMapping/>
  </p:clrMapOvr>
  <p:transition>
    <p:wipe dir="r"/>
  </p:transition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Otsikko ja neljä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sz="quarter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>
          <a:xfrm>
            <a:off x="698501" y="1600200"/>
            <a:ext cx="5340351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6242051" y="1600200"/>
            <a:ext cx="5340349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quarter" idx="3"/>
          </p:nvPr>
        </p:nvSpPr>
        <p:spPr>
          <a:xfrm>
            <a:off x="698501" y="3886200"/>
            <a:ext cx="5340351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242051" y="3886200"/>
            <a:ext cx="5340349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428B5A-CDD5-4DBC-9A26-512EAA30255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5997F4-AFED-409E-9963-10ED1DFF8C76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612271"/>
      </p:ext>
    </p:extLst>
  </p:cSld>
  <p:clrMapOvr>
    <a:masterClrMapping/>
  </p:clrMapOvr>
  <p:transition>
    <p:wipe dir="r"/>
  </p:transition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Otsikko, kaksi sisältökohdetta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>
          <a:xfrm>
            <a:off x="698501" y="1600200"/>
            <a:ext cx="5340351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698501" y="3886200"/>
            <a:ext cx="5340351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half" idx="3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6C6352-CA38-4FDA-A9FB-0D2F0A64D120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B85F1F-F059-4C93-B1B3-D56CE906C6DB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198559"/>
      </p:ext>
    </p:extLst>
  </p:cSld>
  <p:clrMapOvr>
    <a:masterClrMapping/>
  </p:clrMapOvr>
  <p:transition>
    <p:wipe dir="r"/>
  </p:transition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Otsikko ja 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Kaavion paikkamerkki 2"/>
          <p:cNvSpPr>
            <a:spLocks noGrp="1"/>
          </p:cNvSpPr>
          <p:nvPr>
            <p:ph type="chart" idx="1"/>
          </p:nvPr>
        </p:nvSpPr>
        <p:spPr>
          <a:xfrm>
            <a:off x="698501" y="1600200"/>
            <a:ext cx="10883900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51DA09-2C8F-4BC5-A8D1-DD160BD7F7D6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1DD4B9-DA6C-4A70-B3B6-C79BACEBBDF4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701159"/>
      </p:ext>
    </p:extLst>
  </p:cSld>
  <p:clrMapOvr>
    <a:masterClrMapping/>
  </p:clrMapOvr>
  <p:transition>
    <p:wipe dir="r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Otsikko ja taulu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aulukon paikkamerkki 2"/>
          <p:cNvSpPr>
            <a:spLocks noGrp="1"/>
          </p:cNvSpPr>
          <p:nvPr>
            <p:ph type="tbl" idx="1"/>
          </p:nvPr>
        </p:nvSpPr>
        <p:spPr>
          <a:xfrm>
            <a:off x="698501" y="1600200"/>
            <a:ext cx="10883900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D2B98C-7805-451F-8DB5-0C06D716CAC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4A57E8-1ABE-4639-9785-23A35480A0C7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861977"/>
      </p:ext>
    </p:extLst>
  </p:cSld>
  <p:clrMapOvr>
    <a:masterClrMapping/>
  </p:clrMapOvr>
  <p:transition>
    <p:wipe dir="r"/>
  </p:transition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Maitosuom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4" y="188914"/>
            <a:ext cx="2302933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Anna_elämän_maistu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434" y="5394326"/>
            <a:ext cx="3983567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66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966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D84AA1-3FBE-4D9F-8638-B6D60038F4EB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150EC6D6-25B9-495A-9853-8E96237D8777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075089"/>
      </p:ext>
    </p:extLst>
  </p:cSld>
  <p:clrMapOvr>
    <a:masterClrMapping/>
  </p:clrMapOvr>
  <p:transition>
    <p:wipe dir="r"/>
  </p:transition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FFC182-80F4-45CD-8C6A-5166FC22372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4443CA-8279-4556-90E6-7AC787E70965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500361"/>
      </p:ext>
    </p:extLst>
  </p:cSld>
  <p:clrMapOvr>
    <a:masterClrMapping/>
  </p:clrMapOvr>
  <p:transition>
    <p:wipe dir="r"/>
  </p:transition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833F19-6F88-4947-8A0C-9D6C3724A86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29C7D5-30BF-4E7A-BA50-8AC9CB14BBAC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814228"/>
      </p:ext>
    </p:extLst>
  </p:cSld>
  <p:clrMapOvr>
    <a:masterClrMapping/>
  </p:clrMapOvr>
  <p:transition>
    <p:wipe dir="r"/>
  </p:transition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B48683-2BA6-4877-AC9C-8B06C1D72F5A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8AE3AF-F094-456A-9EB4-F44F3965F198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443695"/>
      </p:ext>
    </p:extLst>
  </p:cSld>
  <p:clrMapOvr>
    <a:masterClrMapping/>
  </p:clrMapOvr>
  <p:transition>
    <p:wipe dir="r"/>
  </p:transition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571ACA-374C-4309-88E7-C5BCEB327A96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976D6C-157D-4656-9623-9B91B43195B8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499328"/>
      </p:ext>
    </p:extLst>
  </p:cSld>
  <p:clrMapOvr>
    <a:masterClrMapping/>
  </p:clrMapOvr>
  <p:transition>
    <p:wipe dir="r"/>
  </p:transition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4D2405-CDC8-4125-8D6E-AC412912C491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EDEA31-C3C2-454C-A55F-A1A8FAC73D38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935649"/>
      </p:ext>
    </p:extLst>
  </p:cSld>
  <p:clrMapOvr>
    <a:masterClrMapping/>
  </p:clrMapOvr>
  <p:transition>
    <p:wipe dir="r"/>
  </p:transition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CD444E-69D0-4FA5-8D80-0C0A6DCAD6B2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F515E5-0C3B-4300-A8C8-81913F777802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814625"/>
      </p:ext>
    </p:extLst>
  </p:cSld>
  <p:clrMapOvr>
    <a:masterClrMapping/>
  </p:clrMapOvr>
  <p:transition>
    <p:wipe dir="r"/>
  </p:transition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AE4F6D-7D96-4939-973D-9093BDAB6BC1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FFE23D-1FC1-491A-B2AD-D7DFCDEE31B4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411567"/>
      </p:ext>
    </p:extLst>
  </p:cSld>
  <p:clrMapOvr>
    <a:masterClrMapping/>
  </p:clrMapOvr>
  <p:transition>
    <p:wipe dir="r"/>
  </p:transition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i-FI" noProof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D569DB-189E-4FCA-9058-C0530A35DF0B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2EEF71-A47B-4773-941A-6A1AF8ADCAB0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05882"/>
      </p:ext>
    </p:extLst>
  </p:cSld>
  <p:clrMapOvr>
    <a:masterClrMapping/>
  </p:clrMapOvr>
  <p:transition>
    <p:wipe dir="r"/>
  </p:transition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2A601B-BD89-4142-9343-BC94BAA761B5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DCDC76-6061-4F10-8950-76B539BC1DE9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092407"/>
      </p:ext>
    </p:extLst>
  </p:cSld>
  <p:clrMapOvr>
    <a:masterClrMapping/>
  </p:clrMapOvr>
  <p:transition>
    <p:wipe dir="r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Otsikko, teksti ja ClipArt-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ClipArt-paikkamerkki 3"/>
          <p:cNvSpPr>
            <a:spLocks noGrp="1"/>
          </p:cNvSpPr>
          <p:nvPr>
            <p:ph type="clipArt"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CFF97C-168F-4DE8-9B3C-699BC110B6F5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0323E7-142F-48CF-95DE-C5DA118BCDB7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376952"/>
      </p:ext>
    </p:extLst>
  </p:cSld>
  <p:clrMapOvr>
    <a:masterClrMapping/>
  </p:clrMapOvr>
  <p:transition>
    <p:wipe dir="r"/>
  </p:transition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862485" y="274638"/>
            <a:ext cx="2719916" cy="5746750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698500" y="274638"/>
            <a:ext cx="7960784" cy="5746750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FF7F8E-CFD0-4216-95ED-D071A2B6DC3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0098EF-84CC-4970-B87C-5A0A2C0778E1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052965"/>
      </p:ext>
    </p:extLst>
  </p:cSld>
  <p:clrMapOvr>
    <a:masterClrMapping/>
  </p:clrMapOvr>
  <p:transition>
    <p:wipe dir="r"/>
  </p:transition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Otsikko, ClipArt-kuva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ClipArt-paikkamerkki 2"/>
          <p:cNvSpPr>
            <a:spLocks noGrp="1"/>
          </p:cNvSpPr>
          <p:nvPr>
            <p:ph type="clipArt"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287F9A-C9D2-4218-9626-D50772C49573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00D866-5E5C-4459-B814-57012C877476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553513"/>
      </p:ext>
    </p:extLst>
  </p:cSld>
  <p:clrMapOvr>
    <a:masterClrMapping/>
  </p:clrMapOvr>
  <p:transition>
    <p:wipe dir="r"/>
  </p:transition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Otsikko ja taulu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aulukon paikkamerkki 2"/>
          <p:cNvSpPr>
            <a:spLocks noGrp="1"/>
          </p:cNvSpPr>
          <p:nvPr>
            <p:ph type="tbl" idx="1"/>
          </p:nvPr>
        </p:nvSpPr>
        <p:spPr>
          <a:xfrm>
            <a:off x="698501" y="1600200"/>
            <a:ext cx="10883900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D2B98C-7805-451F-8DB5-0C06D716CAC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4A57E8-1ABE-4639-9785-23A35480A0C7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733986"/>
      </p:ext>
    </p:extLst>
  </p:cSld>
  <p:clrMapOvr>
    <a:masterClrMapping/>
  </p:clrMapOvr>
  <p:transition>
    <p:wipe dir="r"/>
  </p:transition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Otsikko, teksti ja ClipArt-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ClipArt-paikkamerkki 3"/>
          <p:cNvSpPr>
            <a:spLocks noGrp="1"/>
          </p:cNvSpPr>
          <p:nvPr>
            <p:ph type="clipArt"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CFF97C-168F-4DE8-9B3C-699BC110B6F5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0323E7-142F-48CF-95DE-C5DA118BCDB7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618622"/>
      </p:ext>
    </p:extLst>
  </p:cSld>
  <p:clrMapOvr>
    <a:masterClrMapping/>
  </p:clrMapOvr>
  <p:transition>
    <p:wipe dir="r"/>
  </p:transition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Otsikko, sisältö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5F03AA-4A06-4D22-AE55-4607EC41660A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E75995-0B8E-48C0-9B72-73578B3F1604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118353"/>
      </p:ext>
    </p:extLst>
  </p:cSld>
  <p:clrMapOvr>
    <a:masterClrMapping/>
  </p:clrMapOvr>
  <p:transition>
    <p:wipe dir="r"/>
  </p:transition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Otsikko, kaksi sisältökohdetta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>
          <a:xfrm>
            <a:off x="698501" y="1600200"/>
            <a:ext cx="5340351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698501" y="3886200"/>
            <a:ext cx="5340351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half" idx="3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342A69-BA45-44F8-800F-F6BF137753F7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D4CC03-854C-4105-9AE8-70A246CC8CBD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043860"/>
      </p:ext>
    </p:extLst>
  </p:cSld>
  <p:clrMapOvr>
    <a:masterClrMapping/>
  </p:clrMapOvr>
  <p:transition>
    <p:wipe dir="r"/>
  </p:transition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Otsikko ja neljä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sz="quarter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>
          <a:xfrm>
            <a:off x="698501" y="1600200"/>
            <a:ext cx="5340351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6242051" y="1600200"/>
            <a:ext cx="5340349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quarter" idx="3"/>
          </p:nvPr>
        </p:nvSpPr>
        <p:spPr>
          <a:xfrm>
            <a:off x="698501" y="3886200"/>
            <a:ext cx="5340351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242051" y="3886200"/>
            <a:ext cx="5340349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428B5A-CDD5-4DBC-9A26-512EAA30255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5997F4-AFED-409E-9963-10ED1DFF8C76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538521"/>
      </p:ext>
    </p:extLst>
  </p:cSld>
  <p:clrMapOvr>
    <a:masterClrMapping/>
  </p:clrMapOvr>
  <p:transition>
    <p:wipe dir="r"/>
  </p:transition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Otsikko, kaksi sisältökohdetta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>
          <a:xfrm>
            <a:off x="698501" y="1600200"/>
            <a:ext cx="5340351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698501" y="3886200"/>
            <a:ext cx="5340351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half" idx="3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6C6352-CA38-4FDA-A9FB-0D2F0A64D120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B85F1F-F059-4C93-B1B3-D56CE906C6DB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963643"/>
      </p:ext>
    </p:extLst>
  </p:cSld>
  <p:clrMapOvr>
    <a:masterClrMapping/>
  </p:clrMapOvr>
  <p:transition>
    <p:wipe dir="r"/>
  </p:transition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Otsikko ja 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Kaavion paikkamerkki 2"/>
          <p:cNvSpPr>
            <a:spLocks noGrp="1"/>
          </p:cNvSpPr>
          <p:nvPr>
            <p:ph type="chart" idx="1"/>
          </p:nvPr>
        </p:nvSpPr>
        <p:spPr>
          <a:xfrm>
            <a:off x="698501" y="1600200"/>
            <a:ext cx="10883900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51DA09-2C8F-4BC5-A8D1-DD160BD7F7D6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1DD4B9-DA6C-4A70-B3B6-C79BACEBBDF4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213041"/>
      </p:ext>
    </p:extLst>
  </p:cSld>
  <p:clrMapOvr>
    <a:masterClrMapping/>
  </p:clrMapOvr>
  <p:transition>
    <p:wipe dir="r"/>
  </p:transition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Maitosuom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4" y="188914"/>
            <a:ext cx="2302933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Anna_elämän_maistu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434" y="5394326"/>
            <a:ext cx="3983567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66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966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D84AA1-3FBE-4D9F-8638-B6D60038F4EB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150EC6D6-25B9-495A-9853-8E96237D8777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004447"/>
      </p:ext>
    </p:extLst>
  </p:cSld>
  <p:clrMapOvr>
    <a:masterClrMapping/>
  </p:clrMapOvr>
  <p:transition>
    <p:wipe dir="r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Otsikko, sisältö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5F03AA-4A06-4D22-AE55-4607EC41660A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E75995-0B8E-48C0-9B72-73578B3F1604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297273"/>
      </p:ext>
    </p:extLst>
  </p:cSld>
  <p:clrMapOvr>
    <a:masterClrMapping/>
  </p:clrMapOvr>
  <p:transition>
    <p:wipe dir="r"/>
  </p:transition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FFC182-80F4-45CD-8C6A-5166FC22372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4443CA-8279-4556-90E6-7AC787E70965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674593"/>
      </p:ext>
    </p:extLst>
  </p:cSld>
  <p:clrMapOvr>
    <a:masterClrMapping/>
  </p:clrMapOvr>
  <p:transition>
    <p:wipe dir="r"/>
  </p:transition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833F19-6F88-4947-8A0C-9D6C3724A86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29C7D5-30BF-4E7A-BA50-8AC9CB14BBAC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240369"/>
      </p:ext>
    </p:extLst>
  </p:cSld>
  <p:clrMapOvr>
    <a:masterClrMapping/>
  </p:clrMapOvr>
  <p:transition>
    <p:wipe dir="r"/>
  </p:transition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B48683-2BA6-4877-AC9C-8B06C1D72F5A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8AE3AF-F094-456A-9EB4-F44F3965F198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088041"/>
      </p:ext>
    </p:extLst>
  </p:cSld>
  <p:clrMapOvr>
    <a:masterClrMapping/>
  </p:clrMapOvr>
  <p:transition>
    <p:wipe dir="r"/>
  </p:transition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571ACA-374C-4309-88E7-C5BCEB327A96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976D6C-157D-4656-9623-9B91B43195B8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005625"/>
      </p:ext>
    </p:extLst>
  </p:cSld>
  <p:clrMapOvr>
    <a:masterClrMapping/>
  </p:clrMapOvr>
  <p:transition>
    <p:wipe dir="r"/>
  </p:transition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4D2405-CDC8-4125-8D6E-AC412912C491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EDEA31-C3C2-454C-A55F-A1A8FAC73D38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741942"/>
      </p:ext>
    </p:extLst>
  </p:cSld>
  <p:clrMapOvr>
    <a:masterClrMapping/>
  </p:clrMapOvr>
  <p:transition>
    <p:wipe dir="r"/>
  </p:transition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CD444E-69D0-4FA5-8D80-0C0A6DCAD6B2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F515E5-0C3B-4300-A8C8-81913F777802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8317"/>
      </p:ext>
    </p:extLst>
  </p:cSld>
  <p:clrMapOvr>
    <a:masterClrMapping/>
  </p:clrMapOvr>
  <p:transition>
    <p:wipe dir="r"/>
  </p:transition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AE4F6D-7D96-4939-973D-9093BDAB6BC1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FFE23D-1FC1-491A-B2AD-D7DFCDEE31B4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910784"/>
      </p:ext>
    </p:extLst>
  </p:cSld>
  <p:clrMapOvr>
    <a:masterClrMapping/>
  </p:clrMapOvr>
  <p:transition>
    <p:wipe dir="r"/>
  </p:transition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i-FI" noProof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D569DB-189E-4FCA-9058-C0530A35DF0B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2EEF71-A47B-4773-941A-6A1AF8ADCAB0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645522"/>
      </p:ext>
    </p:extLst>
  </p:cSld>
  <p:clrMapOvr>
    <a:masterClrMapping/>
  </p:clrMapOvr>
  <p:transition>
    <p:wipe dir="r"/>
  </p:transition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2A601B-BD89-4142-9343-BC94BAA761B5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DCDC76-6061-4F10-8950-76B539BC1DE9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98291"/>
      </p:ext>
    </p:extLst>
  </p:cSld>
  <p:clrMapOvr>
    <a:masterClrMapping/>
  </p:clrMapOvr>
  <p:transition>
    <p:wipe dir="r"/>
  </p:transition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862485" y="274638"/>
            <a:ext cx="2719916" cy="5746750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698500" y="274638"/>
            <a:ext cx="7960784" cy="5746750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FF7F8E-CFD0-4216-95ED-D071A2B6DC3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0098EF-84CC-4970-B87C-5A0A2C0778E1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900853"/>
      </p:ext>
    </p:extLst>
  </p:cSld>
  <p:clrMapOvr>
    <a:masterClrMapping/>
  </p:clrMapOvr>
  <p:transition>
    <p:wipe dir="r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Otsikko, kaksi sisältökohdetta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>
          <a:xfrm>
            <a:off x="698501" y="1600200"/>
            <a:ext cx="5340351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698501" y="3886200"/>
            <a:ext cx="5340351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half" idx="3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342A69-BA45-44F8-800F-F6BF137753F7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D4CC03-854C-4105-9AE8-70A246CC8CBD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136562"/>
      </p:ext>
    </p:extLst>
  </p:cSld>
  <p:clrMapOvr>
    <a:masterClrMapping/>
  </p:clrMapOvr>
  <p:transition>
    <p:wipe dir="r"/>
  </p:transition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Otsikko, ClipArt-kuva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ClipArt-paikkamerkki 2"/>
          <p:cNvSpPr>
            <a:spLocks noGrp="1"/>
          </p:cNvSpPr>
          <p:nvPr>
            <p:ph type="clipArt"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287F9A-C9D2-4218-9626-D50772C49573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00D866-5E5C-4459-B814-57012C877476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29341"/>
      </p:ext>
    </p:extLst>
  </p:cSld>
  <p:clrMapOvr>
    <a:masterClrMapping/>
  </p:clrMapOvr>
  <p:transition>
    <p:wipe dir="r"/>
  </p:transition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Otsikko ja taulu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aulukon paikkamerkki 2"/>
          <p:cNvSpPr>
            <a:spLocks noGrp="1"/>
          </p:cNvSpPr>
          <p:nvPr>
            <p:ph type="tbl" idx="1"/>
          </p:nvPr>
        </p:nvSpPr>
        <p:spPr>
          <a:xfrm>
            <a:off x="698501" y="1600200"/>
            <a:ext cx="10883900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D2B98C-7805-451F-8DB5-0C06D716CAC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4A57E8-1ABE-4639-9785-23A35480A0C7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942968"/>
      </p:ext>
    </p:extLst>
  </p:cSld>
  <p:clrMapOvr>
    <a:masterClrMapping/>
  </p:clrMapOvr>
  <p:transition>
    <p:wipe dir="r"/>
  </p:transition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Otsikko, teksti ja ClipArt-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ClipArt-paikkamerkki 3"/>
          <p:cNvSpPr>
            <a:spLocks noGrp="1"/>
          </p:cNvSpPr>
          <p:nvPr>
            <p:ph type="clipArt"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CFF97C-168F-4DE8-9B3C-699BC110B6F5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0323E7-142F-48CF-95DE-C5DA118BCDB7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140892"/>
      </p:ext>
    </p:extLst>
  </p:cSld>
  <p:clrMapOvr>
    <a:masterClrMapping/>
  </p:clrMapOvr>
  <p:transition>
    <p:wipe dir="r"/>
  </p:transition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Otsikko, sisältö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5F03AA-4A06-4D22-AE55-4607EC41660A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E75995-0B8E-48C0-9B72-73578B3F1604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812341"/>
      </p:ext>
    </p:extLst>
  </p:cSld>
  <p:clrMapOvr>
    <a:masterClrMapping/>
  </p:clrMapOvr>
  <p:transition>
    <p:wipe dir="r"/>
  </p:transition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Otsikko, kaksi sisältökohdetta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>
          <a:xfrm>
            <a:off x="698501" y="1600200"/>
            <a:ext cx="5340351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698501" y="3886200"/>
            <a:ext cx="5340351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half" idx="3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342A69-BA45-44F8-800F-F6BF137753F7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D4CC03-854C-4105-9AE8-70A246CC8CBD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000365"/>
      </p:ext>
    </p:extLst>
  </p:cSld>
  <p:clrMapOvr>
    <a:masterClrMapping/>
  </p:clrMapOvr>
  <p:transition>
    <p:wipe dir="r"/>
  </p:transition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Otsikko ja neljä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sz="quarter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>
          <a:xfrm>
            <a:off x="698501" y="1600200"/>
            <a:ext cx="5340351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6242051" y="1600200"/>
            <a:ext cx="5340349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quarter" idx="3"/>
          </p:nvPr>
        </p:nvSpPr>
        <p:spPr>
          <a:xfrm>
            <a:off x="698501" y="3886200"/>
            <a:ext cx="5340351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242051" y="3886200"/>
            <a:ext cx="5340349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428B5A-CDD5-4DBC-9A26-512EAA30255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5997F4-AFED-409E-9963-10ED1DFF8C76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585653"/>
      </p:ext>
    </p:extLst>
  </p:cSld>
  <p:clrMapOvr>
    <a:masterClrMapping/>
  </p:clrMapOvr>
  <p:transition>
    <p:wipe dir="r"/>
  </p:transition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Otsikko, kaksi sisältökohdetta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>
          <a:xfrm>
            <a:off x="698501" y="1600200"/>
            <a:ext cx="5340351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698501" y="3886200"/>
            <a:ext cx="5340351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half" idx="3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6C6352-CA38-4FDA-A9FB-0D2F0A64D120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B85F1F-F059-4C93-B1B3-D56CE906C6DB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596735"/>
      </p:ext>
    </p:extLst>
  </p:cSld>
  <p:clrMapOvr>
    <a:masterClrMapping/>
  </p:clrMapOvr>
  <p:transition>
    <p:wipe dir="r"/>
  </p:transition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Otsikko ja 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Kaavion paikkamerkki 2"/>
          <p:cNvSpPr>
            <a:spLocks noGrp="1"/>
          </p:cNvSpPr>
          <p:nvPr>
            <p:ph type="chart" idx="1"/>
          </p:nvPr>
        </p:nvSpPr>
        <p:spPr>
          <a:xfrm>
            <a:off x="698501" y="1600200"/>
            <a:ext cx="10883900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51DA09-2C8F-4BC5-A8D1-DD160BD7F7D6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1DD4B9-DA6C-4A70-B3B6-C79BACEBBDF4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804185"/>
      </p:ext>
    </p:extLst>
  </p:cSld>
  <p:clrMapOvr>
    <a:masterClrMapping/>
  </p:clrMapOvr>
  <p:transition>
    <p:wipe dir="r"/>
  </p:transition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Maitosuom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4" y="188914"/>
            <a:ext cx="2302933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Anna_elämän_maistu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434" y="5394326"/>
            <a:ext cx="3983567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66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966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D84AA1-3FBE-4D9F-8638-B6D60038F4EB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150EC6D6-25B9-495A-9853-8E96237D8777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834913"/>
      </p:ext>
    </p:extLst>
  </p:cSld>
  <p:clrMapOvr>
    <a:masterClrMapping/>
  </p:clrMapOvr>
  <p:transition>
    <p:wipe dir="r"/>
  </p:transition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FFC182-80F4-45CD-8C6A-5166FC22372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4443CA-8279-4556-90E6-7AC787E70965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743033"/>
      </p:ext>
    </p:extLst>
  </p:cSld>
  <p:clrMapOvr>
    <a:masterClrMapping/>
  </p:clrMapOvr>
  <p:transition>
    <p:wipe dir="r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Otsikko ja neljä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sz="quarter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>
          <a:xfrm>
            <a:off x="698501" y="1600200"/>
            <a:ext cx="5340351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6242051" y="1600200"/>
            <a:ext cx="5340349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quarter" idx="3"/>
          </p:nvPr>
        </p:nvSpPr>
        <p:spPr>
          <a:xfrm>
            <a:off x="698501" y="3886200"/>
            <a:ext cx="5340351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242051" y="3886200"/>
            <a:ext cx="5340349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428B5A-CDD5-4DBC-9A26-512EAA30255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5997F4-AFED-409E-9963-10ED1DFF8C76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809112"/>
      </p:ext>
    </p:extLst>
  </p:cSld>
  <p:clrMapOvr>
    <a:masterClrMapping/>
  </p:clrMapOvr>
  <p:transition>
    <p:wipe dir="r"/>
  </p:transition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833F19-6F88-4947-8A0C-9D6C3724A86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29C7D5-30BF-4E7A-BA50-8AC9CB14BBAC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995557"/>
      </p:ext>
    </p:extLst>
  </p:cSld>
  <p:clrMapOvr>
    <a:masterClrMapping/>
  </p:clrMapOvr>
  <p:transition>
    <p:wipe dir="r"/>
  </p:transition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B48683-2BA6-4877-AC9C-8B06C1D72F5A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8AE3AF-F094-456A-9EB4-F44F3965F198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28893"/>
      </p:ext>
    </p:extLst>
  </p:cSld>
  <p:clrMapOvr>
    <a:masterClrMapping/>
  </p:clrMapOvr>
  <p:transition>
    <p:wipe dir="r"/>
  </p:transition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571ACA-374C-4309-88E7-C5BCEB327A96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976D6C-157D-4656-9623-9B91B43195B8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326384"/>
      </p:ext>
    </p:extLst>
  </p:cSld>
  <p:clrMapOvr>
    <a:masterClrMapping/>
  </p:clrMapOvr>
  <p:transition>
    <p:wipe dir="r"/>
  </p:transition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4D2405-CDC8-4125-8D6E-AC412912C491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EDEA31-C3C2-454C-A55F-A1A8FAC73D38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570559"/>
      </p:ext>
    </p:extLst>
  </p:cSld>
  <p:clrMapOvr>
    <a:masterClrMapping/>
  </p:clrMapOvr>
  <p:transition>
    <p:wipe dir="r"/>
  </p:transition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CD444E-69D0-4FA5-8D80-0C0A6DCAD6B2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F515E5-0C3B-4300-A8C8-81913F777802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622493"/>
      </p:ext>
    </p:extLst>
  </p:cSld>
  <p:clrMapOvr>
    <a:masterClrMapping/>
  </p:clrMapOvr>
  <p:transition>
    <p:wipe dir="r"/>
  </p:transition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AE4F6D-7D96-4939-973D-9093BDAB6BC1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FFE23D-1FC1-491A-B2AD-D7DFCDEE31B4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812752"/>
      </p:ext>
    </p:extLst>
  </p:cSld>
  <p:clrMapOvr>
    <a:masterClrMapping/>
  </p:clrMapOvr>
  <p:transition>
    <p:wipe dir="r"/>
  </p:transition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i-FI" noProof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D569DB-189E-4FCA-9058-C0530A35DF0B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2EEF71-A47B-4773-941A-6A1AF8ADCAB0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146553"/>
      </p:ext>
    </p:extLst>
  </p:cSld>
  <p:clrMapOvr>
    <a:masterClrMapping/>
  </p:clrMapOvr>
  <p:transition>
    <p:wipe dir="r"/>
  </p:transition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2A601B-BD89-4142-9343-BC94BAA761B5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DCDC76-6061-4F10-8950-76B539BC1DE9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835580"/>
      </p:ext>
    </p:extLst>
  </p:cSld>
  <p:clrMapOvr>
    <a:masterClrMapping/>
  </p:clrMapOvr>
  <p:transition>
    <p:wipe dir="r"/>
  </p:transition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862485" y="274638"/>
            <a:ext cx="2719916" cy="5746750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698500" y="274638"/>
            <a:ext cx="7960784" cy="5746750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FF7F8E-CFD0-4216-95ED-D071A2B6DC3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0098EF-84CC-4970-B87C-5A0A2C0778E1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804951"/>
      </p:ext>
    </p:extLst>
  </p:cSld>
  <p:clrMapOvr>
    <a:masterClrMapping/>
  </p:clrMapOvr>
  <p:transition>
    <p:wipe dir="r"/>
  </p:transition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Otsikko, ClipArt-kuva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ClipArt-paikkamerkki 2"/>
          <p:cNvSpPr>
            <a:spLocks noGrp="1"/>
          </p:cNvSpPr>
          <p:nvPr>
            <p:ph type="clipArt"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287F9A-C9D2-4218-9626-D50772C49573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00D866-5E5C-4459-B814-57012C877476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651091"/>
      </p:ext>
    </p:extLst>
  </p:cSld>
  <p:clrMapOvr>
    <a:masterClrMapping/>
  </p:clrMapOvr>
  <p:transition>
    <p:wipe dir="r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Otsikko, kaksi sisältökohdetta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>
          <a:xfrm>
            <a:off x="698501" y="1600200"/>
            <a:ext cx="5340351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698501" y="3886200"/>
            <a:ext cx="5340351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half" idx="3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6C6352-CA38-4FDA-A9FB-0D2F0A64D120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B85F1F-F059-4C93-B1B3-D56CE906C6DB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141648"/>
      </p:ext>
    </p:extLst>
  </p:cSld>
  <p:clrMapOvr>
    <a:masterClrMapping/>
  </p:clrMapOvr>
  <p:transition>
    <p:wipe dir="r"/>
  </p:transition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Otsikko ja taulu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aulukon paikkamerkki 2"/>
          <p:cNvSpPr>
            <a:spLocks noGrp="1"/>
          </p:cNvSpPr>
          <p:nvPr>
            <p:ph type="tbl" idx="1"/>
          </p:nvPr>
        </p:nvSpPr>
        <p:spPr>
          <a:xfrm>
            <a:off x="698501" y="1600200"/>
            <a:ext cx="10883900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D2B98C-7805-451F-8DB5-0C06D716CAC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4A57E8-1ABE-4639-9785-23A35480A0C7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103563"/>
      </p:ext>
    </p:extLst>
  </p:cSld>
  <p:clrMapOvr>
    <a:masterClrMapping/>
  </p:clrMapOvr>
  <p:transition>
    <p:wipe dir="r"/>
  </p:transition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Otsikko, teksti ja ClipArt-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ClipArt-paikkamerkki 3"/>
          <p:cNvSpPr>
            <a:spLocks noGrp="1"/>
          </p:cNvSpPr>
          <p:nvPr>
            <p:ph type="clipArt"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CFF97C-168F-4DE8-9B3C-699BC110B6F5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0323E7-142F-48CF-95DE-C5DA118BCDB7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977175"/>
      </p:ext>
    </p:extLst>
  </p:cSld>
  <p:clrMapOvr>
    <a:masterClrMapping/>
  </p:clrMapOvr>
  <p:transition>
    <p:wipe dir="r"/>
  </p:transition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Otsikko, sisältö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5F03AA-4A06-4D22-AE55-4607EC41660A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E75995-0B8E-48C0-9B72-73578B3F1604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755431"/>
      </p:ext>
    </p:extLst>
  </p:cSld>
  <p:clrMapOvr>
    <a:masterClrMapping/>
  </p:clrMapOvr>
  <p:transition>
    <p:wipe dir="r"/>
  </p:transition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Otsikko, kaksi sisältökohdetta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>
          <a:xfrm>
            <a:off x="698501" y="1600200"/>
            <a:ext cx="5340351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698501" y="3886200"/>
            <a:ext cx="5340351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half" idx="3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342A69-BA45-44F8-800F-F6BF137753F7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D4CC03-854C-4105-9AE8-70A246CC8CBD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329265"/>
      </p:ext>
    </p:extLst>
  </p:cSld>
  <p:clrMapOvr>
    <a:masterClrMapping/>
  </p:clrMapOvr>
  <p:transition>
    <p:wipe dir="r"/>
  </p:transition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Otsikko ja neljä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sz="quarter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>
          <a:xfrm>
            <a:off x="698501" y="1600200"/>
            <a:ext cx="5340351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6242051" y="1600200"/>
            <a:ext cx="5340349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quarter" idx="3"/>
          </p:nvPr>
        </p:nvSpPr>
        <p:spPr>
          <a:xfrm>
            <a:off x="698501" y="3886200"/>
            <a:ext cx="5340351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242051" y="3886200"/>
            <a:ext cx="5340349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428B5A-CDD5-4DBC-9A26-512EAA30255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5997F4-AFED-409E-9963-10ED1DFF8C76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586619"/>
      </p:ext>
    </p:extLst>
  </p:cSld>
  <p:clrMapOvr>
    <a:masterClrMapping/>
  </p:clrMapOvr>
  <p:transition>
    <p:wipe dir="r"/>
  </p:transition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Otsikko, kaksi sisältökohdetta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>
          <a:xfrm>
            <a:off x="698501" y="1600200"/>
            <a:ext cx="5340351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698501" y="3886200"/>
            <a:ext cx="5340351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half" idx="3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6C6352-CA38-4FDA-A9FB-0D2F0A64D120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B85F1F-F059-4C93-B1B3-D56CE906C6DB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318259"/>
      </p:ext>
    </p:extLst>
  </p:cSld>
  <p:clrMapOvr>
    <a:masterClrMapping/>
  </p:clrMapOvr>
  <p:transition>
    <p:wipe dir="r"/>
  </p:transition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Otsikko ja 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Kaavion paikkamerkki 2"/>
          <p:cNvSpPr>
            <a:spLocks noGrp="1"/>
          </p:cNvSpPr>
          <p:nvPr>
            <p:ph type="chart" idx="1"/>
          </p:nvPr>
        </p:nvSpPr>
        <p:spPr>
          <a:xfrm>
            <a:off x="698501" y="1600200"/>
            <a:ext cx="10883900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51DA09-2C8F-4BC5-A8D1-DD160BD7F7D6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1DD4B9-DA6C-4A70-B3B6-C79BACEBBDF4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022417"/>
      </p:ext>
    </p:extLst>
  </p:cSld>
  <p:clrMapOvr>
    <a:masterClrMapping/>
  </p:clrMapOvr>
  <p:transition>
    <p:wipe dir="r"/>
  </p:transition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Maitosuom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4" y="188914"/>
            <a:ext cx="2302933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Anna_elämän_maistu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434" y="5394326"/>
            <a:ext cx="3983567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66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966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D84AA1-3FBE-4D9F-8638-B6D60038F4EB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150EC6D6-25B9-495A-9853-8E96237D8777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372351"/>
      </p:ext>
    </p:extLst>
  </p:cSld>
  <p:clrMapOvr>
    <a:masterClrMapping/>
  </p:clrMapOvr>
  <p:transition>
    <p:wipe dir="r"/>
  </p:transition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FFC182-80F4-45CD-8C6A-5166FC22372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4443CA-8279-4556-90E6-7AC787E70965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916108"/>
      </p:ext>
    </p:extLst>
  </p:cSld>
  <p:clrMapOvr>
    <a:masterClrMapping/>
  </p:clrMapOvr>
  <p:transition>
    <p:wipe dir="r"/>
  </p:transition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833F19-6F88-4947-8A0C-9D6C3724A86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29C7D5-30BF-4E7A-BA50-8AC9CB14BBAC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778203"/>
      </p:ext>
    </p:extLst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5EB12-06D4-44A9-B35A-AD767CE5072B}" type="datetimeFigureOut">
              <a:rPr lang="fi-FI" smtClean="0"/>
              <a:t>17.11.2020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D3004-F1F2-42B5-BD8E-9087A1D08CE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22453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Otsikko ja 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Kaavion paikkamerkki 2"/>
          <p:cNvSpPr>
            <a:spLocks noGrp="1"/>
          </p:cNvSpPr>
          <p:nvPr>
            <p:ph type="chart" idx="1"/>
          </p:nvPr>
        </p:nvSpPr>
        <p:spPr>
          <a:xfrm>
            <a:off x="698501" y="1600200"/>
            <a:ext cx="10883900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51DA09-2C8F-4BC5-A8D1-DD160BD7F7D6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1DD4B9-DA6C-4A70-B3B6-C79BACEBBDF4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415133"/>
      </p:ext>
    </p:extLst>
  </p:cSld>
  <p:clrMapOvr>
    <a:masterClrMapping/>
  </p:clrMapOvr>
  <p:transition>
    <p:wipe dir="r"/>
  </p:transition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B48683-2BA6-4877-AC9C-8B06C1D72F5A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8AE3AF-F094-456A-9EB4-F44F3965F198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567895"/>
      </p:ext>
    </p:extLst>
  </p:cSld>
  <p:clrMapOvr>
    <a:masterClrMapping/>
  </p:clrMapOvr>
  <p:transition>
    <p:wipe dir="r"/>
  </p:transition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571ACA-374C-4309-88E7-C5BCEB327A96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976D6C-157D-4656-9623-9B91B43195B8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89394"/>
      </p:ext>
    </p:extLst>
  </p:cSld>
  <p:clrMapOvr>
    <a:masterClrMapping/>
  </p:clrMapOvr>
  <p:transition>
    <p:wipe dir="r"/>
  </p:transition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4D2405-CDC8-4125-8D6E-AC412912C491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EDEA31-C3C2-454C-A55F-A1A8FAC73D38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143960"/>
      </p:ext>
    </p:extLst>
  </p:cSld>
  <p:clrMapOvr>
    <a:masterClrMapping/>
  </p:clrMapOvr>
  <p:transition>
    <p:wipe dir="r"/>
  </p:transition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CD444E-69D0-4FA5-8D80-0C0A6DCAD6B2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F515E5-0C3B-4300-A8C8-81913F777802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086715"/>
      </p:ext>
    </p:extLst>
  </p:cSld>
  <p:clrMapOvr>
    <a:masterClrMapping/>
  </p:clrMapOvr>
  <p:transition>
    <p:wipe dir="r"/>
  </p:transition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AE4F6D-7D96-4939-973D-9093BDAB6BC1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FFE23D-1FC1-491A-B2AD-D7DFCDEE31B4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885825"/>
      </p:ext>
    </p:extLst>
  </p:cSld>
  <p:clrMapOvr>
    <a:masterClrMapping/>
  </p:clrMapOvr>
  <p:transition>
    <p:wipe dir="r"/>
  </p:transition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i-FI" noProof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D569DB-189E-4FCA-9058-C0530A35DF0B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2EEF71-A47B-4773-941A-6A1AF8ADCAB0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118034"/>
      </p:ext>
    </p:extLst>
  </p:cSld>
  <p:clrMapOvr>
    <a:masterClrMapping/>
  </p:clrMapOvr>
  <p:transition>
    <p:wipe dir="r"/>
  </p:transition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2A601B-BD89-4142-9343-BC94BAA761B5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DCDC76-6061-4F10-8950-76B539BC1DE9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815603"/>
      </p:ext>
    </p:extLst>
  </p:cSld>
  <p:clrMapOvr>
    <a:masterClrMapping/>
  </p:clrMapOvr>
  <p:transition>
    <p:wipe dir="r"/>
  </p:transition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862485" y="274638"/>
            <a:ext cx="2719916" cy="5746750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698500" y="274638"/>
            <a:ext cx="7960784" cy="5746750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FF7F8E-CFD0-4216-95ED-D071A2B6DC3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0098EF-84CC-4970-B87C-5A0A2C0778E1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772997"/>
      </p:ext>
    </p:extLst>
  </p:cSld>
  <p:clrMapOvr>
    <a:masterClrMapping/>
  </p:clrMapOvr>
  <p:transition>
    <p:wipe dir="r"/>
  </p:transition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Otsikko, ClipArt-kuva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ClipArt-paikkamerkki 2"/>
          <p:cNvSpPr>
            <a:spLocks noGrp="1"/>
          </p:cNvSpPr>
          <p:nvPr>
            <p:ph type="clipArt"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287F9A-C9D2-4218-9626-D50772C49573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00D866-5E5C-4459-B814-57012C877476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940214"/>
      </p:ext>
    </p:extLst>
  </p:cSld>
  <p:clrMapOvr>
    <a:masterClrMapping/>
  </p:clrMapOvr>
  <p:transition>
    <p:wipe dir="r"/>
  </p:transition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Otsikko ja taulu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aulukon paikkamerkki 2"/>
          <p:cNvSpPr>
            <a:spLocks noGrp="1"/>
          </p:cNvSpPr>
          <p:nvPr>
            <p:ph type="tbl" idx="1"/>
          </p:nvPr>
        </p:nvSpPr>
        <p:spPr>
          <a:xfrm>
            <a:off x="698501" y="1600200"/>
            <a:ext cx="10883900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D2B98C-7805-451F-8DB5-0C06D716CAC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4A57E8-1ABE-4639-9785-23A35480A0C7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771075"/>
      </p:ext>
    </p:extLst>
  </p:cSld>
  <p:clrMapOvr>
    <a:masterClrMapping/>
  </p:clrMapOvr>
  <p:transition>
    <p:wipe dir="r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Maitosuom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4" y="188914"/>
            <a:ext cx="2302933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Anna_elämän_maistu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434" y="5394326"/>
            <a:ext cx="3983567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66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966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D84AA1-3FBE-4D9F-8638-B6D60038F4EB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150EC6D6-25B9-495A-9853-8E96237D8777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308518"/>
      </p:ext>
    </p:extLst>
  </p:cSld>
  <p:clrMapOvr>
    <a:masterClrMapping/>
  </p:clrMapOvr>
  <p:transition>
    <p:wipe dir="r"/>
  </p:transition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Otsikko, teksti ja ClipArt-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ClipArt-paikkamerkki 3"/>
          <p:cNvSpPr>
            <a:spLocks noGrp="1"/>
          </p:cNvSpPr>
          <p:nvPr>
            <p:ph type="clipArt"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CFF97C-168F-4DE8-9B3C-699BC110B6F5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0323E7-142F-48CF-95DE-C5DA118BCDB7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423431"/>
      </p:ext>
    </p:extLst>
  </p:cSld>
  <p:clrMapOvr>
    <a:masterClrMapping/>
  </p:clrMapOvr>
  <p:transition>
    <p:wipe dir="r"/>
  </p:transition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Otsikko, sisältö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5F03AA-4A06-4D22-AE55-4607EC41660A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E75995-0B8E-48C0-9B72-73578B3F1604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564398"/>
      </p:ext>
    </p:extLst>
  </p:cSld>
  <p:clrMapOvr>
    <a:masterClrMapping/>
  </p:clrMapOvr>
  <p:transition>
    <p:wipe dir="r"/>
  </p:transition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Otsikko, kaksi sisältökohdetta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>
          <a:xfrm>
            <a:off x="698501" y="1600200"/>
            <a:ext cx="5340351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698501" y="3886200"/>
            <a:ext cx="5340351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half" idx="3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342A69-BA45-44F8-800F-F6BF137753F7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D4CC03-854C-4105-9AE8-70A246CC8CBD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222598"/>
      </p:ext>
    </p:extLst>
  </p:cSld>
  <p:clrMapOvr>
    <a:masterClrMapping/>
  </p:clrMapOvr>
  <p:transition>
    <p:wipe dir="r"/>
  </p:transition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Otsikko ja neljä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sz="quarter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>
          <a:xfrm>
            <a:off x="698501" y="1600200"/>
            <a:ext cx="5340351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6242051" y="1600200"/>
            <a:ext cx="5340349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quarter" idx="3"/>
          </p:nvPr>
        </p:nvSpPr>
        <p:spPr>
          <a:xfrm>
            <a:off x="698501" y="3886200"/>
            <a:ext cx="5340351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242051" y="3886200"/>
            <a:ext cx="5340349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428B5A-CDD5-4DBC-9A26-512EAA30255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5997F4-AFED-409E-9963-10ED1DFF8C76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571650"/>
      </p:ext>
    </p:extLst>
  </p:cSld>
  <p:clrMapOvr>
    <a:masterClrMapping/>
  </p:clrMapOvr>
  <p:transition>
    <p:wipe dir="r"/>
  </p:transition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Otsikko, kaksi sisältökohdetta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>
          <a:xfrm>
            <a:off x="698501" y="1600200"/>
            <a:ext cx="5340351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698501" y="3886200"/>
            <a:ext cx="5340351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half" idx="3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6C6352-CA38-4FDA-A9FB-0D2F0A64D120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B85F1F-F059-4C93-B1B3-D56CE906C6DB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03968"/>
      </p:ext>
    </p:extLst>
  </p:cSld>
  <p:clrMapOvr>
    <a:masterClrMapping/>
  </p:clrMapOvr>
  <p:transition>
    <p:wipe dir="r"/>
  </p:transition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Otsikko ja 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Kaavion paikkamerkki 2"/>
          <p:cNvSpPr>
            <a:spLocks noGrp="1"/>
          </p:cNvSpPr>
          <p:nvPr>
            <p:ph type="chart" idx="1"/>
          </p:nvPr>
        </p:nvSpPr>
        <p:spPr>
          <a:xfrm>
            <a:off x="698501" y="1600200"/>
            <a:ext cx="10883900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51DA09-2C8F-4BC5-A8D1-DD160BD7F7D6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1DD4B9-DA6C-4A70-B3B6-C79BACEBBDF4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380034"/>
      </p:ext>
    </p:extLst>
  </p:cSld>
  <p:clrMapOvr>
    <a:masterClrMapping/>
  </p:clrMapOvr>
  <p:transition>
    <p:wipe dir="r"/>
  </p:transition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Maitosuom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4" y="188914"/>
            <a:ext cx="2302933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Anna_elämän_maistu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434" y="5394326"/>
            <a:ext cx="3983567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66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966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D84AA1-3FBE-4D9F-8638-B6D60038F4EB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150EC6D6-25B9-495A-9853-8E96237D8777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330838"/>
      </p:ext>
    </p:extLst>
  </p:cSld>
  <p:clrMapOvr>
    <a:masterClrMapping/>
  </p:clrMapOvr>
  <p:transition>
    <p:wipe dir="r"/>
  </p:transition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FFC182-80F4-45CD-8C6A-5166FC22372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4443CA-8279-4556-90E6-7AC787E70965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29062"/>
      </p:ext>
    </p:extLst>
  </p:cSld>
  <p:clrMapOvr>
    <a:masterClrMapping/>
  </p:clrMapOvr>
  <p:transition>
    <p:wipe dir="r"/>
  </p:transition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833F19-6F88-4947-8A0C-9D6C3724A86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29C7D5-30BF-4E7A-BA50-8AC9CB14BBAC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902334"/>
      </p:ext>
    </p:extLst>
  </p:cSld>
  <p:clrMapOvr>
    <a:masterClrMapping/>
  </p:clrMapOvr>
  <p:transition>
    <p:wipe dir="r"/>
  </p:transition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B48683-2BA6-4877-AC9C-8B06C1D72F5A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8AE3AF-F094-456A-9EB4-F44F3965F198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322643"/>
      </p:ext>
    </p:extLst>
  </p:cSld>
  <p:clrMapOvr>
    <a:masterClrMapping/>
  </p:clrMapOvr>
  <p:transition>
    <p:wipe dir="r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FFC182-80F4-45CD-8C6A-5166FC22372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4443CA-8279-4556-90E6-7AC787E70965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701775"/>
      </p:ext>
    </p:extLst>
  </p:cSld>
  <p:clrMapOvr>
    <a:masterClrMapping/>
  </p:clrMapOvr>
  <p:transition>
    <p:wipe dir="r"/>
  </p:transition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571ACA-374C-4309-88E7-C5BCEB327A96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976D6C-157D-4656-9623-9B91B43195B8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038095"/>
      </p:ext>
    </p:extLst>
  </p:cSld>
  <p:clrMapOvr>
    <a:masterClrMapping/>
  </p:clrMapOvr>
  <p:transition>
    <p:wipe dir="r"/>
  </p:transition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4D2405-CDC8-4125-8D6E-AC412912C491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EDEA31-C3C2-454C-A55F-A1A8FAC73D38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598199"/>
      </p:ext>
    </p:extLst>
  </p:cSld>
  <p:clrMapOvr>
    <a:masterClrMapping/>
  </p:clrMapOvr>
  <p:transition>
    <p:wipe dir="r"/>
  </p:transition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CD444E-69D0-4FA5-8D80-0C0A6DCAD6B2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F515E5-0C3B-4300-A8C8-81913F777802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560909"/>
      </p:ext>
    </p:extLst>
  </p:cSld>
  <p:clrMapOvr>
    <a:masterClrMapping/>
  </p:clrMapOvr>
  <p:transition>
    <p:wipe dir="r"/>
  </p:transition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AE4F6D-7D96-4939-973D-9093BDAB6BC1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FFE23D-1FC1-491A-B2AD-D7DFCDEE31B4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932681"/>
      </p:ext>
    </p:extLst>
  </p:cSld>
  <p:clrMapOvr>
    <a:masterClrMapping/>
  </p:clrMapOvr>
  <p:transition>
    <p:wipe dir="r"/>
  </p:transition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i-FI" noProof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D569DB-189E-4FCA-9058-C0530A35DF0B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2EEF71-A47B-4773-941A-6A1AF8ADCAB0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691501"/>
      </p:ext>
    </p:extLst>
  </p:cSld>
  <p:clrMapOvr>
    <a:masterClrMapping/>
  </p:clrMapOvr>
  <p:transition>
    <p:wipe dir="r"/>
  </p:transition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2A601B-BD89-4142-9343-BC94BAA761B5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DCDC76-6061-4F10-8950-76B539BC1DE9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26881"/>
      </p:ext>
    </p:extLst>
  </p:cSld>
  <p:clrMapOvr>
    <a:masterClrMapping/>
  </p:clrMapOvr>
  <p:transition>
    <p:wipe dir="r"/>
  </p:transition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862485" y="274638"/>
            <a:ext cx="2719916" cy="5746750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698500" y="274638"/>
            <a:ext cx="7960784" cy="5746750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FF7F8E-CFD0-4216-95ED-D071A2B6DC3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0098EF-84CC-4970-B87C-5A0A2C0778E1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7960"/>
      </p:ext>
    </p:extLst>
  </p:cSld>
  <p:clrMapOvr>
    <a:masterClrMapping/>
  </p:clrMapOvr>
  <p:transition>
    <p:wipe dir="r"/>
  </p:transition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Otsikko, ClipArt-kuva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ClipArt-paikkamerkki 2"/>
          <p:cNvSpPr>
            <a:spLocks noGrp="1"/>
          </p:cNvSpPr>
          <p:nvPr>
            <p:ph type="clipArt"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287F9A-C9D2-4218-9626-D50772C49573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00D866-5E5C-4459-B814-57012C877476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376813"/>
      </p:ext>
    </p:extLst>
  </p:cSld>
  <p:clrMapOvr>
    <a:masterClrMapping/>
  </p:clrMapOvr>
  <p:transition>
    <p:wipe dir="r"/>
  </p:transition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Otsikko ja taulu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aulukon paikkamerkki 2"/>
          <p:cNvSpPr>
            <a:spLocks noGrp="1"/>
          </p:cNvSpPr>
          <p:nvPr>
            <p:ph type="tbl" idx="1"/>
          </p:nvPr>
        </p:nvSpPr>
        <p:spPr>
          <a:xfrm>
            <a:off x="698501" y="1600200"/>
            <a:ext cx="10883900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D2B98C-7805-451F-8DB5-0C06D716CAC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4A57E8-1ABE-4639-9785-23A35480A0C7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838503"/>
      </p:ext>
    </p:extLst>
  </p:cSld>
  <p:clrMapOvr>
    <a:masterClrMapping/>
  </p:clrMapOvr>
  <p:transition>
    <p:wipe dir="r"/>
  </p:transition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Otsikko, teksti ja ClipArt-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ClipArt-paikkamerkki 3"/>
          <p:cNvSpPr>
            <a:spLocks noGrp="1"/>
          </p:cNvSpPr>
          <p:nvPr>
            <p:ph type="clipArt"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CFF97C-168F-4DE8-9B3C-699BC110B6F5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0323E7-142F-48CF-95DE-C5DA118BCDB7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39389"/>
      </p:ext>
    </p:extLst>
  </p:cSld>
  <p:clrMapOvr>
    <a:masterClrMapping/>
  </p:clrMapOvr>
  <p:transition>
    <p:wipe dir="r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833F19-6F88-4947-8A0C-9D6C3724A86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29C7D5-30BF-4E7A-BA50-8AC9CB14BBAC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164212"/>
      </p:ext>
    </p:extLst>
  </p:cSld>
  <p:clrMapOvr>
    <a:masterClrMapping/>
  </p:clrMapOvr>
  <p:transition>
    <p:wipe dir="r"/>
  </p:transition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Otsikko, sisältö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5F03AA-4A06-4D22-AE55-4607EC41660A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E75995-0B8E-48C0-9B72-73578B3F1604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530175"/>
      </p:ext>
    </p:extLst>
  </p:cSld>
  <p:clrMapOvr>
    <a:masterClrMapping/>
  </p:clrMapOvr>
  <p:transition>
    <p:wipe dir="r"/>
  </p:transition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Otsikko, kaksi sisältökohdetta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>
          <a:xfrm>
            <a:off x="698501" y="1600200"/>
            <a:ext cx="5340351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698501" y="3886200"/>
            <a:ext cx="5340351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half" idx="3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342A69-BA45-44F8-800F-F6BF137753F7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D4CC03-854C-4105-9AE8-70A246CC8CBD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411031"/>
      </p:ext>
    </p:extLst>
  </p:cSld>
  <p:clrMapOvr>
    <a:masterClrMapping/>
  </p:clrMapOvr>
  <p:transition>
    <p:wipe dir="r"/>
  </p:transition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Otsikko ja neljä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sz="quarter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>
          <a:xfrm>
            <a:off x="698501" y="1600200"/>
            <a:ext cx="5340351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6242051" y="1600200"/>
            <a:ext cx="5340349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quarter" idx="3"/>
          </p:nvPr>
        </p:nvSpPr>
        <p:spPr>
          <a:xfrm>
            <a:off x="698501" y="3886200"/>
            <a:ext cx="5340351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242051" y="3886200"/>
            <a:ext cx="5340349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428B5A-CDD5-4DBC-9A26-512EAA30255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5997F4-AFED-409E-9963-10ED1DFF8C76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107016"/>
      </p:ext>
    </p:extLst>
  </p:cSld>
  <p:clrMapOvr>
    <a:masterClrMapping/>
  </p:clrMapOvr>
  <p:transition>
    <p:wipe dir="r"/>
  </p:transition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Otsikko, kaksi sisältökohdetta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>
          <a:xfrm>
            <a:off x="698501" y="1600200"/>
            <a:ext cx="5340351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698501" y="3886200"/>
            <a:ext cx="5340351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half" idx="3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6C6352-CA38-4FDA-A9FB-0D2F0A64D120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B85F1F-F059-4C93-B1B3-D56CE906C6DB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731673"/>
      </p:ext>
    </p:extLst>
  </p:cSld>
  <p:clrMapOvr>
    <a:masterClrMapping/>
  </p:clrMapOvr>
  <p:transition>
    <p:wipe dir="r"/>
  </p:transition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Otsikko ja 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Kaavion paikkamerkki 2"/>
          <p:cNvSpPr>
            <a:spLocks noGrp="1"/>
          </p:cNvSpPr>
          <p:nvPr>
            <p:ph type="chart" idx="1"/>
          </p:nvPr>
        </p:nvSpPr>
        <p:spPr>
          <a:xfrm>
            <a:off x="698501" y="1600200"/>
            <a:ext cx="10883900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51DA09-2C8F-4BC5-A8D1-DD160BD7F7D6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1DD4B9-DA6C-4A70-B3B6-C79BACEBBDF4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076107"/>
      </p:ext>
    </p:extLst>
  </p:cSld>
  <p:clrMapOvr>
    <a:masterClrMapping/>
  </p:clrMapOvr>
  <p:transition>
    <p:wipe dir="r"/>
  </p:transition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Maitosuom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4" y="188914"/>
            <a:ext cx="2302933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Anna_elämän_maistu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434" y="5394326"/>
            <a:ext cx="3983567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66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966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D84AA1-3FBE-4D9F-8638-B6D60038F4EB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150EC6D6-25B9-495A-9853-8E96237D8777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964197"/>
      </p:ext>
    </p:extLst>
  </p:cSld>
  <p:clrMapOvr>
    <a:masterClrMapping/>
  </p:clrMapOvr>
  <p:transition>
    <p:wipe dir="r"/>
  </p:transition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FFC182-80F4-45CD-8C6A-5166FC22372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4443CA-8279-4556-90E6-7AC787E70965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22104"/>
      </p:ext>
    </p:extLst>
  </p:cSld>
  <p:clrMapOvr>
    <a:masterClrMapping/>
  </p:clrMapOvr>
  <p:transition>
    <p:wipe dir="r"/>
  </p:transition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833F19-6F88-4947-8A0C-9D6C3724A86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29C7D5-30BF-4E7A-BA50-8AC9CB14BBAC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681616"/>
      </p:ext>
    </p:extLst>
  </p:cSld>
  <p:clrMapOvr>
    <a:masterClrMapping/>
  </p:clrMapOvr>
  <p:transition>
    <p:wipe dir="r"/>
  </p:transition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B48683-2BA6-4877-AC9C-8B06C1D72F5A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8AE3AF-F094-456A-9EB4-F44F3965F198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080408"/>
      </p:ext>
    </p:extLst>
  </p:cSld>
  <p:clrMapOvr>
    <a:masterClrMapping/>
  </p:clrMapOvr>
  <p:transition>
    <p:wipe dir="r"/>
  </p:transition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571ACA-374C-4309-88E7-C5BCEB327A96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976D6C-157D-4656-9623-9B91B43195B8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872945"/>
      </p:ext>
    </p:extLst>
  </p:cSld>
  <p:clrMapOvr>
    <a:masterClrMapping/>
  </p:clrMapOvr>
  <p:transition>
    <p:wipe dir="r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B48683-2BA6-4877-AC9C-8B06C1D72F5A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8AE3AF-F094-456A-9EB4-F44F3965F198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421235"/>
      </p:ext>
    </p:extLst>
  </p:cSld>
  <p:clrMapOvr>
    <a:masterClrMapping/>
  </p:clrMapOvr>
  <p:transition>
    <p:wipe dir="r"/>
  </p:transition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4D2405-CDC8-4125-8D6E-AC412912C491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EDEA31-C3C2-454C-A55F-A1A8FAC73D38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232848"/>
      </p:ext>
    </p:extLst>
  </p:cSld>
  <p:clrMapOvr>
    <a:masterClrMapping/>
  </p:clrMapOvr>
  <p:transition>
    <p:wipe dir="r"/>
  </p:transition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CD444E-69D0-4FA5-8D80-0C0A6DCAD6B2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F515E5-0C3B-4300-A8C8-81913F777802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111295"/>
      </p:ext>
    </p:extLst>
  </p:cSld>
  <p:clrMapOvr>
    <a:masterClrMapping/>
  </p:clrMapOvr>
  <p:transition>
    <p:wipe dir="r"/>
  </p:transition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AE4F6D-7D96-4939-973D-9093BDAB6BC1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FFE23D-1FC1-491A-B2AD-D7DFCDEE31B4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691548"/>
      </p:ext>
    </p:extLst>
  </p:cSld>
  <p:clrMapOvr>
    <a:masterClrMapping/>
  </p:clrMapOvr>
  <p:transition>
    <p:wipe dir="r"/>
  </p:transition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i-FI" noProof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D569DB-189E-4FCA-9058-C0530A35DF0B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2EEF71-A47B-4773-941A-6A1AF8ADCAB0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312359"/>
      </p:ext>
    </p:extLst>
  </p:cSld>
  <p:clrMapOvr>
    <a:masterClrMapping/>
  </p:clrMapOvr>
  <p:transition>
    <p:wipe dir="r"/>
  </p:transition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2A601B-BD89-4142-9343-BC94BAA761B5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DCDC76-6061-4F10-8950-76B539BC1DE9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958318"/>
      </p:ext>
    </p:extLst>
  </p:cSld>
  <p:clrMapOvr>
    <a:masterClrMapping/>
  </p:clrMapOvr>
  <p:transition>
    <p:wipe dir="r"/>
  </p:transition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862485" y="274638"/>
            <a:ext cx="2719916" cy="5746750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698500" y="274638"/>
            <a:ext cx="7960784" cy="5746750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FF7F8E-CFD0-4216-95ED-D071A2B6DC3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0098EF-84CC-4970-B87C-5A0A2C0778E1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041384"/>
      </p:ext>
    </p:extLst>
  </p:cSld>
  <p:clrMapOvr>
    <a:masterClrMapping/>
  </p:clrMapOvr>
  <p:transition>
    <p:wipe dir="r"/>
  </p:transition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Otsikko, ClipArt-kuva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ClipArt-paikkamerkki 2"/>
          <p:cNvSpPr>
            <a:spLocks noGrp="1"/>
          </p:cNvSpPr>
          <p:nvPr>
            <p:ph type="clipArt"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287F9A-C9D2-4218-9626-D50772C49573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00D866-5E5C-4459-B814-57012C877476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796734"/>
      </p:ext>
    </p:extLst>
  </p:cSld>
  <p:clrMapOvr>
    <a:masterClrMapping/>
  </p:clrMapOvr>
  <p:transition>
    <p:wipe dir="r"/>
  </p:transition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Otsikko ja taulu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aulukon paikkamerkki 2"/>
          <p:cNvSpPr>
            <a:spLocks noGrp="1"/>
          </p:cNvSpPr>
          <p:nvPr>
            <p:ph type="tbl" idx="1"/>
          </p:nvPr>
        </p:nvSpPr>
        <p:spPr>
          <a:xfrm>
            <a:off x="698501" y="1600200"/>
            <a:ext cx="10883900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D2B98C-7805-451F-8DB5-0C06D716CAC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4A57E8-1ABE-4639-9785-23A35480A0C7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484418"/>
      </p:ext>
    </p:extLst>
  </p:cSld>
  <p:clrMapOvr>
    <a:masterClrMapping/>
  </p:clrMapOvr>
  <p:transition>
    <p:wipe dir="r"/>
  </p:transition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Otsikko, teksti ja ClipArt-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ClipArt-paikkamerkki 3"/>
          <p:cNvSpPr>
            <a:spLocks noGrp="1"/>
          </p:cNvSpPr>
          <p:nvPr>
            <p:ph type="clipArt"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CFF97C-168F-4DE8-9B3C-699BC110B6F5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0323E7-142F-48CF-95DE-C5DA118BCDB7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450911"/>
      </p:ext>
    </p:extLst>
  </p:cSld>
  <p:clrMapOvr>
    <a:masterClrMapping/>
  </p:clrMapOvr>
  <p:transition>
    <p:wipe dir="r"/>
  </p:transition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Otsikko, sisältö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5F03AA-4A06-4D22-AE55-4607EC41660A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E75995-0B8E-48C0-9B72-73578B3F1604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708893"/>
      </p:ext>
    </p:extLst>
  </p:cSld>
  <p:clrMapOvr>
    <a:masterClrMapping/>
  </p:clrMapOvr>
  <p:transition>
    <p:wipe dir="r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571ACA-374C-4309-88E7-C5BCEB327A96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976D6C-157D-4656-9623-9B91B43195B8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413519"/>
      </p:ext>
    </p:extLst>
  </p:cSld>
  <p:clrMapOvr>
    <a:masterClrMapping/>
  </p:clrMapOvr>
  <p:transition>
    <p:wipe dir="r"/>
  </p:transition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Otsikko, kaksi sisältökohdetta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>
          <a:xfrm>
            <a:off x="698501" y="1600200"/>
            <a:ext cx="5340351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698501" y="3886200"/>
            <a:ext cx="5340351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half" idx="3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342A69-BA45-44F8-800F-F6BF137753F7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D4CC03-854C-4105-9AE8-70A246CC8CBD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868806"/>
      </p:ext>
    </p:extLst>
  </p:cSld>
  <p:clrMapOvr>
    <a:masterClrMapping/>
  </p:clrMapOvr>
  <p:transition>
    <p:wipe dir="r"/>
  </p:transition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Otsikko ja neljä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sz="quarter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>
          <a:xfrm>
            <a:off x="698501" y="1600200"/>
            <a:ext cx="5340351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6242051" y="1600200"/>
            <a:ext cx="5340349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quarter" idx="3"/>
          </p:nvPr>
        </p:nvSpPr>
        <p:spPr>
          <a:xfrm>
            <a:off x="698501" y="3886200"/>
            <a:ext cx="5340351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242051" y="3886200"/>
            <a:ext cx="5340349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428B5A-CDD5-4DBC-9A26-512EAA30255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5997F4-AFED-409E-9963-10ED1DFF8C76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216522"/>
      </p:ext>
    </p:extLst>
  </p:cSld>
  <p:clrMapOvr>
    <a:masterClrMapping/>
  </p:clrMapOvr>
  <p:transition>
    <p:wipe dir="r"/>
  </p:transition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Otsikko, kaksi sisältökohdetta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>
          <a:xfrm>
            <a:off x="698501" y="1600200"/>
            <a:ext cx="5340351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698501" y="3886200"/>
            <a:ext cx="5340351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half" idx="3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6C6352-CA38-4FDA-A9FB-0D2F0A64D120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B85F1F-F059-4C93-B1B3-D56CE906C6DB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387401"/>
      </p:ext>
    </p:extLst>
  </p:cSld>
  <p:clrMapOvr>
    <a:masterClrMapping/>
  </p:clrMapOvr>
  <p:transition>
    <p:wipe dir="r"/>
  </p:transition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Otsikko ja 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Kaavion paikkamerkki 2"/>
          <p:cNvSpPr>
            <a:spLocks noGrp="1"/>
          </p:cNvSpPr>
          <p:nvPr>
            <p:ph type="chart" idx="1"/>
          </p:nvPr>
        </p:nvSpPr>
        <p:spPr>
          <a:xfrm>
            <a:off x="698501" y="1600200"/>
            <a:ext cx="10883900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51DA09-2C8F-4BC5-A8D1-DD160BD7F7D6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1DD4B9-DA6C-4A70-B3B6-C79BACEBBDF4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325719"/>
      </p:ext>
    </p:extLst>
  </p:cSld>
  <p:clrMapOvr>
    <a:masterClrMapping/>
  </p:clrMapOvr>
  <p:transition>
    <p:wipe dir="r"/>
  </p:transition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Maitosuom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4" y="188914"/>
            <a:ext cx="2302933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Anna_elämän_maistu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434" y="5394326"/>
            <a:ext cx="3983567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66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966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D84AA1-3FBE-4D9F-8638-B6D60038F4EB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150EC6D6-25B9-495A-9853-8E96237D8777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069509"/>
      </p:ext>
    </p:extLst>
  </p:cSld>
  <p:clrMapOvr>
    <a:masterClrMapping/>
  </p:clrMapOvr>
  <p:transition>
    <p:wipe dir="r"/>
  </p:transition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FFC182-80F4-45CD-8C6A-5166FC22372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4443CA-8279-4556-90E6-7AC787E70965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48064"/>
      </p:ext>
    </p:extLst>
  </p:cSld>
  <p:clrMapOvr>
    <a:masterClrMapping/>
  </p:clrMapOvr>
  <p:transition>
    <p:wipe dir="r"/>
  </p:transition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833F19-6F88-4947-8A0C-9D6C3724A86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29C7D5-30BF-4E7A-BA50-8AC9CB14BBAC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133096"/>
      </p:ext>
    </p:extLst>
  </p:cSld>
  <p:clrMapOvr>
    <a:masterClrMapping/>
  </p:clrMapOvr>
  <p:transition>
    <p:wipe dir="r"/>
  </p:transition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B48683-2BA6-4877-AC9C-8B06C1D72F5A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8AE3AF-F094-456A-9EB4-F44F3965F198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400129"/>
      </p:ext>
    </p:extLst>
  </p:cSld>
  <p:clrMapOvr>
    <a:masterClrMapping/>
  </p:clrMapOvr>
  <p:transition>
    <p:wipe dir="r"/>
  </p:transition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571ACA-374C-4309-88E7-C5BCEB327A96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976D6C-157D-4656-9623-9B91B43195B8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309074"/>
      </p:ext>
    </p:extLst>
  </p:cSld>
  <p:clrMapOvr>
    <a:masterClrMapping/>
  </p:clrMapOvr>
  <p:transition>
    <p:wipe dir="r"/>
  </p:transition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4D2405-CDC8-4125-8D6E-AC412912C491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EDEA31-C3C2-454C-A55F-A1A8FAC73D38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157483"/>
      </p:ext>
    </p:extLst>
  </p:cSld>
  <p:clrMapOvr>
    <a:masterClrMapping/>
  </p:clrMapOvr>
  <p:transition>
    <p:wipe dir="r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4D2405-CDC8-4125-8D6E-AC412912C491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EDEA31-C3C2-454C-A55F-A1A8FAC73D38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700186"/>
      </p:ext>
    </p:extLst>
  </p:cSld>
  <p:clrMapOvr>
    <a:masterClrMapping/>
  </p:clrMapOvr>
  <p:transition>
    <p:wipe dir="r"/>
  </p:transition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CD444E-69D0-4FA5-8D80-0C0A6DCAD6B2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F515E5-0C3B-4300-A8C8-81913F777802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27510"/>
      </p:ext>
    </p:extLst>
  </p:cSld>
  <p:clrMapOvr>
    <a:masterClrMapping/>
  </p:clrMapOvr>
  <p:transition>
    <p:wipe dir="r"/>
  </p:transition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AE4F6D-7D96-4939-973D-9093BDAB6BC1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FFE23D-1FC1-491A-B2AD-D7DFCDEE31B4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097291"/>
      </p:ext>
    </p:extLst>
  </p:cSld>
  <p:clrMapOvr>
    <a:masterClrMapping/>
  </p:clrMapOvr>
  <p:transition>
    <p:wipe dir="r"/>
  </p:transition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i-FI" noProof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D569DB-189E-4FCA-9058-C0530A35DF0B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2EEF71-A47B-4773-941A-6A1AF8ADCAB0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753549"/>
      </p:ext>
    </p:extLst>
  </p:cSld>
  <p:clrMapOvr>
    <a:masterClrMapping/>
  </p:clrMapOvr>
  <p:transition>
    <p:wipe dir="r"/>
  </p:transition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2A601B-BD89-4142-9343-BC94BAA761B5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DCDC76-6061-4F10-8950-76B539BC1DE9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712104"/>
      </p:ext>
    </p:extLst>
  </p:cSld>
  <p:clrMapOvr>
    <a:masterClrMapping/>
  </p:clrMapOvr>
  <p:transition>
    <p:wipe dir="r"/>
  </p:transition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862485" y="274638"/>
            <a:ext cx="2719916" cy="5746750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698500" y="274638"/>
            <a:ext cx="7960784" cy="5746750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FF7F8E-CFD0-4216-95ED-D071A2B6DC3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0098EF-84CC-4970-B87C-5A0A2C0778E1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884437"/>
      </p:ext>
    </p:extLst>
  </p:cSld>
  <p:clrMapOvr>
    <a:masterClrMapping/>
  </p:clrMapOvr>
  <p:transition>
    <p:wipe dir="r"/>
  </p:transition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Otsikko, ClipArt-kuva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ClipArt-paikkamerkki 2"/>
          <p:cNvSpPr>
            <a:spLocks noGrp="1"/>
          </p:cNvSpPr>
          <p:nvPr>
            <p:ph type="clipArt"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287F9A-C9D2-4218-9626-D50772C49573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00D866-5E5C-4459-B814-57012C877476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373078"/>
      </p:ext>
    </p:extLst>
  </p:cSld>
  <p:clrMapOvr>
    <a:masterClrMapping/>
  </p:clrMapOvr>
  <p:transition>
    <p:wipe dir="r"/>
  </p:transition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Otsikko ja taulu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aulukon paikkamerkki 2"/>
          <p:cNvSpPr>
            <a:spLocks noGrp="1"/>
          </p:cNvSpPr>
          <p:nvPr>
            <p:ph type="tbl" idx="1"/>
          </p:nvPr>
        </p:nvSpPr>
        <p:spPr>
          <a:xfrm>
            <a:off x="698501" y="1600200"/>
            <a:ext cx="10883900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D2B98C-7805-451F-8DB5-0C06D716CAC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4A57E8-1ABE-4639-9785-23A35480A0C7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538438"/>
      </p:ext>
    </p:extLst>
  </p:cSld>
  <p:clrMapOvr>
    <a:masterClrMapping/>
  </p:clrMapOvr>
  <p:transition>
    <p:wipe dir="r"/>
  </p:transition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Otsikko, teksti ja ClipArt-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ClipArt-paikkamerkki 3"/>
          <p:cNvSpPr>
            <a:spLocks noGrp="1"/>
          </p:cNvSpPr>
          <p:nvPr>
            <p:ph type="clipArt"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CFF97C-168F-4DE8-9B3C-699BC110B6F5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0323E7-142F-48CF-95DE-C5DA118BCDB7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195160"/>
      </p:ext>
    </p:extLst>
  </p:cSld>
  <p:clrMapOvr>
    <a:masterClrMapping/>
  </p:clrMapOvr>
  <p:transition>
    <p:wipe dir="r"/>
  </p:transition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Otsikko, sisältö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5F03AA-4A06-4D22-AE55-4607EC41660A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E75995-0B8E-48C0-9B72-73578B3F1604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399822"/>
      </p:ext>
    </p:extLst>
  </p:cSld>
  <p:clrMapOvr>
    <a:masterClrMapping/>
  </p:clrMapOvr>
  <p:transition>
    <p:wipe dir="r"/>
  </p:transition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Otsikko, kaksi sisältökohdetta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>
          <a:xfrm>
            <a:off x="698501" y="1600200"/>
            <a:ext cx="5340351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698501" y="3886200"/>
            <a:ext cx="5340351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half" idx="3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342A69-BA45-44F8-800F-F6BF137753F7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D4CC03-854C-4105-9AE8-70A246CC8CBD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735293"/>
      </p:ext>
    </p:extLst>
  </p:cSld>
  <p:clrMapOvr>
    <a:masterClrMapping/>
  </p:clrMapOvr>
  <p:transition>
    <p:wipe dir="r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CD444E-69D0-4FA5-8D80-0C0A6DCAD6B2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F515E5-0C3B-4300-A8C8-81913F777802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327369"/>
      </p:ext>
    </p:extLst>
  </p:cSld>
  <p:clrMapOvr>
    <a:masterClrMapping/>
  </p:clrMapOvr>
  <p:transition>
    <p:wipe dir="r"/>
  </p:transition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Otsikko ja neljä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sz="quarter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>
          <a:xfrm>
            <a:off x="698501" y="1600200"/>
            <a:ext cx="5340351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6242051" y="1600200"/>
            <a:ext cx="5340349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quarter" idx="3"/>
          </p:nvPr>
        </p:nvSpPr>
        <p:spPr>
          <a:xfrm>
            <a:off x="698501" y="3886200"/>
            <a:ext cx="5340351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242051" y="3886200"/>
            <a:ext cx="5340349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428B5A-CDD5-4DBC-9A26-512EAA30255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5997F4-AFED-409E-9963-10ED1DFF8C76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395657"/>
      </p:ext>
    </p:extLst>
  </p:cSld>
  <p:clrMapOvr>
    <a:masterClrMapping/>
  </p:clrMapOvr>
  <p:transition>
    <p:wipe dir="r"/>
  </p:transition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Otsikko, kaksi sisältökohdetta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>
          <a:xfrm>
            <a:off x="698501" y="1600200"/>
            <a:ext cx="5340351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698501" y="3886200"/>
            <a:ext cx="5340351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half" idx="3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6C6352-CA38-4FDA-A9FB-0D2F0A64D120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B85F1F-F059-4C93-B1B3-D56CE906C6DB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172540"/>
      </p:ext>
    </p:extLst>
  </p:cSld>
  <p:clrMapOvr>
    <a:masterClrMapping/>
  </p:clrMapOvr>
  <p:transition>
    <p:wipe dir="r"/>
  </p:transition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Otsikko ja 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Kaavion paikkamerkki 2"/>
          <p:cNvSpPr>
            <a:spLocks noGrp="1"/>
          </p:cNvSpPr>
          <p:nvPr>
            <p:ph type="chart" idx="1"/>
          </p:nvPr>
        </p:nvSpPr>
        <p:spPr>
          <a:xfrm>
            <a:off x="698501" y="1600200"/>
            <a:ext cx="10883900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51DA09-2C8F-4BC5-A8D1-DD160BD7F7D6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1DD4B9-DA6C-4A70-B3B6-C79BACEBBDF4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31354"/>
      </p:ext>
    </p:extLst>
  </p:cSld>
  <p:clrMapOvr>
    <a:masterClrMapping/>
  </p:clrMapOvr>
  <p:transition>
    <p:wipe dir="r"/>
  </p:transition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Maitosuom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4" y="188914"/>
            <a:ext cx="2302933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Anna_elämän_maistu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434" y="5394326"/>
            <a:ext cx="3983567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66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966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D84AA1-3FBE-4D9F-8638-B6D60038F4EB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150EC6D6-25B9-495A-9853-8E96237D8777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987805"/>
      </p:ext>
    </p:extLst>
  </p:cSld>
  <p:clrMapOvr>
    <a:masterClrMapping/>
  </p:clrMapOvr>
  <p:transition>
    <p:wipe dir="r"/>
  </p:transition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FFC182-80F4-45CD-8C6A-5166FC22372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4443CA-8279-4556-90E6-7AC787E70965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243315"/>
      </p:ext>
    </p:extLst>
  </p:cSld>
  <p:clrMapOvr>
    <a:masterClrMapping/>
  </p:clrMapOvr>
  <p:transition>
    <p:wipe dir="r"/>
  </p:transition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833F19-6F88-4947-8A0C-9D6C3724A86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29C7D5-30BF-4E7A-BA50-8AC9CB14BBAC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151366"/>
      </p:ext>
    </p:extLst>
  </p:cSld>
  <p:clrMapOvr>
    <a:masterClrMapping/>
  </p:clrMapOvr>
  <p:transition>
    <p:wipe dir="r"/>
  </p:transition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B48683-2BA6-4877-AC9C-8B06C1D72F5A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8AE3AF-F094-456A-9EB4-F44F3965F198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322929"/>
      </p:ext>
    </p:extLst>
  </p:cSld>
  <p:clrMapOvr>
    <a:masterClrMapping/>
  </p:clrMapOvr>
  <p:transition>
    <p:wipe dir="r"/>
  </p:transition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571ACA-374C-4309-88E7-C5BCEB327A96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976D6C-157D-4656-9623-9B91B43195B8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434367"/>
      </p:ext>
    </p:extLst>
  </p:cSld>
  <p:clrMapOvr>
    <a:masterClrMapping/>
  </p:clrMapOvr>
  <p:transition>
    <p:wipe dir="r"/>
  </p:transition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4D2405-CDC8-4125-8D6E-AC412912C491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EDEA31-C3C2-454C-A55F-A1A8FAC73D38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733666"/>
      </p:ext>
    </p:extLst>
  </p:cSld>
  <p:clrMapOvr>
    <a:masterClrMapping/>
  </p:clrMapOvr>
  <p:transition>
    <p:wipe dir="r"/>
  </p:transition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CD444E-69D0-4FA5-8D80-0C0A6DCAD6B2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F515E5-0C3B-4300-A8C8-81913F777802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546260"/>
      </p:ext>
    </p:extLst>
  </p:cSld>
  <p:clrMapOvr>
    <a:masterClrMapping/>
  </p:clrMapOvr>
  <p:transition>
    <p:wipe dir="r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AE4F6D-7D96-4939-973D-9093BDAB6BC1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FFE23D-1FC1-491A-B2AD-D7DFCDEE31B4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719873"/>
      </p:ext>
    </p:extLst>
  </p:cSld>
  <p:clrMapOvr>
    <a:masterClrMapping/>
  </p:clrMapOvr>
  <p:transition>
    <p:wipe dir="r"/>
  </p:transition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AE4F6D-7D96-4939-973D-9093BDAB6BC1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FFE23D-1FC1-491A-B2AD-D7DFCDEE31B4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462489"/>
      </p:ext>
    </p:extLst>
  </p:cSld>
  <p:clrMapOvr>
    <a:masterClrMapping/>
  </p:clrMapOvr>
  <p:transition>
    <p:wipe dir="r"/>
  </p:transition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i-FI" noProof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D569DB-189E-4FCA-9058-C0530A35DF0B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2EEF71-A47B-4773-941A-6A1AF8ADCAB0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628728"/>
      </p:ext>
    </p:extLst>
  </p:cSld>
  <p:clrMapOvr>
    <a:masterClrMapping/>
  </p:clrMapOvr>
  <p:transition>
    <p:wipe dir="r"/>
  </p:transition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2A601B-BD89-4142-9343-BC94BAA761B5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DCDC76-6061-4F10-8950-76B539BC1DE9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189355"/>
      </p:ext>
    </p:extLst>
  </p:cSld>
  <p:clrMapOvr>
    <a:masterClrMapping/>
  </p:clrMapOvr>
  <p:transition>
    <p:wipe dir="r"/>
  </p:transition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862485" y="274638"/>
            <a:ext cx="2719916" cy="5746750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698500" y="274638"/>
            <a:ext cx="7960784" cy="5746750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FF7F8E-CFD0-4216-95ED-D071A2B6DC3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0098EF-84CC-4970-B87C-5A0A2C0778E1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562393"/>
      </p:ext>
    </p:extLst>
  </p:cSld>
  <p:clrMapOvr>
    <a:masterClrMapping/>
  </p:clrMapOvr>
  <p:transition>
    <p:wipe dir="r"/>
  </p:transition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Otsikko, ClipArt-kuva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ClipArt-paikkamerkki 2"/>
          <p:cNvSpPr>
            <a:spLocks noGrp="1"/>
          </p:cNvSpPr>
          <p:nvPr>
            <p:ph type="clipArt"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287F9A-C9D2-4218-9626-D50772C49573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00D866-5E5C-4459-B814-57012C877476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524570"/>
      </p:ext>
    </p:extLst>
  </p:cSld>
  <p:clrMapOvr>
    <a:masterClrMapping/>
  </p:clrMapOvr>
  <p:transition>
    <p:wipe dir="r"/>
  </p:transition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Otsikko ja taulu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aulukon paikkamerkki 2"/>
          <p:cNvSpPr>
            <a:spLocks noGrp="1"/>
          </p:cNvSpPr>
          <p:nvPr>
            <p:ph type="tbl" idx="1"/>
          </p:nvPr>
        </p:nvSpPr>
        <p:spPr>
          <a:xfrm>
            <a:off x="698501" y="1600200"/>
            <a:ext cx="10883900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D2B98C-7805-451F-8DB5-0C06D716CAC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4A57E8-1ABE-4639-9785-23A35480A0C7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026810"/>
      </p:ext>
    </p:extLst>
  </p:cSld>
  <p:clrMapOvr>
    <a:masterClrMapping/>
  </p:clrMapOvr>
  <p:transition>
    <p:wipe dir="r"/>
  </p:transition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Otsikko, teksti ja ClipArt-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ClipArt-paikkamerkki 3"/>
          <p:cNvSpPr>
            <a:spLocks noGrp="1"/>
          </p:cNvSpPr>
          <p:nvPr>
            <p:ph type="clipArt"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CFF97C-168F-4DE8-9B3C-699BC110B6F5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0323E7-142F-48CF-95DE-C5DA118BCDB7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325041"/>
      </p:ext>
    </p:extLst>
  </p:cSld>
  <p:clrMapOvr>
    <a:masterClrMapping/>
  </p:clrMapOvr>
  <p:transition>
    <p:wipe dir="r"/>
  </p:transition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Otsikko, sisältö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5F03AA-4A06-4D22-AE55-4607EC41660A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E75995-0B8E-48C0-9B72-73578B3F1604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202800"/>
      </p:ext>
    </p:extLst>
  </p:cSld>
  <p:clrMapOvr>
    <a:masterClrMapping/>
  </p:clrMapOvr>
  <p:transition>
    <p:wipe dir="r"/>
  </p:transition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Otsikko, kaksi sisältökohdetta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>
          <a:xfrm>
            <a:off x="698501" y="1600200"/>
            <a:ext cx="5340351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698501" y="3886200"/>
            <a:ext cx="5340351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half" idx="3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342A69-BA45-44F8-800F-F6BF137753F7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D4CC03-854C-4105-9AE8-70A246CC8CBD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267992"/>
      </p:ext>
    </p:extLst>
  </p:cSld>
  <p:clrMapOvr>
    <a:masterClrMapping/>
  </p:clrMapOvr>
  <p:transition>
    <p:wipe dir="r"/>
  </p:transition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Otsikko ja neljä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sz="quarter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>
          <a:xfrm>
            <a:off x="698501" y="1600200"/>
            <a:ext cx="5340351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6242051" y="1600200"/>
            <a:ext cx="5340349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quarter" idx="3"/>
          </p:nvPr>
        </p:nvSpPr>
        <p:spPr>
          <a:xfrm>
            <a:off x="698501" y="3886200"/>
            <a:ext cx="5340351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242051" y="3886200"/>
            <a:ext cx="5340349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428B5A-CDD5-4DBC-9A26-512EAA30255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5997F4-AFED-409E-9963-10ED1DFF8C76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239103"/>
      </p:ext>
    </p:extLst>
  </p:cSld>
  <p:clrMapOvr>
    <a:masterClrMapping/>
  </p:clrMapOvr>
  <p:transition>
    <p:wipe dir="r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i-FI" noProof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D569DB-189E-4FCA-9058-C0530A35DF0B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2EEF71-A47B-4773-941A-6A1AF8ADCAB0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489567"/>
      </p:ext>
    </p:extLst>
  </p:cSld>
  <p:clrMapOvr>
    <a:masterClrMapping/>
  </p:clrMapOvr>
  <p:transition>
    <p:wipe dir="r"/>
  </p:transition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Otsikko, kaksi sisältökohdetta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>
          <a:xfrm>
            <a:off x="698501" y="1600200"/>
            <a:ext cx="5340351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698501" y="3886200"/>
            <a:ext cx="5340351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half" idx="3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6C6352-CA38-4FDA-A9FB-0D2F0A64D120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B85F1F-F059-4C93-B1B3-D56CE906C6DB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429615"/>
      </p:ext>
    </p:extLst>
  </p:cSld>
  <p:clrMapOvr>
    <a:masterClrMapping/>
  </p:clrMapOvr>
  <p:transition>
    <p:wipe dir="r"/>
  </p:transition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Otsikko ja 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Kaavion paikkamerkki 2"/>
          <p:cNvSpPr>
            <a:spLocks noGrp="1"/>
          </p:cNvSpPr>
          <p:nvPr>
            <p:ph type="chart" idx="1"/>
          </p:nvPr>
        </p:nvSpPr>
        <p:spPr>
          <a:xfrm>
            <a:off x="698501" y="1600200"/>
            <a:ext cx="10883900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51DA09-2C8F-4BC5-A8D1-DD160BD7F7D6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1DD4B9-DA6C-4A70-B3B6-C79BACEBBDF4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133557"/>
      </p:ext>
    </p:extLst>
  </p:cSld>
  <p:clrMapOvr>
    <a:masterClrMapping/>
  </p:clrMapOvr>
  <p:transition>
    <p:wipe dir="r"/>
  </p:transition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Maitosuom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4" y="188914"/>
            <a:ext cx="2302933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Anna_elämän_maistu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434" y="5394326"/>
            <a:ext cx="3983567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66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966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D84AA1-3FBE-4D9F-8638-B6D60038F4EB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150EC6D6-25B9-495A-9853-8E96237D8777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041532"/>
      </p:ext>
    </p:extLst>
  </p:cSld>
  <p:clrMapOvr>
    <a:masterClrMapping/>
  </p:clrMapOvr>
  <p:transition>
    <p:wipe dir="r"/>
  </p:transition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FFC182-80F4-45CD-8C6A-5166FC22372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4443CA-8279-4556-90E6-7AC787E70965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663861"/>
      </p:ext>
    </p:extLst>
  </p:cSld>
  <p:clrMapOvr>
    <a:masterClrMapping/>
  </p:clrMapOvr>
  <p:transition>
    <p:wipe dir="r"/>
  </p:transition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833F19-6F88-4947-8A0C-9D6C3724A86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29C7D5-30BF-4E7A-BA50-8AC9CB14BBAC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033458"/>
      </p:ext>
    </p:extLst>
  </p:cSld>
  <p:clrMapOvr>
    <a:masterClrMapping/>
  </p:clrMapOvr>
  <p:transition>
    <p:wipe dir="r"/>
  </p:transition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B48683-2BA6-4877-AC9C-8B06C1D72F5A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8AE3AF-F094-456A-9EB4-F44F3965F198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236023"/>
      </p:ext>
    </p:extLst>
  </p:cSld>
  <p:clrMapOvr>
    <a:masterClrMapping/>
  </p:clrMapOvr>
  <p:transition>
    <p:wipe dir="r"/>
  </p:transition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571ACA-374C-4309-88E7-C5BCEB327A96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976D6C-157D-4656-9623-9B91B43195B8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212914"/>
      </p:ext>
    </p:extLst>
  </p:cSld>
  <p:clrMapOvr>
    <a:masterClrMapping/>
  </p:clrMapOvr>
  <p:transition>
    <p:wipe dir="r"/>
  </p:transition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4D2405-CDC8-4125-8D6E-AC412912C491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EDEA31-C3C2-454C-A55F-A1A8FAC73D38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811736"/>
      </p:ext>
    </p:extLst>
  </p:cSld>
  <p:clrMapOvr>
    <a:masterClrMapping/>
  </p:clrMapOvr>
  <p:transition>
    <p:wipe dir="r"/>
  </p:transition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CD444E-69D0-4FA5-8D80-0C0A6DCAD6B2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F515E5-0C3B-4300-A8C8-81913F777802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194186"/>
      </p:ext>
    </p:extLst>
  </p:cSld>
  <p:clrMapOvr>
    <a:masterClrMapping/>
  </p:clrMapOvr>
  <p:transition>
    <p:wipe dir="r"/>
  </p:transition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AE4F6D-7D96-4939-973D-9093BDAB6BC1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FFE23D-1FC1-491A-B2AD-D7DFCDEE31B4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867141"/>
      </p:ext>
    </p:extLst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5EB12-06D4-44A9-B35A-AD767CE5072B}" type="datetimeFigureOut">
              <a:rPr lang="fi-FI" smtClean="0"/>
              <a:t>17.11.2020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D3004-F1F2-42B5-BD8E-9087A1D08CE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148492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2A601B-BD89-4142-9343-BC94BAA761B5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DCDC76-6061-4F10-8950-76B539BC1DE9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013149"/>
      </p:ext>
    </p:extLst>
  </p:cSld>
  <p:clrMapOvr>
    <a:masterClrMapping/>
  </p:clrMapOvr>
  <p:transition>
    <p:wipe dir="r"/>
  </p:transition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i-FI" noProof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D569DB-189E-4FCA-9058-C0530A35DF0B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2EEF71-A47B-4773-941A-6A1AF8ADCAB0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458618"/>
      </p:ext>
    </p:extLst>
  </p:cSld>
  <p:clrMapOvr>
    <a:masterClrMapping/>
  </p:clrMapOvr>
  <p:transition>
    <p:wipe dir="r"/>
  </p:transition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2A601B-BD89-4142-9343-BC94BAA761B5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DCDC76-6061-4F10-8950-76B539BC1DE9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334452"/>
      </p:ext>
    </p:extLst>
  </p:cSld>
  <p:clrMapOvr>
    <a:masterClrMapping/>
  </p:clrMapOvr>
  <p:transition>
    <p:wipe dir="r"/>
  </p:transition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862485" y="274638"/>
            <a:ext cx="2719916" cy="5746750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698500" y="274638"/>
            <a:ext cx="7960784" cy="5746750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FF7F8E-CFD0-4216-95ED-D071A2B6DC3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0098EF-84CC-4970-B87C-5A0A2C0778E1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388458"/>
      </p:ext>
    </p:extLst>
  </p:cSld>
  <p:clrMapOvr>
    <a:masterClrMapping/>
  </p:clrMapOvr>
  <p:transition>
    <p:wipe dir="r"/>
  </p:transition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Otsikko, ClipArt-kuva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ClipArt-paikkamerkki 2"/>
          <p:cNvSpPr>
            <a:spLocks noGrp="1"/>
          </p:cNvSpPr>
          <p:nvPr>
            <p:ph type="clipArt"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287F9A-C9D2-4218-9626-D50772C49573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00D866-5E5C-4459-B814-57012C877476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636900"/>
      </p:ext>
    </p:extLst>
  </p:cSld>
  <p:clrMapOvr>
    <a:masterClrMapping/>
  </p:clrMapOvr>
  <p:transition>
    <p:wipe dir="r"/>
  </p:transition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Otsikko ja taulu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aulukon paikkamerkki 2"/>
          <p:cNvSpPr>
            <a:spLocks noGrp="1"/>
          </p:cNvSpPr>
          <p:nvPr>
            <p:ph type="tbl" idx="1"/>
          </p:nvPr>
        </p:nvSpPr>
        <p:spPr>
          <a:xfrm>
            <a:off x="698501" y="1600200"/>
            <a:ext cx="10883900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D2B98C-7805-451F-8DB5-0C06D716CAC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4A57E8-1ABE-4639-9785-23A35480A0C7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479994"/>
      </p:ext>
    </p:extLst>
  </p:cSld>
  <p:clrMapOvr>
    <a:masterClrMapping/>
  </p:clrMapOvr>
  <p:transition>
    <p:wipe dir="r"/>
  </p:transition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Otsikko, teksti ja ClipArt-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ClipArt-paikkamerkki 3"/>
          <p:cNvSpPr>
            <a:spLocks noGrp="1"/>
          </p:cNvSpPr>
          <p:nvPr>
            <p:ph type="clipArt"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CFF97C-168F-4DE8-9B3C-699BC110B6F5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0323E7-142F-48CF-95DE-C5DA118BCDB7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878044"/>
      </p:ext>
    </p:extLst>
  </p:cSld>
  <p:clrMapOvr>
    <a:masterClrMapping/>
  </p:clrMapOvr>
  <p:transition>
    <p:wipe dir="r"/>
  </p:transition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Otsikko, sisältö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5F03AA-4A06-4D22-AE55-4607EC41660A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E75995-0B8E-48C0-9B72-73578B3F1604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398982"/>
      </p:ext>
    </p:extLst>
  </p:cSld>
  <p:clrMapOvr>
    <a:masterClrMapping/>
  </p:clrMapOvr>
  <p:transition>
    <p:wipe dir="r"/>
  </p:transition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Otsikko, kaksi sisältökohdetta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>
          <a:xfrm>
            <a:off x="698501" y="1600200"/>
            <a:ext cx="5340351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698501" y="3886200"/>
            <a:ext cx="5340351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half" idx="3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342A69-BA45-44F8-800F-F6BF137753F7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D4CC03-854C-4105-9AE8-70A246CC8CBD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939772"/>
      </p:ext>
    </p:extLst>
  </p:cSld>
  <p:clrMapOvr>
    <a:masterClrMapping/>
  </p:clrMapOvr>
  <p:transition>
    <p:wipe dir="r"/>
  </p:transition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Otsikko ja neljä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sz="quarter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>
          <a:xfrm>
            <a:off x="698501" y="1600200"/>
            <a:ext cx="5340351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6242051" y="1600200"/>
            <a:ext cx="5340349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quarter" idx="3"/>
          </p:nvPr>
        </p:nvSpPr>
        <p:spPr>
          <a:xfrm>
            <a:off x="698501" y="3886200"/>
            <a:ext cx="5340351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242051" y="3886200"/>
            <a:ext cx="5340349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428B5A-CDD5-4DBC-9A26-512EAA30255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5997F4-AFED-409E-9963-10ED1DFF8C76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470108"/>
      </p:ext>
    </p:extLst>
  </p:cSld>
  <p:clrMapOvr>
    <a:masterClrMapping/>
  </p:clrMapOvr>
  <p:transition>
    <p:wipe dir="r"/>
  </p:transition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Otsikko, kaksi sisältökohdetta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>
          <a:xfrm>
            <a:off x="698501" y="1600200"/>
            <a:ext cx="5340351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698501" y="3886200"/>
            <a:ext cx="5340351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half" idx="3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6C6352-CA38-4FDA-A9FB-0D2F0A64D120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B85F1F-F059-4C93-B1B3-D56CE906C6DB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825267"/>
      </p:ext>
    </p:extLst>
  </p:cSld>
  <p:clrMapOvr>
    <a:masterClrMapping/>
  </p:clrMapOvr>
  <p:transition>
    <p:wipe dir="r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862485" y="274638"/>
            <a:ext cx="2719916" cy="5746750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698500" y="274638"/>
            <a:ext cx="7960784" cy="5746750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FF7F8E-CFD0-4216-95ED-D071A2B6DC3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0098EF-84CC-4970-B87C-5A0A2C0778E1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730725"/>
      </p:ext>
    </p:extLst>
  </p:cSld>
  <p:clrMapOvr>
    <a:masterClrMapping/>
  </p:clrMapOvr>
  <p:transition>
    <p:wipe dir="r"/>
  </p:transition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Otsikko ja 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Kaavion paikkamerkki 2"/>
          <p:cNvSpPr>
            <a:spLocks noGrp="1"/>
          </p:cNvSpPr>
          <p:nvPr>
            <p:ph type="chart" idx="1"/>
          </p:nvPr>
        </p:nvSpPr>
        <p:spPr>
          <a:xfrm>
            <a:off x="698501" y="1600200"/>
            <a:ext cx="10883900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51DA09-2C8F-4BC5-A8D1-DD160BD7F7D6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1DD4B9-DA6C-4A70-B3B6-C79BACEBBDF4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508160"/>
      </p:ext>
    </p:extLst>
  </p:cSld>
  <p:clrMapOvr>
    <a:masterClrMapping/>
  </p:clrMapOvr>
  <p:transition>
    <p:wipe dir="r"/>
  </p:transition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Maitosuom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4" y="188914"/>
            <a:ext cx="2302933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Anna_elämän_maistu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434" y="5394326"/>
            <a:ext cx="3983567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66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966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D84AA1-3FBE-4D9F-8638-B6D60038F4EB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150EC6D6-25B9-495A-9853-8E96237D8777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452605"/>
      </p:ext>
    </p:extLst>
  </p:cSld>
  <p:clrMapOvr>
    <a:masterClrMapping/>
  </p:clrMapOvr>
  <p:transition>
    <p:wipe dir="r"/>
  </p:transition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FFC182-80F4-45CD-8C6A-5166FC22372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4443CA-8279-4556-90E6-7AC787E70965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141448"/>
      </p:ext>
    </p:extLst>
  </p:cSld>
  <p:clrMapOvr>
    <a:masterClrMapping/>
  </p:clrMapOvr>
  <p:transition>
    <p:wipe dir="r"/>
  </p:transition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833F19-6F88-4947-8A0C-9D6C3724A86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29C7D5-30BF-4E7A-BA50-8AC9CB14BBAC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527995"/>
      </p:ext>
    </p:extLst>
  </p:cSld>
  <p:clrMapOvr>
    <a:masterClrMapping/>
  </p:clrMapOvr>
  <p:transition>
    <p:wipe dir="r"/>
  </p:transition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B48683-2BA6-4877-AC9C-8B06C1D72F5A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8AE3AF-F094-456A-9EB4-F44F3965F198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585475"/>
      </p:ext>
    </p:extLst>
  </p:cSld>
  <p:clrMapOvr>
    <a:masterClrMapping/>
  </p:clrMapOvr>
  <p:transition>
    <p:wipe dir="r"/>
  </p:transition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571ACA-374C-4309-88E7-C5BCEB327A96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976D6C-157D-4656-9623-9B91B43195B8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07922"/>
      </p:ext>
    </p:extLst>
  </p:cSld>
  <p:clrMapOvr>
    <a:masterClrMapping/>
  </p:clrMapOvr>
  <p:transition>
    <p:wipe dir="r"/>
  </p:transition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4D2405-CDC8-4125-8D6E-AC412912C491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EDEA31-C3C2-454C-A55F-A1A8FAC73D38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703850"/>
      </p:ext>
    </p:extLst>
  </p:cSld>
  <p:clrMapOvr>
    <a:masterClrMapping/>
  </p:clrMapOvr>
  <p:transition>
    <p:wipe dir="r"/>
  </p:transition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CD444E-69D0-4FA5-8D80-0C0A6DCAD6B2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F515E5-0C3B-4300-A8C8-81913F777802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719846"/>
      </p:ext>
    </p:extLst>
  </p:cSld>
  <p:clrMapOvr>
    <a:masterClrMapping/>
  </p:clrMapOvr>
  <p:transition>
    <p:wipe dir="r"/>
  </p:transition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AE4F6D-7D96-4939-973D-9093BDAB6BC1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FFE23D-1FC1-491A-B2AD-D7DFCDEE31B4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090087"/>
      </p:ext>
    </p:extLst>
  </p:cSld>
  <p:clrMapOvr>
    <a:masterClrMapping/>
  </p:clrMapOvr>
  <p:transition>
    <p:wipe dir="r"/>
  </p:transition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i-FI" noProof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D569DB-189E-4FCA-9058-C0530A35DF0B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2EEF71-A47B-4773-941A-6A1AF8ADCAB0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725508"/>
      </p:ext>
    </p:extLst>
  </p:cSld>
  <p:clrMapOvr>
    <a:masterClrMapping/>
  </p:clrMapOvr>
  <p:transition>
    <p:wipe dir="r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Otsikko, ClipArt-kuva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ClipArt-paikkamerkki 2"/>
          <p:cNvSpPr>
            <a:spLocks noGrp="1"/>
          </p:cNvSpPr>
          <p:nvPr>
            <p:ph type="clipArt"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287F9A-C9D2-4218-9626-D50772C49573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00D866-5E5C-4459-B814-57012C877476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543238"/>
      </p:ext>
    </p:extLst>
  </p:cSld>
  <p:clrMapOvr>
    <a:masterClrMapping/>
  </p:clrMapOvr>
  <p:transition>
    <p:wipe dir="r"/>
  </p:transition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2A601B-BD89-4142-9343-BC94BAA761B5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DCDC76-6061-4F10-8950-76B539BC1DE9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373826"/>
      </p:ext>
    </p:extLst>
  </p:cSld>
  <p:clrMapOvr>
    <a:masterClrMapping/>
  </p:clrMapOvr>
  <p:transition>
    <p:wipe dir="r"/>
  </p:transition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862485" y="274638"/>
            <a:ext cx="2719916" cy="5746750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698500" y="274638"/>
            <a:ext cx="7960784" cy="5746750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FF7F8E-CFD0-4216-95ED-D071A2B6DC3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0098EF-84CC-4970-B87C-5A0A2C0778E1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637453"/>
      </p:ext>
    </p:extLst>
  </p:cSld>
  <p:clrMapOvr>
    <a:masterClrMapping/>
  </p:clrMapOvr>
  <p:transition>
    <p:wipe dir="r"/>
  </p:transition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Otsikko, ClipArt-kuva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ClipArt-paikkamerkki 2"/>
          <p:cNvSpPr>
            <a:spLocks noGrp="1"/>
          </p:cNvSpPr>
          <p:nvPr>
            <p:ph type="clipArt"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287F9A-C9D2-4218-9626-D50772C49573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00D866-5E5C-4459-B814-57012C877476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338182"/>
      </p:ext>
    </p:extLst>
  </p:cSld>
  <p:clrMapOvr>
    <a:masterClrMapping/>
  </p:clrMapOvr>
  <p:transition>
    <p:wipe dir="r"/>
  </p:transition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Otsikko ja taulu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aulukon paikkamerkki 2"/>
          <p:cNvSpPr>
            <a:spLocks noGrp="1"/>
          </p:cNvSpPr>
          <p:nvPr>
            <p:ph type="tbl" idx="1"/>
          </p:nvPr>
        </p:nvSpPr>
        <p:spPr>
          <a:xfrm>
            <a:off x="698501" y="1600200"/>
            <a:ext cx="10883900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D2B98C-7805-451F-8DB5-0C06D716CAC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4A57E8-1ABE-4639-9785-23A35480A0C7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676989"/>
      </p:ext>
    </p:extLst>
  </p:cSld>
  <p:clrMapOvr>
    <a:masterClrMapping/>
  </p:clrMapOvr>
  <p:transition>
    <p:wipe dir="r"/>
  </p:transition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Otsikko, teksti ja ClipArt-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ClipArt-paikkamerkki 3"/>
          <p:cNvSpPr>
            <a:spLocks noGrp="1"/>
          </p:cNvSpPr>
          <p:nvPr>
            <p:ph type="clipArt"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CFF97C-168F-4DE8-9B3C-699BC110B6F5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0323E7-142F-48CF-95DE-C5DA118BCDB7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558339"/>
      </p:ext>
    </p:extLst>
  </p:cSld>
  <p:clrMapOvr>
    <a:masterClrMapping/>
  </p:clrMapOvr>
  <p:transition>
    <p:wipe dir="r"/>
  </p:transition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Otsikko, sisältö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5F03AA-4A06-4D22-AE55-4607EC41660A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E75995-0B8E-48C0-9B72-73578B3F1604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105338"/>
      </p:ext>
    </p:extLst>
  </p:cSld>
  <p:clrMapOvr>
    <a:masterClrMapping/>
  </p:clrMapOvr>
  <p:transition>
    <p:wipe dir="r"/>
  </p:transition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Otsikko, kaksi sisältökohdetta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>
          <a:xfrm>
            <a:off x="698501" y="1600200"/>
            <a:ext cx="5340351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698501" y="3886200"/>
            <a:ext cx="5340351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half" idx="3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342A69-BA45-44F8-800F-F6BF137753F7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D4CC03-854C-4105-9AE8-70A246CC8CBD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564240"/>
      </p:ext>
    </p:extLst>
  </p:cSld>
  <p:clrMapOvr>
    <a:masterClrMapping/>
  </p:clrMapOvr>
  <p:transition>
    <p:wipe dir="r"/>
  </p:transition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Otsikko ja neljä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sz="quarter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>
          <a:xfrm>
            <a:off x="698501" y="1600200"/>
            <a:ext cx="5340351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6242051" y="1600200"/>
            <a:ext cx="5340349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quarter" idx="3"/>
          </p:nvPr>
        </p:nvSpPr>
        <p:spPr>
          <a:xfrm>
            <a:off x="698501" y="3886200"/>
            <a:ext cx="5340351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242051" y="3886200"/>
            <a:ext cx="5340349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428B5A-CDD5-4DBC-9A26-512EAA30255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5997F4-AFED-409E-9963-10ED1DFF8C76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410915"/>
      </p:ext>
    </p:extLst>
  </p:cSld>
  <p:clrMapOvr>
    <a:masterClrMapping/>
  </p:clrMapOvr>
  <p:transition>
    <p:wipe dir="r"/>
  </p:transition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Otsikko, kaksi sisältökohdetta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>
          <a:xfrm>
            <a:off x="698501" y="1600200"/>
            <a:ext cx="5340351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698501" y="3886200"/>
            <a:ext cx="5340351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half" idx="3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6C6352-CA38-4FDA-A9FB-0D2F0A64D120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B85F1F-F059-4C93-B1B3-D56CE906C6DB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312109"/>
      </p:ext>
    </p:extLst>
  </p:cSld>
  <p:clrMapOvr>
    <a:masterClrMapping/>
  </p:clrMapOvr>
  <p:transition>
    <p:wipe dir="r"/>
  </p:transition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Otsikko ja 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Kaavion paikkamerkki 2"/>
          <p:cNvSpPr>
            <a:spLocks noGrp="1"/>
          </p:cNvSpPr>
          <p:nvPr>
            <p:ph type="chart" idx="1"/>
          </p:nvPr>
        </p:nvSpPr>
        <p:spPr>
          <a:xfrm>
            <a:off x="698501" y="1600200"/>
            <a:ext cx="10883900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51DA09-2C8F-4BC5-A8D1-DD160BD7F7D6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1DD4B9-DA6C-4A70-B3B6-C79BACEBBDF4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219419"/>
      </p:ext>
    </p:extLst>
  </p:cSld>
  <p:clrMapOvr>
    <a:masterClrMapping/>
  </p:clrMapOvr>
  <p:transition>
    <p:wipe dir="r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Otsikko ja taulu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aulukon paikkamerkki 2"/>
          <p:cNvSpPr>
            <a:spLocks noGrp="1"/>
          </p:cNvSpPr>
          <p:nvPr>
            <p:ph type="tbl" idx="1"/>
          </p:nvPr>
        </p:nvSpPr>
        <p:spPr>
          <a:xfrm>
            <a:off x="698501" y="1600200"/>
            <a:ext cx="10883900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D2B98C-7805-451F-8DB5-0C06D716CAC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4A57E8-1ABE-4639-9785-23A35480A0C7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489290"/>
      </p:ext>
    </p:extLst>
  </p:cSld>
  <p:clrMapOvr>
    <a:masterClrMapping/>
  </p:clrMapOvr>
  <p:transition>
    <p:wipe dir="r"/>
  </p:transition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Maitosuom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4" y="188914"/>
            <a:ext cx="2302933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Anna_elämän_maistu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434" y="5394326"/>
            <a:ext cx="3983567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66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966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D84AA1-3FBE-4D9F-8638-B6D60038F4EB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150EC6D6-25B9-495A-9853-8E96237D8777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182610"/>
      </p:ext>
    </p:extLst>
  </p:cSld>
  <p:clrMapOvr>
    <a:masterClrMapping/>
  </p:clrMapOvr>
  <p:transition>
    <p:wipe dir="r"/>
  </p:transition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FFC182-80F4-45CD-8C6A-5166FC22372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4443CA-8279-4556-90E6-7AC787E70965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602426"/>
      </p:ext>
    </p:extLst>
  </p:cSld>
  <p:clrMapOvr>
    <a:masterClrMapping/>
  </p:clrMapOvr>
  <p:transition>
    <p:wipe dir="r"/>
  </p:transition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833F19-6F88-4947-8A0C-9D6C3724A86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29C7D5-30BF-4E7A-BA50-8AC9CB14BBAC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444595"/>
      </p:ext>
    </p:extLst>
  </p:cSld>
  <p:clrMapOvr>
    <a:masterClrMapping/>
  </p:clrMapOvr>
  <p:transition>
    <p:wipe dir="r"/>
  </p:transition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B48683-2BA6-4877-AC9C-8B06C1D72F5A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8AE3AF-F094-456A-9EB4-F44F3965F198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857529"/>
      </p:ext>
    </p:extLst>
  </p:cSld>
  <p:clrMapOvr>
    <a:masterClrMapping/>
  </p:clrMapOvr>
  <p:transition>
    <p:wipe dir="r"/>
  </p:transition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571ACA-374C-4309-88E7-C5BCEB327A96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976D6C-157D-4656-9623-9B91B43195B8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854674"/>
      </p:ext>
    </p:extLst>
  </p:cSld>
  <p:clrMapOvr>
    <a:masterClrMapping/>
  </p:clrMapOvr>
  <p:transition>
    <p:wipe dir="r"/>
  </p:transition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4D2405-CDC8-4125-8D6E-AC412912C491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EDEA31-C3C2-454C-A55F-A1A8FAC73D38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591825"/>
      </p:ext>
    </p:extLst>
  </p:cSld>
  <p:clrMapOvr>
    <a:masterClrMapping/>
  </p:clrMapOvr>
  <p:transition>
    <p:wipe dir="r"/>
  </p:transition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CD444E-69D0-4FA5-8D80-0C0A6DCAD6B2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F515E5-0C3B-4300-A8C8-81913F777802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718186"/>
      </p:ext>
    </p:extLst>
  </p:cSld>
  <p:clrMapOvr>
    <a:masterClrMapping/>
  </p:clrMapOvr>
  <p:transition>
    <p:wipe dir="r"/>
  </p:transition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AE4F6D-7D96-4939-973D-9093BDAB6BC1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FFE23D-1FC1-491A-B2AD-D7DFCDEE31B4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626933"/>
      </p:ext>
    </p:extLst>
  </p:cSld>
  <p:clrMapOvr>
    <a:masterClrMapping/>
  </p:clrMapOvr>
  <p:transition>
    <p:wipe dir="r"/>
  </p:transition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i-FI" noProof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D569DB-189E-4FCA-9058-C0530A35DF0B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2EEF71-A47B-4773-941A-6A1AF8ADCAB0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693071"/>
      </p:ext>
    </p:extLst>
  </p:cSld>
  <p:clrMapOvr>
    <a:masterClrMapping/>
  </p:clrMapOvr>
  <p:transition>
    <p:wipe dir="r"/>
  </p:transition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2A601B-BD89-4142-9343-BC94BAA761B5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DCDC76-6061-4F10-8950-76B539BC1DE9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711630"/>
      </p:ext>
    </p:extLst>
  </p:cSld>
  <p:clrMapOvr>
    <a:masterClrMapping/>
  </p:clrMapOvr>
  <p:transition>
    <p:wipe dir="r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Otsikko, teksti ja ClipArt-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ClipArt-paikkamerkki 3"/>
          <p:cNvSpPr>
            <a:spLocks noGrp="1"/>
          </p:cNvSpPr>
          <p:nvPr>
            <p:ph type="clipArt"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CFF97C-168F-4DE8-9B3C-699BC110B6F5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0323E7-142F-48CF-95DE-C5DA118BCDB7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439342"/>
      </p:ext>
    </p:extLst>
  </p:cSld>
  <p:clrMapOvr>
    <a:masterClrMapping/>
  </p:clrMapOvr>
  <p:transition>
    <p:wipe dir="r"/>
  </p:transition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862485" y="274638"/>
            <a:ext cx="2719916" cy="5746750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698500" y="274638"/>
            <a:ext cx="7960784" cy="5746750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FF7F8E-CFD0-4216-95ED-D071A2B6DC3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0098EF-84CC-4970-B87C-5A0A2C0778E1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758711"/>
      </p:ext>
    </p:extLst>
  </p:cSld>
  <p:clrMapOvr>
    <a:masterClrMapping/>
  </p:clrMapOvr>
  <p:transition>
    <p:wipe dir="r"/>
  </p:transition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Otsikko, ClipArt-kuva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ClipArt-paikkamerkki 2"/>
          <p:cNvSpPr>
            <a:spLocks noGrp="1"/>
          </p:cNvSpPr>
          <p:nvPr>
            <p:ph type="clipArt"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287F9A-C9D2-4218-9626-D50772C49573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00D866-5E5C-4459-B814-57012C877476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845441"/>
      </p:ext>
    </p:extLst>
  </p:cSld>
  <p:clrMapOvr>
    <a:masterClrMapping/>
  </p:clrMapOvr>
  <p:transition>
    <p:wipe dir="r"/>
  </p:transition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Otsikko ja taulu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aulukon paikkamerkki 2"/>
          <p:cNvSpPr>
            <a:spLocks noGrp="1"/>
          </p:cNvSpPr>
          <p:nvPr>
            <p:ph type="tbl" idx="1"/>
          </p:nvPr>
        </p:nvSpPr>
        <p:spPr>
          <a:xfrm>
            <a:off x="698501" y="1600200"/>
            <a:ext cx="10883900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D2B98C-7805-451F-8DB5-0C06D716CAC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4A57E8-1ABE-4639-9785-23A35480A0C7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395120"/>
      </p:ext>
    </p:extLst>
  </p:cSld>
  <p:clrMapOvr>
    <a:masterClrMapping/>
  </p:clrMapOvr>
  <p:transition>
    <p:wipe dir="r"/>
  </p:transition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Otsikko, teksti ja ClipArt-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ClipArt-paikkamerkki 3"/>
          <p:cNvSpPr>
            <a:spLocks noGrp="1"/>
          </p:cNvSpPr>
          <p:nvPr>
            <p:ph type="clipArt"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CFF97C-168F-4DE8-9B3C-699BC110B6F5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0323E7-142F-48CF-95DE-C5DA118BCDB7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686021"/>
      </p:ext>
    </p:extLst>
  </p:cSld>
  <p:clrMapOvr>
    <a:masterClrMapping/>
  </p:clrMapOvr>
  <p:transition>
    <p:wipe dir="r"/>
  </p:transition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Otsikko, sisältö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5F03AA-4A06-4D22-AE55-4607EC41660A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E75995-0B8E-48C0-9B72-73578B3F1604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765030"/>
      </p:ext>
    </p:extLst>
  </p:cSld>
  <p:clrMapOvr>
    <a:masterClrMapping/>
  </p:clrMapOvr>
  <p:transition>
    <p:wipe dir="r"/>
  </p:transition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Otsikko, kaksi sisältökohdetta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>
          <a:xfrm>
            <a:off x="698501" y="1600200"/>
            <a:ext cx="5340351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698501" y="3886200"/>
            <a:ext cx="5340351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half" idx="3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342A69-BA45-44F8-800F-F6BF137753F7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D4CC03-854C-4105-9AE8-70A246CC8CBD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866949"/>
      </p:ext>
    </p:extLst>
  </p:cSld>
  <p:clrMapOvr>
    <a:masterClrMapping/>
  </p:clrMapOvr>
  <p:transition>
    <p:wipe dir="r"/>
  </p:transition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Otsikko ja neljä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sz="quarter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>
          <a:xfrm>
            <a:off x="698501" y="1600200"/>
            <a:ext cx="5340351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6242051" y="1600200"/>
            <a:ext cx="5340349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quarter" idx="3"/>
          </p:nvPr>
        </p:nvSpPr>
        <p:spPr>
          <a:xfrm>
            <a:off x="698501" y="3886200"/>
            <a:ext cx="5340351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242051" y="3886200"/>
            <a:ext cx="5340349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428B5A-CDD5-4DBC-9A26-512EAA30255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5997F4-AFED-409E-9963-10ED1DFF8C76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563003"/>
      </p:ext>
    </p:extLst>
  </p:cSld>
  <p:clrMapOvr>
    <a:masterClrMapping/>
  </p:clrMapOvr>
  <p:transition>
    <p:wipe dir="r"/>
  </p:transition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Otsikko, kaksi sisältökohdetta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>
          <a:xfrm>
            <a:off x="698501" y="1600200"/>
            <a:ext cx="5340351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698501" y="3886200"/>
            <a:ext cx="5340351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half" idx="3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6C6352-CA38-4FDA-A9FB-0D2F0A64D120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B85F1F-F059-4C93-B1B3-D56CE906C6DB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726756"/>
      </p:ext>
    </p:extLst>
  </p:cSld>
  <p:clrMapOvr>
    <a:masterClrMapping/>
  </p:clrMapOvr>
  <p:transition>
    <p:wipe dir="r"/>
  </p:transition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Otsikko ja 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Kaavion paikkamerkki 2"/>
          <p:cNvSpPr>
            <a:spLocks noGrp="1"/>
          </p:cNvSpPr>
          <p:nvPr>
            <p:ph type="chart" idx="1"/>
          </p:nvPr>
        </p:nvSpPr>
        <p:spPr>
          <a:xfrm>
            <a:off x="698501" y="1600200"/>
            <a:ext cx="10883900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51DA09-2C8F-4BC5-A8D1-DD160BD7F7D6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1DD4B9-DA6C-4A70-B3B6-C79BACEBBDF4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445952"/>
      </p:ext>
    </p:extLst>
  </p:cSld>
  <p:clrMapOvr>
    <a:masterClrMapping/>
  </p:clrMapOvr>
  <p:transition>
    <p:wipe dir="r"/>
  </p:transition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Maitosuom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4" y="188914"/>
            <a:ext cx="2302933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Anna_elämän_maistu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434" y="5394326"/>
            <a:ext cx="3983567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66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966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D84AA1-3FBE-4D9F-8638-B6D60038F4EB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150EC6D6-25B9-495A-9853-8E96237D8777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979152"/>
      </p:ext>
    </p:extLst>
  </p:cSld>
  <p:clrMapOvr>
    <a:masterClrMapping/>
  </p:clrMapOvr>
  <p:transition>
    <p:wipe dir="r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Otsikko, sisältö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5F03AA-4A06-4D22-AE55-4607EC41660A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E75995-0B8E-48C0-9B72-73578B3F1604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942006"/>
      </p:ext>
    </p:extLst>
  </p:cSld>
  <p:clrMapOvr>
    <a:masterClrMapping/>
  </p:clrMapOvr>
  <p:transition>
    <p:wipe dir="r"/>
  </p:transition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FFC182-80F4-45CD-8C6A-5166FC22372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4443CA-8279-4556-90E6-7AC787E70965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082854"/>
      </p:ext>
    </p:extLst>
  </p:cSld>
  <p:clrMapOvr>
    <a:masterClrMapping/>
  </p:clrMapOvr>
  <p:transition>
    <p:wipe dir="r"/>
  </p:transition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833F19-6F88-4947-8A0C-9D6C3724A86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29C7D5-30BF-4E7A-BA50-8AC9CB14BBAC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386102"/>
      </p:ext>
    </p:extLst>
  </p:cSld>
  <p:clrMapOvr>
    <a:masterClrMapping/>
  </p:clrMapOvr>
  <p:transition>
    <p:wipe dir="r"/>
  </p:transition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B48683-2BA6-4877-AC9C-8B06C1D72F5A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8AE3AF-F094-456A-9EB4-F44F3965F198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495731"/>
      </p:ext>
    </p:extLst>
  </p:cSld>
  <p:clrMapOvr>
    <a:masterClrMapping/>
  </p:clrMapOvr>
  <p:transition>
    <p:wipe dir="r"/>
  </p:transition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571ACA-374C-4309-88E7-C5BCEB327A96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976D6C-157D-4656-9623-9B91B43195B8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656976"/>
      </p:ext>
    </p:extLst>
  </p:cSld>
  <p:clrMapOvr>
    <a:masterClrMapping/>
  </p:clrMapOvr>
  <p:transition>
    <p:wipe dir="r"/>
  </p:transition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4D2405-CDC8-4125-8D6E-AC412912C491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EDEA31-C3C2-454C-A55F-A1A8FAC73D38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935814"/>
      </p:ext>
    </p:extLst>
  </p:cSld>
  <p:clrMapOvr>
    <a:masterClrMapping/>
  </p:clrMapOvr>
  <p:transition>
    <p:wipe dir="r"/>
  </p:transition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CD444E-69D0-4FA5-8D80-0C0A6DCAD6B2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F515E5-0C3B-4300-A8C8-81913F777802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890531"/>
      </p:ext>
    </p:extLst>
  </p:cSld>
  <p:clrMapOvr>
    <a:masterClrMapping/>
  </p:clrMapOvr>
  <p:transition>
    <p:wipe dir="r"/>
  </p:transition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AE4F6D-7D96-4939-973D-9093BDAB6BC1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FFE23D-1FC1-491A-B2AD-D7DFCDEE31B4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055003"/>
      </p:ext>
    </p:extLst>
  </p:cSld>
  <p:clrMapOvr>
    <a:masterClrMapping/>
  </p:clrMapOvr>
  <p:transition>
    <p:wipe dir="r"/>
  </p:transition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i-FI" noProof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D569DB-189E-4FCA-9058-C0530A35DF0B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2EEF71-A47B-4773-941A-6A1AF8ADCAB0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117766"/>
      </p:ext>
    </p:extLst>
  </p:cSld>
  <p:clrMapOvr>
    <a:masterClrMapping/>
  </p:clrMapOvr>
  <p:transition>
    <p:wipe dir="r"/>
  </p:transition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2A601B-BD89-4142-9343-BC94BAA761B5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DCDC76-6061-4F10-8950-76B539BC1DE9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924201"/>
      </p:ext>
    </p:extLst>
  </p:cSld>
  <p:clrMapOvr>
    <a:masterClrMapping/>
  </p:clrMapOvr>
  <p:transition>
    <p:wipe dir="r"/>
  </p:transition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862485" y="274638"/>
            <a:ext cx="2719916" cy="5746750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698500" y="274638"/>
            <a:ext cx="7960784" cy="5746750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FF7F8E-CFD0-4216-95ED-D071A2B6DC3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0098EF-84CC-4970-B87C-5A0A2C0778E1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323740"/>
      </p:ext>
    </p:extLst>
  </p:cSld>
  <p:clrMapOvr>
    <a:masterClrMapping/>
  </p:clrMapOvr>
  <p:transition>
    <p:wipe dir="r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Otsikko, kaksi sisältökohdetta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>
          <a:xfrm>
            <a:off x="698501" y="1600200"/>
            <a:ext cx="5340351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698501" y="3886200"/>
            <a:ext cx="5340351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half" idx="3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342A69-BA45-44F8-800F-F6BF137753F7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D4CC03-854C-4105-9AE8-70A246CC8CBD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012690"/>
      </p:ext>
    </p:extLst>
  </p:cSld>
  <p:clrMapOvr>
    <a:masterClrMapping/>
  </p:clrMapOvr>
  <p:transition>
    <p:wipe dir="r"/>
  </p:transition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Otsikko, ClipArt-kuva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ClipArt-paikkamerkki 2"/>
          <p:cNvSpPr>
            <a:spLocks noGrp="1"/>
          </p:cNvSpPr>
          <p:nvPr>
            <p:ph type="clipArt"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287F9A-C9D2-4218-9626-D50772C49573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00D866-5E5C-4459-B814-57012C877476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463067"/>
      </p:ext>
    </p:extLst>
  </p:cSld>
  <p:clrMapOvr>
    <a:masterClrMapping/>
  </p:clrMapOvr>
  <p:transition>
    <p:wipe dir="r"/>
  </p:transition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Otsikko ja taulu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aulukon paikkamerkki 2"/>
          <p:cNvSpPr>
            <a:spLocks noGrp="1"/>
          </p:cNvSpPr>
          <p:nvPr>
            <p:ph type="tbl" idx="1"/>
          </p:nvPr>
        </p:nvSpPr>
        <p:spPr>
          <a:xfrm>
            <a:off x="698501" y="1600200"/>
            <a:ext cx="10883900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D2B98C-7805-451F-8DB5-0C06D716CAC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4A57E8-1ABE-4639-9785-23A35480A0C7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250280"/>
      </p:ext>
    </p:extLst>
  </p:cSld>
  <p:clrMapOvr>
    <a:masterClrMapping/>
  </p:clrMapOvr>
  <p:transition>
    <p:wipe dir="r"/>
  </p:transition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Otsikko, teksti ja ClipArt-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ClipArt-paikkamerkki 3"/>
          <p:cNvSpPr>
            <a:spLocks noGrp="1"/>
          </p:cNvSpPr>
          <p:nvPr>
            <p:ph type="clipArt"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CFF97C-168F-4DE8-9B3C-699BC110B6F5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0323E7-142F-48CF-95DE-C5DA118BCDB7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283800"/>
      </p:ext>
    </p:extLst>
  </p:cSld>
  <p:clrMapOvr>
    <a:masterClrMapping/>
  </p:clrMapOvr>
  <p:transition>
    <p:wipe dir="r"/>
  </p:transition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Otsikko, sisältö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5F03AA-4A06-4D22-AE55-4607EC41660A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E75995-0B8E-48C0-9B72-73578B3F1604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999678"/>
      </p:ext>
    </p:extLst>
  </p:cSld>
  <p:clrMapOvr>
    <a:masterClrMapping/>
  </p:clrMapOvr>
  <p:transition>
    <p:wipe dir="r"/>
  </p:transition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Otsikko, kaksi sisältökohdetta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>
          <a:xfrm>
            <a:off x="698501" y="1600200"/>
            <a:ext cx="5340351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698501" y="3886200"/>
            <a:ext cx="5340351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half" idx="3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342A69-BA45-44F8-800F-F6BF137753F7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D4CC03-854C-4105-9AE8-70A246CC8CBD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027051"/>
      </p:ext>
    </p:extLst>
  </p:cSld>
  <p:clrMapOvr>
    <a:masterClrMapping/>
  </p:clrMapOvr>
  <p:transition>
    <p:wipe dir="r"/>
  </p:transition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Otsikko ja neljä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sz="quarter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>
          <a:xfrm>
            <a:off x="698501" y="1600200"/>
            <a:ext cx="5340351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6242051" y="1600200"/>
            <a:ext cx="5340349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quarter" idx="3"/>
          </p:nvPr>
        </p:nvSpPr>
        <p:spPr>
          <a:xfrm>
            <a:off x="698501" y="3886200"/>
            <a:ext cx="5340351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242051" y="3886200"/>
            <a:ext cx="5340349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428B5A-CDD5-4DBC-9A26-512EAA30255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5997F4-AFED-409E-9963-10ED1DFF8C76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999896"/>
      </p:ext>
    </p:extLst>
  </p:cSld>
  <p:clrMapOvr>
    <a:masterClrMapping/>
  </p:clrMapOvr>
  <p:transition>
    <p:wipe dir="r"/>
  </p:transition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Otsikko, kaksi sisältökohdetta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>
          <a:xfrm>
            <a:off x="698501" y="1600200"/>
            <a:ext cx="5340351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698501" y="3886200"/>
            <a:ext cx="5340351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half" idx="3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6C6352-CA38-4FDA-A9FB-0D2F0A64D120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B85F1F-F059-4C93-B1B3-D56CE906C6DB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676197"/>
      </p:ext>
    </p:extLst>
  </p:cSld>
  <p:clrMapOvr>
    <a:masterClrMapping/>
  </p:clrMapOvr>
  <p:transition>
    <p:wipe dir="r"/>
  </p:transition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Otsikko ja 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Kaavion paikkamerkki 2"/>
          <p:cNvSpPr>
            <a:spLocks noGrp="1"/>
          </p:cNvSpPr>
          <p:nvPr>
            <p:ph type="chart" idx="1"/>
          </p:nvPr>
        </p:nvSpPr>
        <p:spPr>
          <a:xfrm>
            <a:off x="698501" y="1600200"/>
            <a:ext cx="10883900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51DA09-2C8F-4BC5-A8D1-DD160BD7F7D6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1DD4B9-DA6C-4A70-B3B6-C79BACEBBDF4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354173"/>
      </p:ext>
    </p:extLst>
  </p:cSld>
  <p:clrMapOvr>
    <a:masterClrMapping/>
  </p:clrMapOvr>
  <p:transition>
    <p:wipe dir="r"/>
  </p:transition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Maitosuom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4" y="188914"/>
            <a:ext cx="2302933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Anna_elämän_maistu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434" y="5394326"/>
            <a:ext cx="3983567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66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966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D84AA1-3FBE-4D9F-8638-B6D60038F4EB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150EC6D6-25B9-495A-9853-8E96237D8777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928679"/>
      </p:ext>
    </p:extLst>
  </p:cSld>
  <p:clrMapOvr>
    <a:masterClrMapping/>
  </p:clrMapOvr>
  <p:transition>
    <p:wipe dir="r"/>
  </p:transition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FFC182-80F4-45CD-8C6A-5166FC22372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4443CA-8279-4556-90E6-7AC787E70965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196815"/>
      </p:ext>
    </p:extLst>
  </p:cSld>
  <p:clrMapOvr>
    <a:masterClrMapping/>
  </p:clrMapOvr>
  <p:transition>
    <p:wipe dir="r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Otsikko ja neljä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sz="quarter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>
          <a:xfrm>
            <a:off x="698501" y="1600200"/>
            <a:ext cx="5340351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6242051" y="1600200"/>
            <a:ext cx="5340349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quarter" idx="3"/>
          </p:nvPr>
        </p:nvSpPr>
        <p:spPr>
          <a:xfrm>
            <a:off x="698501" y="3886200"/>
            <a:ext cx="5340351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242051" y="3886200"/>
            <a:ext cx="5340349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428B5A-CDD5-4DBC-9A26-512EAA30255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5997F4-AFED-409E-9963-10ED1DFF8C76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842067"/>
      </p:ext>
    </p:extLst>
  </p:cSld>
  <p:clrMapOvr>
    <a:masterClrMapping/>
  </p:clrMapOvr>
  <p:transition>
    <p:wipe dir="r"/>
  </p:transition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833F19-6F88-4947-8A0C-9D6C3724A86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29C7D5-30BF-4E7A-BA50-8AC9CB14BBAC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767587"/>
      </p:ext>
    </p:extLst>
  </p:cSld>
  <p:clrMapOvr>
    <a:masterClrMapping/>
  </p:clrMapOvr>
  <p:transition>
    <p:wipe dir="r"/>
  </p:transition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B48683-2BA6-4877-AC9C-8B06C1D72F5A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8AE3AF-F094-456A-9EB4-F44F3965F198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721496"/>
      </p:ext>
    </p:extLst>
  </p:cSld>
  <p:clrMapOvr>
    <a:masterClrMapping/>
  </p:clrMapOvr>
  <p:transition>
    <p:wipe dir="r"/>
  </p:transition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571ACA-374C-4309-88E7-C5BCEB327A96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976D6C-157D-4656-9623-9B91B43195B8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215086"/>
      </p:ext>
    </p:extLst>
  </p:cSld>
  <p:clrMapOvr>
    <a:masterClrMapping/>
  </p:clrMapOvr>
  <p:transition>
    <p:wipe dir="r"/>
  </p:transition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4D2405-CDC8-4125-8D6E-AC412912C491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EDEA31-C3C2-454C-A55F-A1A8FAC73D38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441480"/>
      </p:ext>
    </p:extLst>
  </p:cSld>
  <p:clrMapOvr>
    <a:masterClrMapping/>
  </p:clrMapOvr>
  <p:transition>
    <p:wipe dir="r"/>
  </p:transition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CD444E-69D0-4FA5-8D80-0C0A6DCAD6B2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F515E5-0C3B-4300-A8C8-81913F777802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814563"/>
      </p:ext>
    </p:extLst>
  </p:cSld>
  <p:clrMapOvr>
    <a:masterClrMapping/>
  </p:clrMapOvr>
  <p:transition>
    <p:wipe dir="r"/>
  </p:transition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AE4F6D-7D96-4939-973D-9093BDAB6BC1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FFE23D-1FC1-491A-B2AD-D7DFCDEE31B4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29706"/>
      </p:ext>
    </p:extLst>
  </p:cSld>
  <p:clrMapOvr>
    <a:masterClrMapping/>
  </p:clrMapOvr>
  <p:transition>
    <p:wipe dir="r"/>
  </p:transition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i-FI" noProof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D569DB-189E-4FCA-9058-C0530A35DF0B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2EEF71-A47B-4773-941A-6A1AF8ADCAB0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543856"/>
      </p:ext>
    </p:extLst>
  </p:cSld>
  <p:clrMapOvr>
    <a:masterClrMapping/>
  </p:clrMapOvr>
  <p:transition>
    <p:wipe dir="r"/>
  </p:transition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2A601B-BD89-4142-9343-BC94BAA761B5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DCDC76-6061-4F10-8950-76B539BC1DE9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214925"/>
      </p:ext>
    </p:extLst>
  </p:cSld>
  <p:clrMapOvr>
    <a:masterClrMapping/>
  </p:clrMapOvr>
  <p:transition>
    <p:wipe dir="r"/>
  </p:transition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862485" y="274638"/>
            <a:ext cx="2719916" cy="5746750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698500" y="274638"/>
            <a:ext cx="7960784" cy="5746750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FF7F8E-CFD0-4216-95ED-D071A2B6DC3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0098EF-84CC-4970-B87C-5A0A2C0778E1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04141"/>
      </p:ext>
    </p:extLst>
  </p:cSld>
  <p:clrMapOvr>
    <a:masterClrMapping/>
  </p:clrMapOvr>
  <p:transition>
    <p:wipe dir="r"/>
  </p:transition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Otsikko, ClipArt-kuva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ClipArt-paikkamerkki 2"/>
          <p:cNvSpPr>
            <a:spLocks noGrp="1"/>
          </p:cNvSpPr>
          <p:nvPr>
            <p:ph type="clipArt"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287F9A-C9D2-4218-9626-D50772C49573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00D866-5E5C-4459-B814-57012C877476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912773"/>
      </p:ext>
    </p:extLst>
  </p:cSld>
  <p:clrMapOvr>
    <a:masterClrMapping/>
  </p:clrMapOvr>
  <p:transition>
    <p:wipe dir="r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Otsikko, kaksi sisältökohdetta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>
          <a:xfrm>
            <a:off x="698501" y="1600200"/>
            <a:ext cx="5340351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698501" y="3886200"/>
            <a:ext cx="5340351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half" idx="3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6C6352-CA38-4FDA-A9FB-0D2F0A64D120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B85F1F-F059-4C93-B1B3-D56CE906C6DB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555237"/>
      </p:ext>
    </p:extLst>
  </p:cSld>
  <p:clrMapOvr>
    <a:masterClrMapping/>
  </p:clrMapOvr>
  <p:transition>
    <p:wipe dir="r"/>
  </p:transition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Otsikko ja taulu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aulukon paikkamerkki 2"/>
          <p:cNvSpPr>
            <a:spLocks noGrp="1"/>
          </p:cNvSpPr>
          <p:nvPr>
            <p:ph type="tbl" idx="1"/>
          </p:nvPr>
        </p:nvSpPr>
        <p:spPr>
          <a:xfrm>
            <a:off x="698501" y="1600200"/>
            <a:ext cx="10883900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D2B98C-7805-451F-8DB5-0C06D716CAC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4A57E8-1ABE-4639-9785-23A35480A0C7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014021"/>
      </p:ext>
    </p:extLst>
  </p:cSld>
  <p:clrMapOvr>
    <a:masterClrMapping/>
  </p:clrMapOvr>
  <p:transition>
    <p:wipe dir="r"/>
  </p:transition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Otsikko, teksti ja ClipArt-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ClipArt-paikkamerkki 3"/>
          <p:cNvSpPr>
            <a:spLocks noGrp="1"/>
          </p:cNvSpPr>
          <p:nvPr>
            <p:ph type="clipArt"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CFF97C-168F-4DE8-9B3C-699BC110B6F5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0323E7-142F-48CF-95DE-C5DA118BCDB7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756534"/>
      </p:ext>
    </p:extLst>
  </p:cSld>
  <p:clrMapOvr>
    <a:masterClrMapping/>
  </p:clrMapOvr>
  <p:transition>
    <p:wipe dir="r"/>
  </p:transition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Otsikko, sisältö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5F03AA-4A06-4D22-AE55-4607EC41660A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E75995-0B8E-48C0-9B72-73578B3F1604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135419"/>
      </p:ext>
    </p:extLst>
  </p:cSld>
  <p:clrMapOvr>
    <a:masterClrMapping/>
  </p:clrMapOvr>
  <p:transition>
    <p:wipe dir="r"/>
  </p:transition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Otsikko, kaksi sisältökohdetta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>
          <a:xfrm>
            <a:off x="698501" y="1600200"/>
            <a:ext cx="5340351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698501" y="3886200"/>
            <a:ext cx="5340351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half" idx="3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342A69-BA45-44F8-800F-F6BF137753F7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D4CC03-854C-4105-9AE8-70A246CC8CBD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037134"/>
      </p:ext>
    </p:extLst>
  </p:cSld>
  <p:clrMapOvr>
    <a:masterClrMapping/>
  </p:clrMapOvr>
  <p:transition>
    <p:wipe dir="r"/>
  </p:transition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Otsikko ja neljä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sz="quarter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>
          <a:xfrm>
            <a:off x="698501" y="1600200"/>
            <a:ext cx="5340351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6242051" y="1600200"/>
            <a:ext cx="5340349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quarter" idx="3"/>
          </p:nvPr>
        </p:nvSpPr>
        <p:spPr>
          <a:xfrm>
            <a:off x="698501" y="3886200"/>
            <a:ext cx="5340351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242051" y="3886200"/>
            <a:ext cx="5340349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428B5A-CDD5-4DBC-9A26-512EAA30255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5997F4-AFED-409E-9963-10ED1DFF8C76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824909"/>
      </p:ext>
    </p:extLst>
  </p:cSld>
  <p:clrMapOvr>
    <a:masterClrMapping/>
  </p:clrMapOvr>
  <p:transition>
    <p:wipe dir="r"/>
  </p:transition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Otsikko, kaksi sisältökohdetta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>
          <a:xfrm>
            <a:off x="698501" y="1600200"/>
            <a:ext cx="5340351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698501" y="3886200"/>
            <a:ext cx="5340351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half" idx="3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6C6352-CA38-4FDA-A9FB-0D2F0A64D120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B85F1F-F059-4C93-B1B3-D56CE906C6DB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881175"/>
      </p:ext>
    </p:extLst>
  </p:cSld>
  <p:clrMapOvr>
    <a:masterClrMapping/>
  </p:clrMapOvr>
  <p:transition>
    <p:wipe dir="r"/>
  </p:transition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Otsikko ja 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Kaavion paikkamerkki 2"/>
          <p:cNvSpPr>
            <a:spLocks noGrp="1"/>
          </p:cNvSpPr>
          <p:nvPr>
            <p:ph type="chart" idx="1"/>
          </p:nvPr>
        </p:nvSpPr>
        <p:spPr>
          <a:xfrm>
            <a:off x="698501" y="1600200"/>
            <a:ext cx="10883900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51DA09-2C8F-4BC5-A8D1-DD160BD7F7D6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1DD4B9-DA6C-4A70-B3B6-C79BACEBBDF4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080594"/>
      </p:ext>
    </p:extLst>
  </p:cSld>
  <p:clrMapOvr>
    <a:masterClrMapping/>
  </p:clrMapOvr>
  <p:transition>
    <p:wipe dir="r"/>
  </p:transition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Maitosuom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4" y="188914"/>
            <a:ext cx="2302933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Anna_elämän_maistu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434" y="5394326"/>
            <a:ext cx="3983567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66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966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D84AA1-3FBE-4D9F-8638-B6D60038F4EB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150EC6D6-25B9-495A-9853-8E96237D8777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935647"/>
      </p:ext>
    </p:extLst>
  </p:cSld>
  <p:clrMapOvr>
    <a:masterClrMapping/>
  </p:clrMapOvr>
  <p:transition>
    <p:wipe dir="r"/>
  </p:transition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FFC182-80F4-45CD-8C6A-5166FC22372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4443CA-8279-4556-90E6-7AC787E70965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332535"/>
      </p:ext>
    </p:extLst>
  </p:cSld>
  <p:clrMapOvr>
    <a:masterClrMapping/>
  </p:clrMapOvr>
  <p:transition>
    <p:wipe dir="r"/>
  </p:transition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833F19-6F88-4947-8A0C-9D6C3724A86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29C7D5-30BF-4E7A-BA50-8AC9CB14BBAC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591768"/>
      </p:ext>
    </p:extLst>
  </p:cSld>
  <p:clrMapOvr>
    <a:masterClrMapping/>
  </p:clrMapOvr>
  <p:transition>
    <p:wipe dir="r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Otsikko ja 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Kaavion paikkamerkki 2"/>
          <p:cNvSpPr>
            <a:spLocks noGrp="1"/>
          </p:cNvSpPr>
          <p:nvPr>
            <p:ph type="chart" idx="1"/>
          </p:nvPr>
        </p:nvSpPr>
        <p:spPr>
          <a:xfrm>
            <a:off x="698501" y="1600200"/>
            <a:ext cx="10883900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51DA09-2C8F-4BC5-A8D1-DD160BD7F7D6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1DD4B9-DA6C-4A70-B3B6-C79BACEBBDF4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205377"/>
      </p:ext>
    </p:extLst>
  </p:cSld>
  <p:clrMapOvr>
    <a:masterClrMapping/>
  </p:clrMapOvr>
  <p:transition>
    <p:wipe dir="r"/>
  </p:transition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B48683-2BA6-4877-AC9C-8B06C1D72F5A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8AE3AF-F094-456A-9EB4-F44F3965F198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797275"/>
      </p:ext>
    </p:extLst>
  </p:cSld>
  <p:clrMapOvr>
    <a:masterClrMapping/>
  </p:clrMapOvr>
  <p:transition>
    <p:wipe dir="r"/>
  </p:transition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571ACA-374C-4309-88E7-C5BCEB327A96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976D6C-157D-4656-9623-9B91B43195B8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808500"/>
      </p:ext>
    </p:extLst>
  </p:cSld>
  <p:clrMapOvr>
    <a:masterClrMapping/>
  </p:clrMapOvr>
  <p:transition>
    <p:wipe dir="r"/>
  </p:transition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4D2405-CDC8-4125-8D6E-AC412912C491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EDEA31-C3C2-454C-A55F-A1A8FAC73D38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625877"/>
      </p:ext>
    </p:extLst>
  </p:cSld>
  <p:clrMapOvr>
    <a:masterClrMapping/>
  </p:clrMapOvr>
  <p:transition>
    <p:wipe dir="r"/>
  </p:transition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CD444E-69D0-4FA5-8D80-0C0A6DCAD6B2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F515E5-0C3B-4300-A8C8-81913F777802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83073"/>
      </p:ext>
    </p:extLst>
  </p:cSld>
  <p:clrMapOvr>
    <a:masterClrMapping/>
  </p:clrMapOvr>
  <p:transition>
    <p:wipe dir="r"/>
  </p:transition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AE4F6D-7D96-4939-973D-9093BDAB6BC1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FFE23D-1FC1-491A-B2AD-D7DFCDEE31B4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402549"/>
      </p:ext>
    </p:extLst>
  </p:cSld>
  <p:clrMapOvr>
    <a:masterClrMapping/>
  </p:clrMapOvr>
  <p:transition>
    <p:wipe dir="r"/>
  </p:transition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i-FI" noProof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D569DB-189E-4FCA-9058-C0530A35DF0B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2EEF71-A47B-4773-941A-6A1AF8ADCAB0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433882"/>
      </p:ext>
    </p:extLst>
  </p:cSld>
  <p:clrMapOvr>
    <a:masterClrMapping/>
  </p:clrMapOvr>
  <p:transition>
    <p:wipe dir="r"/>
  </p:transition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2A601B-BD89-4142-9343-BC94BAA761B5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DCDC76-6061-4F10-8950-76B539BC1DE9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571361"/>
      </p:ext>
    </p:extLst>
  </p:cSld>
  <p:clrMapOvr>
    <a:masterClrMapping/>
  </p:clrMapOvr>
  <p:transition>
    <p:wipe dir="r"/>
  </p:transition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862485" y="274638"/>
            <a:ext cx="2719916" cy="5746750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698500" y="274638"/>
            <a:ext cx="7960784" cy="5746750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FF7F8E-CFD0-4216-95ED-D071A2B6DC3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0098EF-84CC-4970-B87C-5A0A2C0778E1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495772"/>
      </p:ext>
    </p:extLst>
  </p:cSld>
  <p:clrMapOvr>
    <a:masterClrMapping/>
  </p:clrMapOvr>
  <p:transition>
    <p:wipe dir="r"/>
  </p:transition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Otsikko, ClipArt-kuva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ClipArt-paikkamerkki 2"/>
          <p:cNvSpPr>
            <a:spLocks noGrp="1"/>
          </p:cNvSpPr>
          <p:nvPr>
            <p:ph type="clipArt"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287F9A-C9D2-4218-9626-D50772C49573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00D866-5E5C-4459-B814-57012C877476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959081"/>
      </p:ext>
    </p:extLst>
  </p:cSld>
  <p:clrMapOvr>
    <a:masterClrMapping/>
  </p:clrMapOvr>
  <p:transition>
    <p:wipe dir="r"/>
  </p:transition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Otsikko ja taulu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aulukon paikkamerkki 2"/>
          <p:cNvSpPr>
            <a:spLocks noGrp="1"/>
          </p:cNvSpPr>
          <p:nvPr>
            <p:ph type="tbl" idx="1"/>
          </p:nvPr>
        </p:nvSpPr>
        <p:spPr>
          <a:xfrm>
            <a:off x="698501" y="1600200"/>
            <a:ext cx="10883900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D2B98C-7805-451F-8DB5-0C06D716CAC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4A57E8-1ABE-4639-9785-23A35480A0C7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88943"/>
      </p:ext>
    </p:extLst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5EB12-06D4-44A9-B35A-AD767CE5072B}" type="datetimeFigureOut">
              <a:rPr lang="fi-FI" smtClean="0"/>
              <a:t>17.11.2020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D3004-F1F2-42B5-BD8E-9087A1D08CE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4903296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Maitosuom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4" y="188914"/>
            <a:ext cx="2302933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Anna_elämän_maistu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434" y="5394326"/>
            <a:ext cx="3983567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66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966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D84AA1-3FBE-4D9F-8638-B6D60038F4EB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150EC6D6-25B9-495A-9853-8E96237D8777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571392"/>
      </p:ext>
    </p:extLst>
  </p:cSld>
  <p:clrMapOvr>
    <a:masterClrMapping/>
  </p:clrMapOvr>
  <p:transition>
    <p:wipe dir="r"/>
  </p:transition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Otsikko, teksti ja ClipArt-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ClipArt-paikkamerkki 3"/>
          <p:cNvSpPr>
            <a:spLocks noGrp="1"/>
          </p:cNvSpPr>
          <p:nvPr>
            <p:ph type="clipArt"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CFF97C-168F-4DE8-9B3C-699BC110B6F5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0323E7-142F-48CF-95DE-C5DA118BCDB7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767169"/>
      </p:ext>
    </p:extLst>
  </p:cSld>
  <p:clrMapOvr>
    <a:masterClrMapping/>
  </p:clrMapOvr>
  <p:transition>
    <p:wipe dir="r"/>
  </p:transition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Otsikko, sisältö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5F03AA-4A06-4D22-AE55-4607EC41660A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E75995-0B8E-48C0-9B72-73578B3F1604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365010"/>
      </p:ext>
    </p:extLst>
  </p:cSld>
  <p:clrMapOvr>
    <a:masterClrMapping/>
  </p:clrMapOvr>
  <p:transition>
    <p:wipe dir="r"/>
  </p:transition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Otsikko, kaksi sisältökohdetta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>
          <a:xfrm>
            <a:off x="698501" y="1600200"/>
            <a:ext cx="5340351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698501" y="3886200"/>
            <a:ext cx="5340351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half" idx="3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342A69-BA45-44F8-800F-F6BF137753F7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D4CC03-854C-4105-9AE8-70A246CC8CBD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670246"/>
      </p:ext>
    </p:extLst>
  </p:cSld>
  <p:clrMapOvr>
    <a:masterClrMapping/>
  </p:clrMapOvr>
  <p:transition>
    <p:wipe dir="r"/>
  </p:transition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Otsikko ja neljä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sz="quarter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>
          <a:xfrm>
            <a:off x="698501" y="1600200"/>
            <a:ext cx="5340351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6242051" y="1600200"/>
            <a:ext cx="5340349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quarter" idx="3"/>
          </p:nvPr>
        </p:nvSpPr>
        <p:spPr>
          <a:xfrm>
            <a:off x="698501" y="3886200"/>
            <a:ext cx="5340351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242051" y="3886200"/>
            <a:ext cx="5340349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428B5A-CDD5-4DBC-9A26-512EAA30255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5997F4-AFED-409E-9963-10ED1DFF8C76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274477"/>
      </p:ext>
    </p:extLst>
  </p:cSld>
  <p:clrMapOvr>
    <a:masterClrMapping/>
  </p:clrMapOvr>
  <p:transition>
    <p:wipe dir="r"/>
  </p:transition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Otsikko, kaksi sisältökohdetta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>
          <a:xfrm>
            <a:off x="698501" y="1600200"/>
            <a:ext cx="5340351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698501" y="3886200"/>
            <a:ext cx="5340351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half" idx="3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6C6352-CA38-4FDA-A9FB-0D2F0A64D120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B85F1F-F059-4C93-B1B3-D56CE906C6DB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606320"/>
      </p:ext>
    </p:extLst>
  </p:cSld>
  <p:clrMapOvr>
    <a:masterClrMapping/>
  </p:clrMapOvr>
  <p:transition>
    <p:wipe dir="r"/>
  </p:transition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Otsikko ja 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Kaavion paikkamerkki 2"/>
          <p:cNvSpPr>
            <a:spLocks noGrp="1"/>
          </p:cNvSpPr>
          <p:nvPr>
            <p:ph type="chart" idx="1"/>
          </p:nvPr>
        </p:nvSpPr>
        <p:spPr>
          <a:xfrm>
            <a:off x="698501" y="1600200"/>
            <a:ext cx="10883900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51DA09-2C8F-4BC5-A8D1-DD160BD7F7D6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1DD4B9-DA6C-4A70-B3B6-C79BACEBBDF4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569504"/>
      </p:ext>
    </p:extLst>
  </p:cSld>
  <p:clrMapOvr>
    <a:masterClrMapping/>
  </p:clrMapOvr>
  <p:transition>
    <p:wipe dir="r"/>
  </p:transition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Maitosuom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4" y="188914"/>
            <a:ext cx="2302933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Anna_elämän_maistu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434" y="5394326"/>
            <a:ext cx="3983567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66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966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D84AA1-3FBE-4D9F-8638-B6D60038F4EB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150EC6D6-25B9-495A-9853-8E96237D8777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690148"/>
      </p:ext>
    </p:extLst>
  </p:cSld>
  <p:clrMapOvr>
    <a:masterClrMapping/>
  </p:clrMapOvr>
  <p:transition>
    <p:wipe dir="r"/>
  </p:transition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FFC182-80F4-45CD-8C6A-5166FC22372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4443CA-8279-4556-90E6-7AC787E70965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274867"/>
      </p:ext>
    </p:extLst>
  </p:cSld>
  <p:clrMapOvr>
    <a:masterClrMapping/>
  </p:clrMapOvr>
  <p:transition>
    <p:wipe dir="r"/>
  </p:transition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833F19-6F88-4947-8A0C-9D6C3724A86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29C7D5-30BF-4E7A-BA50-8AC9CB14BBAC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665190"/>
      </p:ext>
    </p:extLst>
  </p:cSld>
  <p:clrMapOvr>
    <a:masterClrMapping/>
  </p:clrMapOvr>
  <p:transition>
    <p:wipe dir="r"/>
  </p:transition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B48683-2BA6-4877-AC9C-8B06C1D72F5A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8AE3AF-F094-456A-9EB4-F44F3965F198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157877"/>
      </p:ext>
    </p:extLst>
  </p:cSld>
  <p:clrMapOvr>
    <a:masterClrMapping/>
  </p:clrMapOvr>
  <p:transition>
    <p:wipe dir="r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FFC182-80F4-45CD-8C6A-5166FC22372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4443CA-8279-4556-90E6-7AC787E70965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766625"/>
      </p:ext>
    </p:extLst>
  </p:cSld>
  <p:clrMapOvr>
    <a:masterClrMapping/>
  </p:clrMapOvr>
  <p:transition>
    <p:wipe dir="r"/>
  </p:transition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571ACA-374C-4309-88E7-C5BCEB327A96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976D6C-157D-4656-9623-9B91B43195B8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444287"/>
      </p:ext>
    </p:extLst>
  </p:cSld>
  <p:clrMapOvr>
    <a:masterClrMapping/>
  </p:clrMapOvr>
  <p:transition>
    <p:wipe dir="r"/>
  </p:transition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4D2405-CDC8-4125-8D6E-AC412912C491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EDEA31-C3C2-454C-A55F-A1A8FAC73D38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24161"/>
      </p:ext>
    </p:extLst>
  </p:cSld>
  <p:clrMapOvr>
    <a:masterClrMapping/>
  </p:clrMapOvr>
  <p:transition>
    <p:wipe dir="r"/>
  </p:transition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CD444E-69D0-4FA5-8D80-0C0A6DCAD6B2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F515E5-0C3B-4300-A8C8-81913F777802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644927"/>
      </p:ext>
    </p:extLst>
  </p:cSld>
  <p:clrMapOvr>
    <a:masterClrMapping/>
  </p:clrMapOvr>
  <p:transition>
    <p:wipe dir="r"/>
  </p:transition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AE4F6D-7D96-4939-973D-9093BDAB6BC1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FFE23D-1FC1-491A-B2AD-D7DFCDEE31B4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13039"/>
      </p:ext>
    </p:extLst>
  </p:cSld>
  <p:clrMapOvr>
    <a:masterClrMapping/>
  </p:clrMapOvr>
  <p:transition>
    <p:wipe dir="r"/>
  </p:transition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i-FI" noProof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D569DB-189E-4FCA-9058-C0530A35DF0B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2EEF71-A47B-4773-941A-6A1AF8ADCAB0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810141"/>
      </p:ext>
    </p:extLst>
  </p:cSld>
  <p:clrMapOvr>
    <a:masterClrMapping/>
  </p:clrMapOvr>
  <p:transition>
    <p:wipe dir="r"/>
  </p:transition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2A601B-BD89-4142-9343-BC94BAA761B5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DCDC76-6061-4F10-8950-76B539BC1DE9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865545"/>
      </p:ext>
    </p:extLst>
  </p:cSld>
  <p:clrMapOvr>
    <a:masterClrMapping/>
  </p:clrMapOvr>
  <p:transition>
    <p:wipe dir="r"/>
  </p:transition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862485" y="274638"/>
            <a:ext cx="2719916" cy="5746750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698500" y="274638"/>
            <a:ext cx="7960784" cy="5746750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FF7F8E-CFD0-4216-95ED-D071A2B6DC3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0098EF-84CC-4970-B87C-5A0A2C0778E1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722172"/>
      </p:ext>
    </p:extLst>
  </p:cSld>
  <p:clrMapOvr>
    <a:masterClrMapping/>
  </p:clrMapOvr>
  <p:transition>
    <p:wipe dir="r"/>
  </p:transition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Otsikko, ClipArt-kuva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ClipArt-paikkamerkki 2"/>
          <p:cNvSpPr>
            <a:spLocks noGrp="1"/>
          </p:cNvSpPr>
          <p:nvPr>
            <p:ph type="clipArt"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287F9A-C9D2-4218-9626-D50772C49573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00D866-5E5C-4459-B814-57012C877476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142730"/>
      </p:ext>
    </p:extLst>
  </p:cSld>
  <p:clrMapOvr>
    <a:masterClrMapping/>
  </p:clrMapOvr>
  <p:transition>
    <p:wipe dir="r"/>
  </p:transition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Otsikko ja taulu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aulukon paikkamerkki 2"/>
          <p:cNvSpPr>
            <a:spLocks noGrp="1"/>
          </p:cNvSpPr>
          <p:nvPr>
            <p:ph type="tbl" idx="1"/>
          </p:nvPr>
        </p:nvSpPr>
        <p:spPr>
          <a:xfrm>
            <a:off x="698501" y="1600200"/>
            <a:ext cx="10883900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D2B98C-7805-451F-8DB5-0C06D716CAC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4A57E8-1ABE-4639-9785-23A35480A0C7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896674"/>
      </p:ext>
    </p:extLst>
  </p:cSld>
  <p:clrMapOvr>
    <a:masterClrMapping/>
  </p:clrMapOvr>
  <p:transition>
    <p:wipe dir="r"/>
  </p:transition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Otsikko, teksti ja ClipArt-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ClipArt-paikkamerkki 3"/>
          <p:cNvSpPr>
            <a:spLocks noGrp="1"/>
          </p:cNvSpPr>
          <p:nvPr>
            <p:ph type="clipArt"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CFF97C-168F-4DE8-9B3C-699BC110B6F5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0323E7-142F-48CF-95DE-C5DA118BCDB7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660502"/>
      </p:ext>
    </p:extLst>
  </p:cSld>
  <p:clrMapOvr>
    <a:masterClrMapping/>
  </p:clrMapOvr>
  <p:transition>
    <p:wipe dir="r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833F19-6F88-4947-8A0C-9D6C3724A86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29C7D5-30BF-4E7A-BA50-8AC9CB14BBAC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971948"/>
      </p:ext>
    </p:extLst>
  </p:cSld>
  <p:clrMapOvr>
    <a:masterClrMapping/>
  </p:clrMapOvr>
  <p:transition>
    <p:wipe dir="r"/>
  </p:transition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Otsikko, sisältö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5F03AA-4A06-4D22-AE55-4607EC41660A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E75995-0B8E-48C0-9B72-73578B3F1604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17621"/>
      </p:ext>
    </p:extLst>
  </p:cSld>
  <p:clrMapOvr>
    <a:masterClrMapping/>
  </p:clrMapOvr>
  <p:transition>
    <p:wipe dir="r"/>
  </p:transition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Otsikko, kaksi sisältökohdetta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>
          <a:xfrm>
            <a:off x="698501" y="1600200"/>
            <a:ext cx="5340351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698501" y="3886200"/>
            <a:ext cx="5340351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half" idx="3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342A69-BA45-44F8-800F-F6BF137753F7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D4CC03-854C-4105-9AE8-70A246CC8CBD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709499"/>
      </p:ext>
    </p:extLst>
  </p:cSld>
  <p:clrMapOvr>
    <a:masterClrMapping/>
  </p:clrMapOvr>
  <p:transition>
    <p:wipe dir="r"/>
  </p:transition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Otsikko ja neljä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sz="quarter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>
          <a:xfrm>
            <a:off x="698501" y="1600200"/>
            <a:ext cx="5340351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6242051" y="1600200"/>
            <a:ext cx="5340349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quarter" idx="3"/>
          </p:nvPr>
        </p:nvSpPr>
        <p:spPr>
          <a:xfrm>
            <a:off x="698501" y="3886200"/>
            <a:ext cx="5340351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242051" y="3886200"/>
            <a:ext cx="5340349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428B5A-CDD5-4DBC-9A26-512EAA30255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5997F4-AFED-409E-9963-10ED1DFF8C76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524989"/>
      </p:ext>
    </p:extLst>
  </p:cSld>
  <p:clrMapOvr>
    <a:masterClrMapping/>
  </p:clrMapOvr>
  <p:transition>
    <p:wipe dir="r"/>
  </p:transition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Otsikko, kaksi sisältökohdetta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>
          <a:xfrm>
            <a:off x="698501" y="1600200"/>
            <a:ext cx="5340351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698501" y="3886200"/>
            <a:ext cx="5340351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half" idx="3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6C6352-CA38-4FDA-A9FB-0D2F0A64D120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B85F1F-F059-4C93-B1B3-D56CE906C6DB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040866"/>
      </p:ext>
    </p:extLst>
  </p:cSld>
  <p:clrMapOvr>
    <a:masterClrMapping/>
  </p:clrMapOvr>
  <p:transition>
    <p:wipe dir="r"/>
  </p:transition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Otsikko ja 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Kaavion paikkamerkki 2"/>
          <p:cNvSpPr>
            <a:spLocks noGrp="1"/>
          </p:cNvSpPr>
          <p:nvPr>
            <p:ph type="chart" idx="1"/>
          </p:nvPr>
        </p:nvSpPr>
        <p:spPr>
          <a:xfrm>
            <a:off x="698501" y="1600200"/>
            <a:ext cx="10883900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51DA09-2C8F-4BC5-A8D1-DD160BD7F7D6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1DD4B9-DA6C-4A70-B3B6-C79BACEBBDF4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807870"/>
      </p:ext>
    </p:extLst>
  </p:cSld>
  <p:clrMapOvr>
    <a:masterClrMapping/>
  </p:clrMapOvr>
  <p:transition>
    <p:wipe dir="r"/>
  </p:transition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Maitosuom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4" y="188914"/>
            <a:ext cx="2302933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Anna_elämän_maistu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434" y="5394326"/>
            <a:ext cx="3983567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66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966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D84AA1-3FBE-4D9F-8638-B6D60038F4EB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150EC6D6-25B9-495A-9853-8E96237D8777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278936"/>
      </p:ext>
    </p:extLst>
  </p:cSld>
  <p:clrMapOvr>
    <a:masterClrMapping/>
  </p:clrMapOvr>
  <p:transition>
    <p:wipe dir="r"/>
  </p:transition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FFC182-80F4-45CD-8C6A-5166FC22372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4443CA-8279-4556-90E6-7AC787E70965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260773"/>
      </p:ext>
    </p:extLst>
  </p:cSld>
  <p:clrMapOvr>
    <a:masterClrMapping/>
  </p:clrMapOvr>
  <p:transition>
    <p:wipe dir="r"/>
  </p:transition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833F19-6F88-4947-8A0C-9D6C3724A86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29C7D5-30BF-4E7A-BA50-8AC9CB14BBAC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376374"/>
      </p:ext>
    </p:extLst>
  </p:cSld>
  <p:clrMapOvr>
    <a:masterClrMapping/>
  </p:clrMapOvr>
  <p:transition>
    <p:wipe dir="r"/>
  </p:transition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B48683-2BA6-4877-AC9C-8B06C1D72F5A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8AE3AF-F094-456A-9EB4-F44F3965F198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695591"/>
      </p:ext>
    </p:extLst>
  </p:cSld>
  <p:clrMapOvr>
    <a:masterClrMapping/>
  </p:clrMapOvr>
  <p:transition>
    <p:wipe dir="r"/>
  </p:transition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571ACA-374C-4309-88E7-C5BCEB327A96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976D6C-157D-4656-9623-9B91B43195B8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237753"/>
      </p:ext>
    </p:extLst>
  </p:cSld>
  <p:clrMapOvr>
    <a:masterClrMapping/>
  </p:clrMapOvr>
  <p:transition>
    <p:wipe dir="r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B48683-2BA6-4877-AC9C-8B06C1D72F5A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8AE3AF-F094-456A-9EB4-F44F3965F198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239343"/>
      </p:ext>
    </p:extLst>
  </p:cSld>
  <p:clrMapOvr>
    <a:masterClrMapping/>
  </p:clrMapOvr>
  <p:transition>
    <p:wipe dir="r"/>
  </p:transition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4D2405-CDC8-4125-8D6E-AC412912C491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EDEA31-C3C2-454C-A55F-A1A8FAC73D38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485955"/>
      </p:ext>
    </p:extLst>
  </p:cSld>
  <p:clrMapOvr>
    <a:masterClrMapping/>
  </p:clrMapOvr>
  <p:transition>
    <p:wipe dir="r"/>
  </p:transition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CD444E-69D0-4FA5-8D80-0C0A6DCAD6B2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F515E5-0C3B-4300-A8C8-81913F777802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746128"/>
      </p:ext>
    </p:extLst>
  </p:cSld>
  <p:clrMapOvr>
    <a:masterClrMapping/>
  </p:clrMapOvr>
  <p:transition>
    <p:wipe dir="r"/>
  </p:transition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AE4F6D-7D96-4939-973D-9093BDAB6BC1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FFE23D-1FC1-491A-B2AD-D7DFCDEE31B4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131980"/>
      </p:ext>
    </p:extLst>
  </p:cSld>
  <p:clrMapOvr>
    <a:masterClrMapping/>
  </p:clrMapOvr>
  <p:transition>
    <p:wipe dir="r"/>
  </p:transition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i-FI" noProof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D569DB-189E-4FCA-9058-C0530A35DF0B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2EEF71-A47B-4773-941A-6A1AF8ADCAB0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55769"/>
      </p:ext>
    </p:extLst>
  </p:cSld>
  <p:clrMapOvr>
    <a:masterClrMapping/>
  </p:clrMapOvr>
  <p:transition>
    <p:wipe dir="r"/>
  </p:transition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2A601B-BD89-4142-9343-BC94BAA761B5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DCDC76-6061-4F10-8950-76B539BC1DE9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472270"/>
      </p:ext>
    </p:extLst>
  </p:cSld>
  <p:clrMapOvr>
    <a:masterClrMapping/>
  </p:clrMapOvr>
  <p:transition>
    <p:wipe dir="r"/>
  </p:transition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862485" y="274638"/>
            <a:ext cx="2719916" cy="5746750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698500" y="274638"/>
            <a:ext cx="7960784" cy="5746750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FF7F8E-CFD0-4216-95ED-D071A2B6DC3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0098EF-84CC-4970-B87C-5A0A2C0778E1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006206"/>
      </p:ext>
    </p:extLst>
  </p:cSld>
  <p:clrMapOvr>
    <a:masterClrMapping/>
  </p:clrMapOvr>
  <p:transition>
    <p:wipe dir="r"/>
  </p:transition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Otsikko, ClipArt-kuva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ClipArt-paikkamerkki 2"/>
          <p:cNvSpPr>
            <a:spLocks noGrp="1"/>
          </p:cNvSpPr>
          <p:nvPr>
            <p:ph type="clipArt"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287F9A-C9D2-4218-9626-D50772C49573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00D866-5E5C-4459-B814-57012C877476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546904"/>
      </p:ext>
    </p:extLst>
  </p:cSld>
  <p:clrMapOvr>
    <a:masterClrMapping/>
  </p:clrMapOvr>
  <p:transition>
    <p:wipe dir="r"/>
  </p:transition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Otsikko ja taulu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aulukon paikkamerkki 2"/>
          <p:cNvSpPr>
            <a:spLocks noGrp="1"/>
          </p:cNvSpPr>
          <p:nvPr>
            <p:ph type="tbl" idx="1"/>
          </p:nvPr>
        </p:nvSpPr>
        <p:spPr>
          <a:xfrm>
            <a:off x="698501" y="1600200"/>
            <a:ext cx="10883900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D2B98C-7805-451F-8DB5-0C06D716CAC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4A57E8-1ABE-4639-9785-23A35480A0C7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661737"/>
      </p:ext>
    </p:extLst>
  </p:cSld>
  <p:clrMapOvr>
    <a:masterClrMapping/>
  </p:clrMapOvr>
  <p:transition>
    <p:wipe dir="r"/>
  </p:transition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Otsikko, teksti ja ClipArt-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ClipArt-paikkamerkki 3"/>
          <p:cNvSpPr>
            <a:spLocks noGrp="1"/>
          </p:cNvSpPr>
          <p:nvPr>
            <p:ph type="clipArt"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CFF97C-168F-4DE8-9B3C-699BC110B6F5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0323E7-142F-48CF-95DE-C5DA118BCDB7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91672"/>
      </p:ext>
    </p:extLst>
  </p:cSld>
  <p:clrMapOvr>
    <a:masterClrMapping/>
  </p:clrMapOvr>
  <p:transition>
    <p:wipe dir="r"/>
  </p:transition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Otsikko, sisältö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5F03AA-4A06-4D22-AE55-4607EC41660A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E75995-0B8E-48C0-9B72-73578B3F1604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48235"/>
      </p:ext>
    </p:extLst>
  </p:cSld>
  <p:clrMapOvr>
    <a:masterClrMapping/>
  </p:clrMapOvr>
  <p:transition>
    <p:wipe dir="r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571ACA-374C-4309-88E7-C5BCEB327A96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976D6C-157D-4656-9623-9B91B43195B8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784685"/>
      </p:ext>
    </p:extLst>
  </p:cSld>
  <p:clrMapOvr>
    <a:masterClrMapping/>
  </p:clrMapOvr>
  <p:transition>
    <p:wipe dir="r"/>
  </p:transition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Otsikko, kaksi sisältökohdetta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>
          <a:xfrm>
            <a:off x="698501" y="1600200"/>
            <a:ext cx="5340351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698501" y="3886200"/>
            <a:ext cx="5340351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half" idx="3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342A69-BA45-44F8-800F-F6BF137753F7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D4CC03-854C-4105-9AE8-70A246CC8CBD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481806"/>
      </p:ext>
    </p:extLst>
  </p:cSld>
  <p:clrMapOvr>
    <a:masterClrMapping/>
  </p:clrMapOvr>
  <p:transition>
    <p:wipe dir="r"/>
  </p:transition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Otsikko ja neljä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sz="quarter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>
          <a:xfrm>
            <a:off x="698501" y="1600200"/>
            <a:ext cx="5340351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6242051" y="1600200"/>
            <a:ext cx="5340349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quarter" idx="3"/>
          </p:nvPr>
        </p:nvSpPr>
        <p:spPr>
          <a:xfrm>
            <a:off x="698501" y="3886200"/>
            <a:ext cx="5340351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242051" y="3886200"/>
            <a:ext cx="5340349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428B5A-CDD5-4DBC-9A26-512EAA30255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5997F4-AFED-409E-9963-10ED1DFF8C76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293512"/>
      </p:ext>
    </p:extLst>
  </p:cSld>
  <p:clrMapOvr>
    <a:masterClrMapping/>
  </p:clrMapOvr>
  <p:transition>
    <p:wipe dir="r"/>
  </p:transition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Otsikko, kaksi sisältökohdetta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>
          <a:xfrm>
            <a:off x="698501" y="1600200"/>
            <a:ext cx="5340351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698501" y="3886200"/>
            <a:ext cx="5340351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half" idx="3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6C6352-CA38-4FDA-A9FB-0D2F0A64D120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B85F1F-F059-4C93-B1B3-D56CE906C6DB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734878"/>
      </p:ext>
    </p:extLst>
  </p:cSld>
  <p:clrMapOvr>
    <a:masterClrMapping/>
  </p:clrMapOvr>
  <p:transition>
    <p:wipe dir="r"/>
  </p:transition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Otsikko ja 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Kaavion paikkamerkki 2"/>
          <p:cNvSpPr>
            <a:spLocks noGrp="1"/>
          </p:cNvSpPr>
          <p:nvPr>
            <p:ph type="chart" idx="1"/>
          </p:nvPr>
        </p:nvSpPr>
        <p:spPr>
          <a:xfrm>
            <a:off x="698501" y="1600200"/>
            <a:ext cx="10883900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51DA09-2C8F-4BC5-A8D1-DD160BD7F7D6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1DD4B9-DA6C-4A70-B3B6-C79BACEBBDF4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922632"/>
      </p:ext>
    </p:extLst>
  </p:cSld>
  <p:clrMapOvr>
    <a:masterClrMapping/>
  </p:clrMapOvr>
  <p:transition>
    <p:wipe dir="r"/>
  </p:transition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Maitosuom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4" y="188914"/>
            <a:ext cx="2302933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Anna_elämän_maistu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434" y="5394326"/>
            <a:ext cx="3983567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66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966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D84AA1-3FBE-4D9F-8638-B6D60038F4EB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150EC6D6-25B9-495A-9853-8E96237D8777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550537"/>
      </p:ext>
    </p:extLst>
  </p:cSld>
  <p:clrMapOvr>
    <a:masterClrMapping/>
  </p:clrMapOvr>
  <p:transition>
    <p:wipe dir="r"/>
  </p:transition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FFC182-80F4-45CD-8C6A-5166FC22372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4443CA-8279-4556-90E6-7AC787E70965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62363"/>
      </p:ext>
    </p:extLst>
  </p:cSld>
  <p:clrMapOvr>
    <a:masterClrMapping/>
  </p:clrMapOvr>
  <p:transition>
    <p:wipe dir="r"/>
  </p:transition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833F19-6F88-4947-8A0C-9D6C3724A86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29C7D5-30BF-4E7A-BA50-8AC9CB14BBAC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43234"/>
      </p:ext>
    </p:extLst>
  </p:cSld>
  <p:clrMapOvr>
    <a:masterClrMapping/>
  </p:clrMapOvr>
  <p:transition>
    <p:wipe dir="r"/>
  </p:transition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B48683-2BA6-4877-AC9C-8B06C1D72F5A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8AE3AF-F094-456A-9EB4-F44F3965F198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931975"/>
      </p:ext>
    </p:extLst>
  </p:cSld>
  <p:clrMapOvr>
    <a:masterClrMapping/>
  </p:clrMapOvr>
  <p:transition>
    <p:wipe dir="r"/>
  </p:transition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571ACA-374C-4309-88E7-C5BCEB327A96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976D6C-157D-4656-9623-9B91B43195B8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119610"/>
      </p:ext>
    </p:extLst>
  </p:cSld>
  <p:clrMapOvr>
    <a:masterClrMapping/>
  </p:clrMapOvr>
  <p:transition>
    <p:wipe dir="r"/>
  </p:transition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4D2405-CDC8-4125-8D6E-AC412912C491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EDEA31-C3C2-454C-A55F-A1A8FAC73D38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350264"/>
      </p:ext>
    </p:extLst>
  </p:cSld>
  <p:clrMapOvr>
    <a:masterClrMapping/>
  </p:clrMapOvr>
  <p:transition>
    <p:wipe dir="r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4D2405-CDC8-4125-8D6E-AC412912C491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EDEA31-C3C2-454C-A55F-A1A8FAC73D38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234444"/>
      </p:ext>
    </p:extLst>
  </p:cSld>
  <p:clrMapOvr>
    <a:masterClrMapping/>
  </p:clrMapOvr>
  <p:transition>
    <p:wipe dir="r"/>
  </p:transition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CD444E-69D0-4FA5-8D80-0C0A6DCAD6B2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F515E5-0C3B-4300-A8C8-81913F777802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770552"/>
      </p:ext>
    </p:extLst>
  </p:cSld>
  <p:clrMapOvr>
    <a:masterClrMapping/>
  </p:clrMapOvr>
  <p:transition>
    <p:wipe dir="r"/>
  </p:transition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AE4F6D-7D96-4939-973D-9093BDAB6BC1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FFE23D-1FC1-491A-B2AD-D7DFCDEE31B4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566391"/>
      </p:ext>
    </p:extLst>
  </p:cSld>
  <p:clrMapOvr>
    <a:masterClrMapping/>
  </p:clrMapOvr>
  <p:transition>
    <p:wipe dir="r"/>
  </p:transition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i-FI" noProof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D569DB-189E-4FCA-9058-C0530A35DF0B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2EEF71-A47B-4773-941A-6A1AF8ADCAB0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762050"/>
      </p:ext>
    </p:extLst>
  </p:cSld>
  <p:clrMapOvr>
    <a:masterClrMapping/>
  </p:clrMapOvr>
  <p:transition>
    <p:wipe dir="r"/>
  </p:transition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2A601B-BD89-4142-9343-BC94BAA761B5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DCDC76-6061-4F10-8950-76B539BC1DE9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674715"/>
      </p:ext>
    </p:extLst>
  </p:cSld>
  <p:clrMapOvr>
    <a:masterClrMapping/>
  </p:clrMapOvr>
  <p:transition>
    <p:wipe dir="r"/>
  </p:transition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862485" y="274638"/>
            <a:ext cx="2719916" cy="5746750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698500" y="274638"/>
            <a:ext cx="7960784" cy="5746750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FF7F8E-CFD0-4216-95ED-D071A2B6DC3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0098EF-84CC-4970-B87C-5A0A2C0778E1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359844"/>
      </p:ext>
    </p:extLst>
  </p:cSld>
  <p:clrMapOvr>
    <a:masterClrMapping/>
  </p:clrMapOvr>
  <p:transition>
    <p:wipe dir="r"/>
  </p:transition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Otsikko, ClipArt-kuva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ClipArt-paikkamerkki 2"/>
          <p:cNvSpPr>
            <a:spLocks noGrp="1"/>
          </p:cNvSpPr>
          <p:nvPr>
            <p:ph type="clipArt"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287F9A-C9D2-4218-9626-D50772C49573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00D866-5E5C-4459-B814-57012C877476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91352"/>
      </p:ext>
    </p:extLst>
  </p:cSld>
  <p:clrMapOvr>
    <a:masterClrMapping/>
  </p:clrMapOvr>
  <p:transition>
    <p:wipe dir="r"/>
  </p:transition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Otsikko ja taulu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aulukon paikkamerkki 2"/>
          <p:cNvSpPr>
            <a:spLocks noGrp="1"/>
          </p:cNvSpPr>
          <p:nvPr>
            <p:ph type="tbl" idx="1"/>
          </p:nvPr>
        </p:nvSpPr>
        <p:spPr>
          <a:xfrm>
            <a:off x="698501" y="1600200"/>
            <a:ext cx="10883900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D2B98C-7805-451F-8DB5-0C06D716CAC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4A57E8-1ABE-4639-9785-23A35480A0C7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354512"/>
      </p:ext>
    </p:extLst>
  </p:cSld>
  <p:clrMapOvr>
    <a:masterClrMapping/>
  </p:clrMapOvr>
  <p:transition>
    <p:wipe dir="r"/>
  </p:transition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Otsikko, teksti ja ClipArt-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ClipArt-paikkamerkki 3"/>
          <p:cNvSpPr>
            <a:spLocks noGrp="1"/>
          </p:cNvSpPr>
          <p:nvPr>
            <p:ph type="clipArt"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CFF97C-168F-4DE8-9B3C-699BC110B6F5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0323E7-142F-48CF-95DE-C5DA118BCDB7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007631"/>
      </p:ext>
    </p:extLst>
  </p:cSld>
  <p:clrMapOvr>
    <a:masterClrMapping/>
  </p:clrMapOvr>
  <p:transition>
    <p:wipe dir="r"/>
  </p:transition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Otsikko, sisältö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5F03AA-4A06-4D22-AE55-4607EC41660A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E75995-0B8E-48C0-9B72-73578B3F1604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958"/>
      </p:ext>
    </p:extLst>
  </p:cSld>
  <p:clrMapOvr>
    <a:masterClrMapping/>
  </p:clrMapOvr>
  <p:transition>
    <p:wipe dir="r"/>
  </p:transition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Otsikko, kaksi sisältökohdetta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>
          <a:xfrm>
            <a:off x="698501" y="1600200"/>
            <a:ext cx="5340351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698501" y="3886200"/>
            <a:ext cx="5340351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half" idx="3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342A69-BA45-44F8-800F-F6BF137753F7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D4CC03-854C-4105-9AE8-70A246CC8CBD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68983"/>
      </p:ext>
    </p:extLst>
  </p:cSld>
  <p:clrMapOvr>
    <a:masterClrMapping/>
  </p:clrMapOvr>
  <p:transition>
    <p:wipe dir="r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CD444E-69D0-4FA5-8D80-0C0A6DCAD6B2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F515E5-0C3B-4300-A8C8-81913F777802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845523"/>
      </p:ext>
    </p:extLst>
  </p:cSld>
  <p:clrMapOvr>
    <a:masterClrMapping/>
  </p:clrMapOvr>
  <p:transition>
    <p:wipe dir="r"/>
  </p:transition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Otsikko ja neljä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sz="quarter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>
          <a:xfrm>
            <a:off x="698501" y="1600200"/>
            <a:ext cx="5340351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6242051" y="1600200"/>
            <a:ext cx="5340349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quarter" idx="3"/>
          </p:nvPr>
        </p:nvSpPr>
        <p:spPr>
          <a:xfrm>
            <a:off x="698501" y="3886200"/>
            <a:ext cx="5340351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242051" y="3886200"/>
            <a:ext cx="5340349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428B5A-CDD5-4DBC-9A26-512EAA30255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5997F4-AFED-409E-9963-10ED1DFF8C76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745476"/>
      </p:ext>
    </p:extLst>
  </p:cSld>
  <p:clrMapOvr>
    <a:masterClrMapping/>
  </p:clrMapOvr>
  <p:transition>
    <p:wipe dir="r"/>
  </p:transition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Otsikko, kaksi sisältökohdetta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>
          <a:xfrm>
            <a:off x="698501" y="1600200"/>
            <a:ext cx="5340351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698501" y="3886200"/>
            <a:ext cx="5340351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half" idx="3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6C6352-CA38-4FDA-A9FB-0D2F0A64D120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B85F1F-F059-4C93-B1B3-D56CE906C6DB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514390"/>
      </p:ext>
    </p:extLst>
  </p:cSld>
  <p:clrMapOvr>
    <a:masterClrMapping/>
  </p:clrMapOvr>
  <p:transition>
    <p:wipe dir="r"/>
  </p:transition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Otsikko ja 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Kaavion paikkamerkki 2"/>
          <p:cNvSpPr>
            <a:spLocks noGrp="1"/>
          </p:cNvSpPr>
          <p:nvPr>
            <p:ph type="chart" idx="1"/>
          </p:nvPr>
        </p:nvSpPr>
        <p:spPr>
          <a:xfrm>
            <a:off x="698501" y="1600200"/>
            <a:ext cx="10883900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51DA09-2C8F-4BC5-A8D1-DD160BD7F7D6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1DD4B9-DA6C-4A70-B3B6-C79BACEBBDF4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029689"/>
      </p:ext>
    </p:extLst>
  </p:cSld>
  <p:clrMapOvr>
    <a:masterClrMapping/>
  </p:clrMapOvr>
  <p:transition>
    <p:wipe dir="r"/>
  </p:transition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Maitosuom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4" y="188914"/>
            <a:ext cx="2302933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Anna_elämän_maistu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434" y="5394326"/>
            <a:ext cx="3983567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66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966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D84AA1-3FBE-4D9F-8638-B6D60038F4EB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150EC6D6-25B9-495A-9853-8E96237D8777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788600"/>
      </p:ext>
    </p:extLst>
  </p:cSld>
  <p:clrMapOvr>
    <a:masterClrMapping/>
  </p:clrMapOvr>
  <p:transition>
    <p:wipe dir="r"/>
  </p:transition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FFC182-80F4-45CD-8C6A-5166FC22372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4443CA-8279-4556-90E6-7AC787E70965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928079"/>
      </p:ext>
    </p:extLst>
  </p:cSld>
  <p:clrMapOvr>
    <a:masterClrMapping/>
  </p:clrMapOvr>
  <p:transition>
    <p:wipe dir="r"/>
  </p:transition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833F19-6F88-4947-8A0C-9D6C3724A86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29C7D5-30BF-4E7A-BA50-8AC9CB14BBAC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691218"/>
      </p:ext>
    </p:extLst>
  </p:cSld>
  <p:clrMapOvr>
    <a:masterClrMapping/>
  </p:clrMapOvr>
  <p:transition>
    <p:wipe dir="r"/>
  </p:transition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B48683-2BA6-4877-AC9C-8B06C1D72F5A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8AE3AF-F094-456A-9EB4-F44F3965F198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697048"/>
      </p:ext>
    </p:extLst>
  </p:cSld>
  <p:clrMapOvr>
    <a:masterClrMapping/>
  </p:clrMapOvr>
  <p:transition>
    <p:wipe dir="r"/>
  </p:transition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571ACA-374C-4309-88E7-C5BCEB327A96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976D6C-157D-4656-9623-9B91B43195B8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470017"/>
      </p:ext>
    </p:extLst>
  </p:cSld>
  <p:clrMapOvr>
    <a:masterClrMapping/>
  </p:clrMapOvr>
  <p:transition>
    <p:wipe dir="r"/>
  </p:transition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4D2405-CDC8-4125-8D6E-AC412912C491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EDEA31-C3C2-454C-A55F-A1A8FAC73D38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255348"/>
      </p:ext>
    </p:extLst>
  </p:cSld>
  <p:clrMapOvr>
    <a:masterClrMapping/>
  </p:clrMapOvr>
  <p:transition>
    <p:wipe dir="r"/>
  </p:transition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CD444E-69D0-4FA5-8D80-0C0A6DCAD6B2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F515E5-0C3B-4300-A8C8-81913F777802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141878"/>
      </p:ext>
    </p:extLst>
  </p:cSld>
  <p:clrMapOvr>
    <a:masterClrMapping/>
  </p:clrMapOvr>
  <p:transition>
    <p:wipe dir="r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AE4F6D-7D96-4939-973D-9093BDAB6BC1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FFE23D-1FC1-491A-B2AD-D7DFCDEE31B4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149812"/>
      </p:ext>
    </p:extLst>
  </p:cSld>
  <p:clrMapOvr>
    <a:masterClrMapping/>
  </p:clrMapOvr>
  <p:transition>
    <p:wipe dir="r"/>
  </p:transition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AE4F6D-7D96-4939-973D-9093BDAB6BC1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FFE23D-1FC1-491A-B2AD-D7DFCDEE31B4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680782"/>
      </p:ext>
    </p:extLst>
  </p:cSld>
  <p:clrMapOvr>
    <a:masterClrMapping/>
  </p:clrMapOvr>
  <p:transition>
    <p:wipe dir="r"/>
  </p:transition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i-FI" noProof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D569DB-189E-4FCA-9058-C0530A35DF0B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2EEF71-A47B-4773-941A-6A1AF8ADCAB0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401453"/>
      </p:ext>
    </p:extLst>
  </p:cSld>
  <p:clrMapOvr>
    <a:masterClrMapping/>
  </p:clrMapOvr>
  <p:transition>
    <p:wipe dir="r"/>
  </p:transition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2A601B-BD89-4142-9343-BC94BAA761B5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DCDC76-6061-4F10-8950-76B539BC1DE9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458771"/>
      </p:ext>
    </p:extLst>
  </p:cSld>
  <p:clrMapOvr>
    <a:masterClrMapping/>
  </p:clrMapOvr>
  <p:transition>
    <p:wipe dir="r"/>
  </p:transition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862485" y="274638"/>
            <a:ext cx="2719916" cy="5746750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698500" y="274638"/>
            <a:ext cx="7960784" cy="5746750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FF7F8E-CFD0-4216-95ED-D071A2B6DC3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0098EF-84CC-4970-B87C-5A0A2C0778E1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73283"/>
      </p:ext>
    </p:extLst>
  </p:cSld>
  <p:clrMapOvr>
    <a:masterClrMapping/>
  </p:clrMapOvr>
  <p:transition>
    <p:wipe dir="r"/>
  </p:transition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Otsikko, ClipArt-kuva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ClipArt-paikkamerkki 2"/>
          <p:cNvSpPr>
            <a:spLocks noGrp="1"/>
          </p:cNvSpPr>
          <p:nvPr>
            <p:ph type="clipArt"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287F9A-C9D2-4218-9626-D50772C49573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00D866-5E5C-4459-B814-57012C877476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965095"/>
      </p:ext>
    </p:extLst>
  </p:cSld>
  <p:clrMapOvr>
    <a:masterClrMapping/>
  </p:clrMapOvr>
  <p:transition>
    <p:wipe dir="r"/>
  </p:transition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Otsikko ja taulu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aulukon paikkamerkki 2"/>
          <p:cNvSpPr>
            <a:spLocks noGrp="1"/>
          </p:cNvSpPr>
          <p:nvPr>
            <p:ph type="tbl" idx="1"/>
          </p:nvPr>
        </p:nvSpPr>
        <p:spPr>
          <a:xfrm>
            <a:off x="698501" y="1600200"/>
            <a:ext cx="10883900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D2B98C-7805-451F-8DB5-0C06D716CAC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4A57E8-1ABE-4639-9785-23A35480A0C7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274113"/>
      </p:ext>
    </p:extLst>
  </p:cSld>
  <p:clrMapOvr>
    <a:masterClrMapping/>
  </p:clrMapOvr>
  <p:transition>
    <p:wipe dir="r"/>
  </p:transition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Otsikko, teksti ja ClipArt-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ClipArt-paikkamerkki 3"/>
          <p:cNvSpPr>
            <a:spLocks noGrp="1"/>
          </p:cNvSpPr>
          <p:nvPr>
            <p:ph type="clipArt"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CFF97C-168F-4DE8-9B3C-699BC110B6F5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0323E7-142F-48CF-95DE-C5DA118BCDB7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694445"/>
      </p:ext>
    </p:extLst>
  </p:cSld>
  <p:clrMapOvr>
    <a:masterClrMapping/>
  </p:clrMapOvr>
  <p:transition>
    <p:wipe dir="r"/>
  </p:transition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Otsikko, sisältö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5F03AA-4A06-4D22-AE55-4607EC41660A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E75995-0B8E-48C0-9B72-73578B3F1604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148613"/>
      </p:ext>
    </p:extLst>
  </p:cSld>
  <p:clrMapOvr>
    <a:masterClrMapping/>
  </p:clrMapOvr>
  <p:transition>
    <p:wipe dir="r"/>
  </p:transition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Otsikko, kaksi sisältökohdetta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>
          <a:xfrm>
            <a:off x="698501" y="1600200"/>
            <a:ext cx="5340351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698501" y="3886200"/>
            <a:ext cx="5340351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half" idx="3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342A69-BA45-44F8-800F-F6BF137753F7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D4CC03-854C-4105-9AE8-70A246CC8CBD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508960"/>
      </p:ext>
    </p:extLst>
  </p:cSld>
  <p:clrMapOvr>
    <a:masterClrMapping/>
  </p:clrMapOvr>
  <p:transition>
    <p:wipe dir="r"/>
  </p:transition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Otsikko ja neljä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sz="quarter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>
          <a:xfrm>
            <a:off x="698501" y="1600200"/>
            <a:ext cx="5340351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6242051" y="1600200"/>
            <a:ext cx="5340349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quarter" idx="3"/>
          </p:nvPr>
        </p:nvSpPr>
        <p:spPr>
          <a:xfrm>
            <a:off x="698501" y="3886200"/>
            <a:ext cx="5340351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242051" y="3886200"/>
            <a:ext cx="5340349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428B5A-CDD5-4DBC-9A26-512EAA30255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5997F4-AFED-409E-9963-10ED1DFF8C76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532683"/>
      </p:ext>
    </p:extLst>
  </p:cSld>
  <p:clrMapOvr>
    <a:masterClrMapping/>
  </p:clrMapOvr>
  <p:transition>
    <p:wipe dir="r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i-FI" noProof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D569DB-189E-4FCA-9058-C0530A35DF0B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2EEF71-A47B-4773-941A-6A1AF8ADCAB0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109954"/>
      </p:ext>
    </p:extLst>
  </p:cSld>
  <p:clrMapOvr>
    <a:masterClrMapping/>
  </p:clrMapOvr>
  <p:transition>
    <p:wipe dir="r"/>
  </p:transition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Otsikko, kaksi sisältökohdetta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>
          <a:xfrm>
            <a:off x="698501" y="1600200"/>
            <a:ext cx="5340351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698501" y="3886200"/>
            <a:ext cx="5340351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half" idx="3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6C6352-CA38-4FDA-A9FB-0D2F0A64D120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B85F1F-F059-4C93-B1B3-D56CE906C6DB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874655"/>
      </p:ext>
    </p:extLst>
  </p:cSld>
  <p:clrMapOvr>
    <a:masterClrMapping/>
  </p:clrMapOvr>
  <p:transition>
    <p:wipe dir="r"/>
  </p:transition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Otsikko ja 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Kaavion paikkamerkki 2"/>
          <p:cNvSpPr>
            <a:spLocks noGrp="1"/>
          </p:cNvSpPr>
          <p:nvPr>
            <p:ph type="chart" idx="1"/>
          </p:nvPr>
        </p:nvSpPr>
        <p:spPr>
          <a:xfrm>
            <a:off x="698501" y="1600200"/>
            <a:ext cx="10883900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51DA09-2C8F-4BC5-A8D1-DD160BD7F7D6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1DD4B9-DA6C-4A70-B3B6-C79BACEBBDF4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098867"/>
      </p:ext>
    </p:extLst>
  </p:cSld>
  <p:clrMapOvr>
    <a:masterClrMapping/>
  </p:clrMapOvr>
  <p:transition>
    <p:wipe dir="r"/>
  </p:transition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Maitosuom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4" y="188914"/>
            <a:ext cx="2302933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Anna_elämän_maistu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434" y="5394326"/>
            <a:ext cx="3983567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66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966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D84AA1-3FBE-4D9F-8638-B6D60038F4EB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150EC6D6-25B9-495A-9853-8E96237D8777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577098"/>
      </p:ext>
    </p:extLst>
  </p:cSld>
  <p:clrMapOvr>
    <a:masterClrMapping/>
  </p:clrMapOvr>
  <p:transition>
    <p:wipe dir="r"/>
  </p:transition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FFC182-80F4-45CD-8C6A-5166FC22372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4443CA-8279-4556-90E6-7AC787E70965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708227"/>
      </p:ext>
    </p:extLst>
  </p:cSld>
  <p:clrMapOvr>
    <a:masterClrMapping/>
  </p:clrMapOvr>
  <p:transition>
    <p:wipe dir="r"/>
  </p:transition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833F19-6F88-4947-8A0C-9D6C3724A86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29C7D5-30BF-4E7A-BA50-8AC9CB14BBAC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04977"/>
      </p:ext>
    </p:extLst>
  </p:cSld>
  <p:clrMapOvr>
    <a:masterClrMapping/>
  </p:clrMapOvr>
  <p:transition>
    <p:wipe dir="r"/>
  </p:transition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B48683-2BA6-4877-AC9C-8B06C1D72F5A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8AE3AF-F094-456A-9EB4-F44F3965F198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23276"/>
      </p:ext>
    </p:extLst>
  </p:cSld>
  <p:clrMapOvr>
    <a:masterClrMapping/>
  </p:clrMapOvr>
  <p:transition>
    <p:wipe dir="r"/>
  </p:transition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571ACA-374C-4309-88E7-C5BCEB327A96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976D6C-157D-4656-9623-9B91B43195B8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437944"/>
      </p:ext>
    </p:extLst>
  </p:cSld>
  <p:clrMapOvr>
    <a:masterClrMapping/>
  </p:clrMapOvr>
  <p:transition>
    <p:wipe dir="r"/>
  </p:transition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4D2405-CDC8-4125-8D6E-AC412912C491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EDEA31-C3C2-454C-A55F-A1A8FAC73D38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770884"/>
      </p:ext>
    </p:extLst>
  </p:cSld>
  <p:clrMapOvr>
    <a:masterClrMapping/>
  </p:clrMapOvr>
  <p:transition>
    <p:wipe dir="r"/>
  </p:transition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CD444E-69D0-4FA5-8D80-0C0A6DCAD6B2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F515E5-0C3B-4300-A8C8-81913F777802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283662"/>
      </p:ext>
    </p:extLst>
  </p:cSld>
  <p:clrMapOvr>
    <a:masterClrMapping/>
  </p:clrMapOvr>
  <p:transition>
    <p:wipe dir="r"/>
  </p:transition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AE4F6D-7D96-4939-973D-9093BDAB6BC1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FFE23D-1FC1-491A-B2AD-D7DFCDEE31B4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892490"/>
      </p:ext>
    </p:extLst>
  </p:cSld>
  <p:clrMapOvr>
    <a:masterClrMapping/>
  </p:clrMapOvr>
  <p:transition>
    <p:wipe dir="r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2A601B-BD89-4142-9343-BC94BAA761B5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DCDC76-6061-4F10-8950-76B539BC1DE9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411190"/>
      </p:ext>
    </p:extLst>
  </p:cSld>
  <p:clrMapOvr>
    <a:masterClrMapping/>
  </p:clrMapOvr>
  <p:transition>
    <p:wipe dir="r"/>
  </p:transition>
</p:sldLayout>
</file>

<file path=ppt/slideLayouts/slideLayout5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i-FI" noProof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D569DB-189E-4FCA-9058-C0530A35DF0B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2EEF71-A47B-4773-941A-6A1AF8ADCAB0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446223"/>
      </p:ext>
    </p:extLst>
  </p:cSld>
  <p:clrMapOvr>
    <a:masterClrMapping/>
  </p:clrMapOvr>
  <p:transition>
    <p:wipe dir="r"/>
  </p:transition>
</p:sldLayout>
</file>

<file path=ppt/slideLayouts/slideLayout5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2A601B-BD89-4142-9343-BC94BAA761B5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DCDC76-6061-4F10-8950-76B539BC1DE9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148327"/>
      </p:ext>
    </p:extLst>
  </p:cSld>
  <p:clrMapOvr>
    <a:masterClrMapping/>
  </p:clrMapOvr>
  <p:transition>
    <p:wipe dir="r"/>
  </p:transition>
</p:sldLayout>
</file>

<file path=ppt/slideLayouts/slideLayout5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862485" y="274638"/>
            <a:ext cx="2719916" cy="5746750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698500" y="274638"/>
            <a:ext cx="7960784" cy="5746750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FF7F8E-CFD0-4216-95ED-D071A2B6DC3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0098EF-84CC-4970-B87C-5A0A2C0778E1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082623"/>
      </p:ext>
    </p:extLst>
  </p:cSld>
  <p:clrMapOvr>
    <a:masterClrMapping/>
  </p:clrMapOvr>
  <p:transition>
    <p:wipe dir="r"/>
  </p:transition>
</p:sldLayout>
</file>

<file path=ppt/slideLayouts/slideLayout59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Otsikko, ClipArt-kuva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ClipArt-paikkamerkki 2"/>
          <p:cNvSpPr>
            <a:spLocks noGrp="1"/>
          </p:cNvSpPr>
          <p:nvPr>
            <p:ph type="clipArt"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287F9A-C9D2-4218-9626-D50772C49573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00D866-5E5C-4459-B814-57012C877476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987305"/>
      </p:ext>
    </p:extLst>
  </p:cSld>
  <p:clrMapOvr>
    <a:masterClrMapping/>
  </p:clrMapOvr>
  <p:transition>
    <p:wipe dir="r"/>
  </p:transition>
</p:sldLayout>
</file>

<file path=ppt/slideLayouts/slideLayout59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Otsikko ja taulu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aulukon paikkamerkki 2"/>
          <p:cNvSpPr>
            <a:spLocks noGrp="1"/>
          </p:cNvSpPr>
          <p:nvPr>
            <p:ph type="tbl" idx="1"/>
          </p:nvPr>
        </p:nvSpPr>
        <p:spPr>
          <a:xfrm>
            <a:off x="698501" y="1600200"/>
            <a:ext cx="10883900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D2B98C-7805-451F-8DB5-0C06D716CAC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4A57E8-1ABE-4639-9785-23A35480A0C7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400373"/>
      </p:ext>
    </p:extLst>
  </p:cSld>
  <p:clrMapOvr>
    <a:masterClrMapping/>
  </p:clrMapOvr>
  <p:transition>
    <p:wipe dir="r"/>
  </p:transition>
</p:sldLayout>
</file>

<file path=ppt/slideLayouts/slideLayout59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Otsikko, teksti ja ClipArt-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ClipArt-paikkamerkki 3"/>
          <p:cNvSpPr>
            <a:spLocks noGrp="1"/>
          </p:cNvSpPr>
          <p:nvPr>
            <p:ph type="clipArt"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CFF97C-168F-4DE8-9B3C-699BC110B6F5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0323E7-142F-48CF-95DE-C5DA118BCDB7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845020"/>
      </p:ext>
    </p:extLst>
  </p:cSld>
  <p:clrMapOvr>
    <a:masterClrMapping/>
  </p:clrMapOvr>
  <p:transition>
    <p:wipe dir="r"/>
  </p:transition>
</p:sldLayout>
</file>

<file path=ppt/slideLayouts/slideLayout59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Otsikko, sisältö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5F03AA-4A06-4D22-AE55-4607EC41660A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E75995-0B8E-48C0-9B72-73578B3F1604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496967"/>
      </p:ext>
    </p:extLst>
  </p:cSld>
  <p:clrMapOvr>
    <a:masterClrMapping/>
  </p:clrMapOvr>
  <p:transition>
    <p:wipe dir="r"/>
  </p:transition>
</p:sldLayout>
</file>

<file path=ppt/slideLayouts/slideLayout5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Otsikko, kaksi sisältökohdetta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>
          <a:xfrm>
            <a:off x="698501" y="1600200"/>
            <a:ext cx="5340351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698501" y="3886200"/>
            <a:ext cx="5340351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half" idx="3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342A69-BA45-44F8-800F-F6BF137753F7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D4CC03-854C-4105-9AE8-70A246CC8CBD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476153"/>
      </p:ext>
    </p:extLst>
  </p:cSld>
  <p:clrMapOvr>
    <a:masterClrMapping/>
  </p:clrMapOvr>
  <p:transition>
    <p:wipe dir="r"/>
  </p:transition>
</p:sldLayout>
</file>

<file path=ppt/slideLayouts/slideLayout59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Otsikko ja neljä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sz="quarter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>
          <a:xfrm>
            <a:off x="698501" y="1600200"/>
            <a:ext cx="5340351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6242051" y="1600200"/>
            <a:ext cx="5340349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quarter" idx="3"/>
          </p:nvPr>
        </p:nvSpPr>
        <p:spPr>
          <a:xfrm>
            <a:off x="698501" y="3886200"/>
            <a:ext cx="5340351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242051" y="3886200"/>
            <a:ext cx="5340349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428B5A-CDD5-4DBC-9A26-512EAA30255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5997F4-AFED-409E-9963-10ED1DFF8C76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546414"/>
      </p:ext>
    </p:extLst>
  </p:cSld>
  <p:clrMapOvr>
    <a:masterClrMapping/>
  </p:clrMapOvr>
  <p:transition>
    <p:wipe dir="r"/>
  </p:transition>
</p:sldLayout>
</file>

<file path=ppt/slideLayouts/slideLayout5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Otsikko, kaksi sisältökohdetta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>
          <a:xfrm>
            <a:off x="698501" y="1600200"/>
            <a:ext cx="5340351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698501" y="3886200"/>
            <a:ext cx="5340351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half" idx="3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6C6352-CA38-4FDA-A9FB-0D2F0A64D120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B85F1F-F059-4C93-B1B3-D56CE906C6DB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203735"/>
      </p:ext>
    </p:extLst>
  </p:cSld>
  <p:clrMapOvr>
    <a:masterClrMapping/>
  </p:clrMapOvr>
  <p:transition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5EB12-06D4-44A9-B35A-AD767CE5072B}" type="datetimeFigureOut">
              <a:rPr lang="fi-FI" smtClean="0"/>
              <a:t>17.11.2020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D3004-F1F2-42B5-BD8E-9087A1D08CE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7463856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862485" y="274638"/>
            <a:ext cx="2719916" cy="5746750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698500" y="274638"/>
            <a:ext cx="7960784" cy="5746750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FF7F8E-CFD0-4216-95ED-D071A2B6DC3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0098EF-84CC-4970-B87C-5A0A2C0778E1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084563"/>
      </p:ext>
    </p:extLst>
  </p:cSld>
  <p:clrMapOvr>
    <a:masterClrMapping/>
  </p:clrMapOvr>
  <p:transition>
    <p:wipe dir="r"/>
  </p:transition>
</p:sldLayout>
</file>

<file path=ppt/slideLayouts/slideLayout60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Otsikko ja 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Kaavion paikkamerkki 2"/>
          <p:cNvSpPr>
            <a:spLocks noGrp="1"/>
          </p:cNvSpPr>
          <p:nvPr>
            <p:ph type="chart" idx="1"/>
          </p:nvPr>
        </p:nvSpPr>
        <p:spPr>
          <a:xfrm>
            <a:off x="698501" y="1600200"/>
            <a:ext cx="10883900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51DA09-2C8F-4BC5-A8D1-DD160BD7F7D6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1DD4B9-DA6C-4A70-B3B6-C79BACEBBDF4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646884"/>
      </p:ext>
    </p:extLst>
  </p:cSld>
  <p:clrMapOvr>
    <a:masterClrMapping/>
  </p:clrMapOvr>
  <p:transition>
    <p:wipe dir="r"/>
  </p:transition>
</p:sldLayout>
</file>

<file path=ppt/slideLayouts/slideLayout6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Maitosuom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4" y="188914"/>
            <a:ext cx="2302933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Anna_elämän_maistu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434" y="5394326"/>
            <a:ext cx="3983567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66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966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D84AA1-3FBE-4D9F-8638-B6D60038F4EB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150EC6D6-25B9-495A-9853-8E96237D8777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599149"/>
      </p:ext>
    </p:extLst>
  </p:cSld>
  <p:clrMapOvr>
    <a:masterClrMapping/>
  </p:clrMapOvr>
  <p:transition>
    <p:wipe dir="r"/>
  </p:transition>
</p:sldLayout>
</file>

<file path=ppt/slideLayouts/slideLayout6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FFC182-80F4-45CD-8C6A-5166FC22372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4443CA-8279-4556-90E6-7AC787E70965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744169"/>
      </p:ext>
    </p:extLst>
  </p:cSld>
  <p:clrMapOvr>
    <a:masterClrMapping/>
  </p:clrMapOvr>
  <p:transition>
    <p:wipe dir="r"/>
  </p:transition>
</p:sldLayout>
</file>

<file path=ppt/slideLayouts/slideLayout6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833F19-6F88-4947-8A0C-9D6C3724A86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29C7D5-30BF-4E7A-BA50-8AC9CB14BBAC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804724"/>
      </p:ext>
    </p:extLst>
  </p:cSld>
  <p:clrMapOvr>
    <a:masterClrMapping/>
  </p:clrMapOvr>
  <p:transition>
    <p:wipe dir="r"/>
  </p:transition>
</p:sldLayout>
</file>

<file path=ppt/slideLayouts/slideLayout6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B48683-2BA6-4877-AC9C-8B06C1D72F5A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8AE3AF-F094-456A-9EB4-F44F3965F198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832580"/>
      </p:ext>
    </p:extLst>
  </p:cSld>
  <p:clrMapOvr>
    <a:masterClrMapping/>
  </p:clrMapOvr>
  <p:transition>
    <p:wipe dir="r"/>
  </p:transition>
</p:sldLayout>
</file>

<file path=ppt/slideLayouts/slideLayout6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571ACA-374C-4309-88E7-C5BCEB327A96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976D6C-157D-4656-9623-9B91B43195B8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023593"/>
      </p:ext>
    </p:extLst>
  </p:cSld>
  <p:clrMapOvr>
    <a:masterClrMapping/>
  </p:clrMapOvr>
  <p:transition>
    <p:wipe dir="r"/>
  </p:transition>
</p:sldLayout>
</file>

<file path=ppt/slideLayouts/slideLayout6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4D2405-CDC8-4125-8D6E-AC412912C491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EDEA31-C3C2-454C-A55F-A1A8FAC73D38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633916"/>
      </p:ext>
    </p:extLst>
  </p:cSld>
  <p:clrMapOvr>
    <a:masterClrMapping/>
  </p:clrMapOvr>
  <p:transition>
    <p:wipe dir="r"/>
  </p:transition>
</p:sldLayout>
</file>

<file path=ppt/slideLayouts/slideLayout6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CD444E-69D0-4FA5-8D80-0C0A6DCAD6B2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F515E5-0C3B-4300-A8C8-81913F777802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494512"/>
      </p:ext>
    </p:extLst>
  </p:cSld>
  <p:clrMapOvr>
    <a:masterClrMapping/>
  </p:clrMapOvr>
  <p:transition>
    <p:wipe dir="r"/>
  </p:transition>
</p:sldLayout>
</file>

<file path=ppt/slideLayouts/slideLayout6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AE4F6D-7D96-4939-973D-9093BDAB6BC1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FFE23D-1FC1-491A-B2AD-D7DFCDEE31B4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950581"/>
      </p:ext>
    </p:extLst>
  </p:cSld>
  <p:clrMapOvr>
    <a:masterClrMapping/>
  </p:clrMapOvr>
  <p:transition>
    <p:wipe dir="r"/>
  </p:transition>
</p:sldLayout>
</file>

<file path=ppt/slideLayouts/slideLayout6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i-FI" noProof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D569DB-189E-4FCA-9058-C0530A35DF0B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2EEF71-A47B-4773-941A-6A1AF8ADCAB0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293980"/>
      </p:ext>
    </p:extLst>
  </p:cSld>
  <p:clrMapOvr>
    <a:masterClrMapping/>
  </p:clrMapOvr>
  <p:transition>
    <p:wipe dir="r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Otsikko, ClipArt-kuva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ClipArt-paikkamerkki 2"/>
          <p:cNvSpPr>
            <a:spLocks noGrp="1"/>
          </p:cNvSpPr>
          <p:nvPr>
            <p:ph type="clipArt"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287F9A-C9D2-4218-9626-D50772C49573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00D866-5E5C-4459-B814-57012C877476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728314"/>
      </p:ext>
    </p:extLst>
  </p:cSld>
  <p:clrMapOvr>
    <a:masterClrMapping/>
  </p:clrMapOvr>
  <p:transition>
    <p:wipe dir="r"/>
  </p:transition>
</p:sldLayout>
</file>

<file path=ppt/slideLayouts/slideLayout6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2A601B-BD89-4142-9343-BC94BAA761B5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DCDC76-6061-4F10-8950-76B539BC1DE9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878273"/>
      </p:ext>
    </p:extLst>
  </p:cSld>
  <p:clrMapOvr>
    <a:masterClrMapping/>
  </p:clrMapOvr>
  <p:transition>
    <p:wipe dir="r"/>
  </p:transition>
</p:sldLayout>
</file>

<file path=ppt/slideLayouts/slideLayout6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862485" y="274638"/>
            <a:ext cx="2719916" cy="5746750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698500" y="274638"/>
            <a:ext cx="7960784" cy="5746750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FF7F8E-CFD0-4216-95ED-D071A2B6DC3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0098EF-84CC-4970-B87C-5A0A2C0778E1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114624"/>
      </p:ext>
    </p:extLst>
  </p:cSld>
  <p:clrMapOvr>
    <a:masterClrMapping/>
  </p:clrMapOvr>
  <p:transition>
    <p:wipe dir="r"/>
  </p:transition>
</p:sldLayout>
</file>

<file path=ppt/slideLayouts/slideLayout6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Otsikko, ClipArt-kuva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ClipArt-paikkamerkki 2"/>
          <p:cNvSpPr>
            <a:spLocks noGrp="1"/>
          </p:cNvSpPr>
          <p:nvPr>
            <p:ph type="clipArt"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287F9A-C9D2-4218-9626-D50772C49573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00D866-5E5C-4459-B814-57012C877476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376584"/>
      </p:ext>
    </p:extLst>
  </p:cSld>
  <p:clrMapOvr>
    <a:masterClrMapping/>
  </p:clrMapOvr>
  <p:transition>
    <p:wipe dir="r"/>
  </p:transition>
</p:sldLayout>
</file>

<file path=ppt/slideLayouts/slideLayout6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Otsikko ja taulu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aulukon paikkamerkki 2"/>
          <p:cNvSpPr>
            <a:spLocks noGrp="1"/>
          </p:cNvSpPr>
          <p:nvPr>
            <p:ph type="tbl" idx="1"/>
          </p:nvPr>
        </p:nvSpPr>
        <p:spPr>
          <a:xfrm>
            <a:off x="698501" y="1600200"/>
            <a:ext cx="10883900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D2B98C-7805-451F-8DB5-0C06D716CAC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4A57E8-1ABE-4639-9785-23A35480A0C7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510650"/>
      </p:ext>
    </p:extLst>
  </p:cSld>
  <p:clrMapOvr>
    <a:masterClrMapping/>
  </p:clrMapOvr>
  <p:transition>
    <p:wipe dir="r"/>
  </p:transition>
</p:sldLayout>
</file>

<file path=ppt/slideLayouts/slideLayout6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Otsikko, teksti ja ClipArt-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ClipArt-paikkamerkki 3"/>
          <p:cNvSpPr>
            <a:spLocks noGrp="1"/>
          </p:cNvSpPr>
          <p:nvPr>
            <p:ph type="clipArt"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CFF97C-168F-4DE8-9B3C-699BC110B6F5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0323E7-142F-48CF-95DE-C5DA118BCDB7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381204"/>
      </p:ext>
    </p:extLst>
  </p:cSld>
  <p:clrMapOvr>
    <a:masterClrMapping/>
  </p:clrMapOvr>
  <p:transition>
    <p:wipe dir="r"/>
  </p:transition>
</p:sldLayout>
</file>

<file path=ppt/slideLayouts/slideLayout6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Otsikko, sisältö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5F03AA-4A06-4D22-AE55-4607EC41660A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E75995-0B8E-48C0-9B72-73578B3F1604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793914"/>
      </p:ext>
    </p:extLst>
  </p:cSld>
  <p:clrMapOvr>
    <a:masterClrMapping/>
  </p:clrMapOvr>
  <p:transition>
    <p:wipe dir="r"/>
  </p:transition>
</p:sldLayout>
</file>

<file path=ppt/slideLayouts/slideLayout6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Otsikko, kaksi sisältökohdetta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>
          <a:xfrm>
            <a:off x="698501" y="1600200"/>
            <a:ext cx="5340351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698501" y="3886200"/>
            <a:ext cx="5340351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half" idx="3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342A69-BA45-44F8-800F-F6BF137753F7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D4CC03-854C-4105-9AE8-70A246CC8CBD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692331"/>
      </p:ext>
    </p:extLst>
  </p:cSld>
  <p:clrMapOvr>
    <a:masterClrMapping/>
  </p:clrMapOvr>
  <p:transition>
    <p:wipe dir="r"/>
  </p:transition>
</p:sldLayout>
</file>

<file path=ppt/slideLayouts/slideLayout61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Otsikko ja neljä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sz="quarter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>
          <a:xfrm>
            <a:off x="698501" y="1600200"/>
            <a:ext cx="5340351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6242051" y="1600200"/>
            <a:ext cx="5340349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quarter" idx="3"/>
          </p:nvPr>
        </p:nvSpPr>
        <p:spPr>
          <a:xfrm>
            <a:off x="698501" y="3886200"/>
            <a:ext cx="5340351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242051" y="3886200"/>
            <a:ext cx="5340349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428B5A-CDD5-4DBC-9A26-512EAA30255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5997F4-AFED-409E-9963-10ED1DFF8C76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160571"/>
      </p:ext>
    </p:extLst>
  </p:cSld>
  <p:clrMapOvr>
    <a:masterClrMapping/>
  </p:clrMapOvr>
  <p:transition>
    <p:wipe dir="r"/>
  </p:transition>
</p:sldLayout>
</file>

<file path=ppt/slideLayouts/slideLayout6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Otsikko, kaksi sisältökohdetta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>
          <a:xfrm>
            <a:off x="698501" y="1600200"/>
            <a:ext cx="5340351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698501" y="3886200"/>
            <a:ext cx="5340351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half" idx="3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6C6352-CA38-4FDA-A9FB-0D2F0A64D120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B85F1F-F059-4C93-B1B3-D56CE906C6DB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12846"/>
      </p:ext>
    </p:extLst>
  </p:cSld>
  <p:clrMapOvr>
    <a:masterClrMapping/>
  </p:clrMapOvr>
  <p:transition>
    <p:wipe dir="r"/>
  </p:transition>
</p:sldLayout>
</file>

<file path=ppt/slideLayouts/slideLayout61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Otsikko ja 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Kaavion paikkamerkki 2"/>
          <p:cNvSpPr>
            <a:spLocks noGrp="1"/>
          </p:cNvSpPr>
          <p:nvPr>
            <p:ph type="chart" idx="1"/>
          </p:nvPr>
        </p:nvSpPr>
        <p:spPr>
          <a:xfrm>
            <a:off x="698501" y="1600200"/>
            <a:ext cx="10883900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51DA09-2C8F-4BC5-A8D1-DD160BD7F7D6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1DD4B9-DA6C-4A70-B3B6-C79BACEBBDF4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988123"/>
      </p:ext>
    </p:extLst>
  </p:cSld>
  <p:clrMapOvr>
    <a:masterClrMapping/>
  </p:clrMapOvr>
  <p:transition>
    <p:wipe dir="r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Otsikko ja taulu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aulukon paikkamerkki 2"/>
          <p:cNvSpPr>
            <a:spLocks noGrp="1"/>
          </p:cNvSpPr>
          <p:nvPr>
            <p:ph type="tbl" idx="1"/>
          </p:nvPr>
        </p:nvSpPr>
        <p:spPr>
          <a:xfrm>
            <a:off x="698501" y="1600200"/>
            <a:ext cx="10883900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D2B98C-7805-451F-8DB5-0C06D716CAC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4A57E8-1ABE-4639-9785-23A35480A0C7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140924"/>
      </p:ext>
    </p:extLst>
  </p:cSld>
  <p:clrMapOvr>
    <a:masterClrMapping/>
  </p:clrMapOvr>
  <p:transition>
    <p:wipe dir="r"/>
  </p:transition>
</p:sldLayout>
</file>

<file path=ppt/slideLayouts/slideLayout6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Maitosuom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4" y="188914"/>
            <a:ext cx="2302933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Anna_elämän_maistu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434" y="5394326"/>
            <a:ext cx="3983567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66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966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D84AA1-3FBE-4D9F-8638-B6D60038F4EB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150EC6D6-25B9-495A-9853-8E96237D8777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830804"/>
      </p:ext>
    </p:extLst>
  </p:cSld>
  <p:clrMapOvr>
    <a:masterClrMapping/>
  </p:clrMapOvr>
  <p:transition>
    <p:wipe dir="r"/>
  </p:transition>
</p:sldLayout>
</file>

<file path=ppt/slideLayouts/slideLayout6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FFC182-80F4-45CD-8C6A-5166FC22372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4443CA-8279-4556-90E6-7AC787E70965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563607"/>
      </p:ext>
    </p:extLst>
  </p:cSld>
  <p:clrMapOvr>
    <a:masterClrMapping/>
  </p:clrMapOvr>
  <p:transition>
    <p:wipe dir="r"/>
  </p:transition>
</p:sldLayout>
</file>

<file path=ppt/slideLayouts/slideLayout6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833F19-6F88-4947-8A0C-9D6C3724A86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29C7D5-30BF-4E7A-BA50-8AC9CB14BBAC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573725"/>
      </p:ext>
    </p:extLst>
  </p:cSld>
  <p:clrMapOvr>
    <a:masterClrMapping/>
  </p:clrMapOvr>
  <p:transition>
    <p:wipe dir="r"/>
  </p:transition>
</p:sldLayout>
</file>

<file path=ppt/slideLayouts/slideLayout6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B48683-2BA6-4877-AC9C-8B06C1D72F5A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8AE3AF-F094-456A-9EB4-F44F3965F198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77569"/>
      </p:ext>
    </p:extLst>
  </p:cSld>
  <p:clrMapOvr>
    <a:masterClrMapping/>
  </p:clrMapOvr>
  <p:transition>
    <p:wipe dir="r"/>
  </p:transition>
</p:sldLayout>
</file>

<file path=ppt/slideLayouts/slideLayout6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571ACA-374C-4309-88E7-C5BCEB327A96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976D6C-157D-4656-9623-9B91B43195B8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432669"/>
      </p:ext>
    </p:extLst>
  </p:cSld>
  <p:clrMapOvr>
    <a:masterClrMapping/>
  </p:clrMapOvr>
  <p:transition>
    <p:wipe dir="r"/>
  </p:transition>
</p:sldLayout>
</file>

<file path=ppt/slideLayouts/slideLayout6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4D2405-CDC8-4125-8D6E-AC412912C491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EDEA31-C3C2-454C-A55F-A1A8FAC73D38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507537"/>
      </p:ext>
    </p:extLst>
  </p:cSld>
  <p:clrMapOvr>
    <a:masterClrMapping/>
  </p:clrMapOvr>
  <p:transition>
    <p:wipe dir="r"/>
  </p:transition>
</p:sldLayout>
</file>

<file path=ppt/slideLayouts/slideLayout6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CD444E-69D0-4FA5-8D80-0C0A6DCAD6B2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F515E5-0C3B-4300-A8C8-81913F777802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483541"/>
      </p:ext>
    </p:extLst>
  </p:cSld>
  <p:clrMapOvr>
    <a:masterClrMapping/>
  </p:clrMapOvr>
  <p:transition>
    <p:wipe dir="r"/>
  </p:transition>
</p:sldLayout>
</file>

<file path=ppt/slideLayouts/slideLayout6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AE4F6D-7D96-4939-973D-9093BDAB6BC1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FFE23D-1FC1-491A-B2AD-D7DFCDEE31B4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13756"/>
      </p:ext>
    </p:extLst>
  </p:cSld>
  <p:clrMapOvr>
    <a:masterClrMapping/>
  </p:clrMapOvr>
  <p:transition>
    <p:wipe dir="r"/>
  </p:transition>
</p:sldLayout>
</file>

<file path=ppt/slideLayouts/slideLayout6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i-FI" noProof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D569DB-189E-4FCA-9058-C0530A35DF0B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2EEF71-A47B-4773-941A-6A1AF8ADCAB0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561805"/>
      </p:ext>
    </p:extLst>
  </p:cSld>
  <p:clrMapOvr>
    <a:masterClrMapping/>
  </p:clrMapOvr>
  <p:transition>
    <p:wipe dir="r"/>
  </p:transition>
</p:sldLayout>
</file>

<file path=ppt/slideLayouts/slideLayout6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2A601B-BD89-4142-9343-BC94BAA761B5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DCDC76-6061-4F10-8950-76B539BC1DE9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47379"/>
      </p:ext>
    </p:extLst>
  </p:cSld>
  <p:clrMapOvr>
    <a:masterClrMapping/>
  </p:clrMapOvr>
  <p:transition>
    <p:wipe dir="r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Otsikko, teksti ja ClipArt-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ClipArt-paikkamerkki 3"/>
          <p:cNvSpPr>
            <a:spLocks noGrp="1"/>
          </p:cNvSpPr>
          <p:nvPr>
            <p:ph type="clipArt"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CFF97C-168F-4DE8-9B3C-699BC110B6F5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0323E7-142F-48CF-95DE-C5DA118BCDB7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888377"/>
      </p:ext>
    </p:extLst>
  </p:cSld>
  <p:clrMapOvr>
    <a:masterClrMapping/>
  </p:clrMapOvr>
  <p:transition>
    <p:wipe dir="r"/>
  </p:transition>
</p:sldLayout>
</file>

<file path=ppt/slideLayouts/slideLayout6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862485" y="274638"/>
            <a:ext cx="2719916" cy="5746750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698500" y="274638"/>
            <a:ext cx="7960784" cy="5746750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FF7F8E-CFD0-4216-95ED-D071A2B6DC3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0098EF-84CC-4970-B87C-5A0A2C0778E1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529771"/>
      </p:ext>
    </p:extLst>
  </p:cSld>
  <p:clrMapOvr>
    <a:masterClrMapping/>
  </p:clrMapOvr>
  <p:transition>
    <p:wipe dir="r"/>
  </p:transition>
</p:sldLayout>
</file>

<file path=ppt/slideLayouts/slideLayout631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Otsikko, ClipArt-kuva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ClipArt-paikkamerkki 2"/>
          <p:cNvSpPr>
            <a:spLocks noGrp="1"/>
          </p:cNvSpPr>
          <p:nvPr>
            <p:ph type="clipArt"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287F9A-C9D2-4218-9626-D50772C49573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00D866-5E5C-4459-B814-57012C877476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675671"/>
      </p:ext>
    </p:extLst>
  </p:cSld>
  <p:clrMapOvr>
    <a:masterClrMapping/>
  </p:clrMapOvr>
  <p:transition>
    <p:wipe dir="r"/>
  </p:transition>
</p:sldLayout>
</file>

<file path=ppt/slideLayouts/slideLayout63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Otsikko ja taulu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aulukon paikkamerkki 2"/>
          <p:cNvSpPr>
            <a:spLocks noGrp="1"/>
          </p:cNvSpPr>
          <p:nvPr>
            <p:ph type="tbl" idx="1"/>
          </p:nvPr>
        </p:nvSpPr>
        <p:spPr>
          <a:xfrm>
            <a:off x="698501" y="1600200"/>
            <a:ext cx="10883900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D2B98C-7805-451F-8DB5-0C06D716CAC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4A57E8-1ABE-4639-9785-23A35480A0C7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235622"/>
      </p:ext>
    </p:extLst>
  </p:cSld>
  <p:clrMapOvr>
    <a:masterClrMapping/>
  </p:clrMapOvr>
  <p:transition>
    <p:wipe dir="r"/>
  </p:transition>
</p:sldLayout>
</file>

<file path=ppt/slideLayouts/slideLayout63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Otsikko, teksti ja ClipArt-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ClipArt-paikkamerkki 3"/>
          <p:cNvSpPr>
            <a:spLocks noGrp="1"/>
          </p:cNvSpPr>
          <p:nvPr>
            <p:ph type="clipArt"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CFF97C-168F-4DE8-9B3C-699BC110B6F5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0323E7-142F-48CF-95DE-C5DA118BCDB7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224465"/>
      </p:ext>
    </p:extLst>
  </p:cSld>
  <p:clrMapOvr>
    <a:masterClrMapping/>
  </p:clrMapOvr>
  <p:transition>
    <p:wipe dir="r"/>
  </p:transition>
</p:sldLayout>
</file>

<file path=ppt/slideLayouts/slideLayout63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Otsikko, sisältö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5F03AA-4A06-4D22-AE55-4607EC41660A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E75995-0B8E-48C0-9B72-73578B3F1604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395257"/>
      </p:ext>
    </p:extLst>
  </p:cSld>
  <p:clrMapOvr>
    <a:masterClrMapping/>
  </p:clrMapOvr>
  <p:transition>
    <p:wipe dir="r"/>
  </p:transition>
</p:sldLayout>
</file>

<file path=ppt/slideLayouts/slideLayout6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Otsikko, kaksi sisältökohdetta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>
          <a:xfrm>
            <a:off x="698501" y="1600200"/>
            <a:ext cx="5340351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698501" y="3886200"/>
            <a:ext cx="5340351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half" idx="3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342A69-BA45-44F8-800F-F6BF137753F7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D4CC03-854C-4105-9AE8-70A246CC8CBD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20257"/>
      </p:ext>
    </p:extLst>
  </p:cSld>
  <p:clrMapOvr>
    <a:masterClrMapping/>
  </p:clrMapOvr>
  <p:transition>
    <p:wipe dir="r"/>
  </p:transition>
</p:sldLayout>
</file>

<file path=ppt/slideLayouts/slideLayout63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Otsikko ja neljä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sz="quarter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>
          <a:xfrm>
            <a:off x="698501" y="1600200"/>
            <a:ext cx="5340351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6242051" y="1600200"/>
            <a:ext cx="5340349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quarter" idx="3"/>
          </p:nvPr>
        </p:nvSpPr>
        <p:spPr>
          <a:xfrm>
            <a:off x="698501" y="3886200"/>
            <a:ext cx="5340351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242051" y="3886200"/>
            <a:ext cx="5340349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428B5A-CDD5-4DBC-9A26-512EAA30255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5997F4-AFED-409E-9963-10ED1DFF8C76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445947"/>
      </p:ext>
    </p:extLst>
  </p:cSld>
  <p:clrMapOvr>
    <a:masterClrMapping/>
  </p:clrMapOvr>
  <p:transition>
    <p:wipe dir="r"/>
  </p:transition>
</p:sldLayout>
</file>

<file path=ppt/slideLayouts/slideLayout6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Otsikko, kaksi sisältökohdetta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>
          <a:xfrm>
            <a:off x="698501" y="1600200"/>
            <a:ext cx="5340351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698501" y="3886200"/>
            <a:ext cx="5340351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half" idx="3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6C6352-CA38-4FDA-A9FB-0D2F0A64D120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B85F1F-F059-4C93-B1B3-D56CE906C6DB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779063"/>
      </p:ext>
    </p:extLst>
  </p:cSld>
  <p:clrMapOvr>
    <a:masterClrMapping/>
  </p:clrMapOvr>
  <p:transition>
    <p:wipe dir="r"/>
  </p:transition>
</p:sldLayout>
</file>

<file path=ppt/slideLayouts/slideLayout63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Otsikko ja 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Kaavion paikkamerkki 2"/>
          <p:cNvSpPr>
            <a:spLocks noGrp="1"/>
          </p:cNvSpPr>
          <p:nvPr>
            <p:ph type="chart" idx="1"/>
          </p:nvPr>
        </p:nvSpPr>
        <p:spPr>
          <a:xfrm>
            <a:off x="698501" y="1600200"/>
            <a:ext cx="10883900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51DA09-2C8F-4BC5-A8D1-DD160BD7F7D6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1DD4B9-DA6C-4A70-B3B6-C79BACEBBDF4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941432"/>
      </p:ext>
    </p:extLst>
  </p:cSld>
  <p:clrMapOvr>
    <a:masterClrMapping/>
  </p:clrMapOvr>
  <p:transition>
    <p:wipe dir="r"/>
  </p:transition>
</p:sldLayout>
</file>

<file path=ppt/slideLayouts/slideLayout6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Maitosuom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4" y="188914"/>
            <a:ext cx="2302933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Anna_elämän_maistu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434" y="5394326"/>
            <a:ext cx="3983567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66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966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D84AA1-3FBE-4D9F-8638-B6D60038F4EB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150EC6D6-25B9-495A-9853-8E96237D8777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095452"/>
      </p:ext>
    </p:extLst>
  </p:cSld>
  <p:clrMapOvr>
    <a:masterClrMapping/>
  </p:clrMapOvr>
  <p:transition>
    <p:wipe dir="r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Otsikko, sisältö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5F03AA-4A06-4D22-AE55-4607EC41660A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E75995-0B8E-48C0-9B72-73578B3F1604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044084"/>
      </p:ext>
    </p:extLst>
  </p:cSld>
  <p:clrMapOvr>
    <a:masterClrMapping/>
  </p:clrMapOvr>
  <p:transition>
    <p:wipe dir="r"/>
  </p:transition>
</p:sldLayout>
</file>

<file path=ppt/slideLayouts/slideLayout6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FFC182-80F4-45CD-8C6A-5166FC22372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4443CA-8279-4556-90E6-7AC787E70965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875673"/>
      </p:ext>
    </p:extLst>
  </p:cSld>
  <p:clrMapOvr>
    <a:masterClrMapping/>
  </p:clrMapOvr>
  <p:transition>
    <p:wipe dir="r"/>
  </p:transition>
</p:sldLayout>
</file>

<file path=ppt/slideLayouts/slideLayout6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833F19-6F88-4947-8A0C-9D6C3724A86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29C7D5-30BF-4E7A-BA50-8AC9CB14BBAC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268835"/>
      </p:ext>
    </p:extLst>
  </p:cSld>
  <p:clrMapOvr>
    <a:masterClrMapping/>
  </p:clrMapOvr>
  <p:transition>
    <p:wipe dir="r"/>
  </p:transition>
</p:sldLayout>
</file>

<file path=ppt/slideLayouts/slideLayout6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B48683-2BA6-4877-AC9C-8B06C1D72F5A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8AE3AF-F094-456A-9EB4-F44F3965F198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732970"/>
      </p:ext>
    </p:extLst>
  </p:cSld>
  <p:clrMapOvr>
    <a:masterClrMapping/>
  </p:clrMapOvr>
  <p:transition>
    <p:wipe dir="r"/>
  </p:transition>
</p:sldLayout>
</file>

<file path=ppt/slideLayouts/slideLayout6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571ACA-374C-4309-88E7-C5BCEB327A96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976D6C-157D-4656-9623-9B91B43195B8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449904"/>
      </p:ext>
    </p:extLst>
  </p:cSld>
  <p:clrMapOvr>
    <a:masterClrMapping/>
  </p:clrMapOvr>
  <p:transition>
    <p:wipe dir="r"/>
  </p:transition>
</p:sldLayout>
</file>

<file path=ppt/slideLayouts/slideLayout6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4D2405-CDC8-4125-8D6E-AC412912C491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EDEA31-C3C2-454C-A55F-A1A8FAC73D38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985230"/>
      </p:ext>
    </p:extLst>
  </p:cSld>
  <p:clrMapOvr>
    <a:masterClrMapping/>
  </p:clrMapOvr>
  <p:transition>
    <p:wipe dir="r"/>
  </p:transition>
</p:sldLayout>
</file>

<file path=ppt/slideLayouts/slideLayout6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CD444E-69D0-4FA5-8D80-0C0A6DCAD6B2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F515E5-0C3B-4300-A8C8-81913F777802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901633"/>
      </p:ext>
    </p:extLst>
  </p:cSld>
  <p:clrMapOvr>
    <a:masterClrMapping/>
  </p:clrMapOvr>
  <p:transition>
    <p:wipe dir="r"/>
  </p:transition>
</p:sldLayout>
</file>

<file path=ppt/slideLayouts/slideLayout6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AE4F6D-7D96-4939-973D-9093BDAB6BC1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FFE23D-1FC1-491A-B2AD-D7DFCDEE31B4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617184"/>
      </p:ext>
    </p:extLst>
  </p:cSld>
  <p:clrMapOvr>
    <a:masterClrMapping/>
  </p:clrMapOvr>
  <p:transition>
    <p:wipe dir="r"/>
  </p:transition>
</p:sldLayout>
</file>

<file path=ppt/slideLayouts/slideLayout6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i-FI" noProof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D569DB-189E-4FCA-9058-C0530A35DF0B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2EEF71-A47B-4773-941A-6A1AF8ADCAB0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429004"/>
      </p:ext>
    </p:extLst>
  </p:cSld>
  <p:clrMapOvr>
    <a:masterClrMapping/>
  </p:clrMapOvr>
  <p:transition>
    <p:wipe dir="r"/>
  </p:transition>
</p:sldLayout>
</file>

<file path=ppt/slideLayouts/slideLayout6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2A601B-BD89-4142-9343-BC94BAA761B5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DCDC76-6061-4F10-8950-76B539BC1DE9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84621"/>
      </p:ext>
    </p:extLst>
  </p:cSld>
  <p:clrMapOvr>
    <a:masterClrMapping/>
  </p:clrMapOvr>
  <p:transition>
    <p:wipe dir="r"/>
  </p:transition>
</p:sldLayout>
</file>

<file path=ppt/slideLayouts/slideLayout6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862485" y="274638"/>
            <a:ext cx="2719916" cy="5746750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698500" y="274638"/>
            <a:ext cx="7960784" cy="5746750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FF7F8E-CFD0-4216-95ED-D071A2B6DC3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0098EF-84CC-4970-B87C-5A0A2C0778E1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487410"/>
      </p:ext>
    </p:extLst>
  </p:cSld>
  <p:clrMapOvr>
    <a:masterClrMapping/>
  </p:clrMapOvr>
  <p:transition>
    <p:wipe dir="r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Otsikko, kaksi sisältökohdetta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>
          <a:xfrm>
            <a:off x="698501" y="1600200"/>
            <a:ext cx="5340351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698501" y="3886200"/>
            <a:ext cx="5340351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half" idx="3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342A69-BA45-44F8-800F-F6BF137753F7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D4CC03-854C-4105-9AE8-70A246CC8CBD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372159"/>
      </p:ext>
    </p:extLst>
  </p:cSld>
  <p:clrMapOvr>
    <a:masterClrMapping/>
  </p:clrMapOvr>
  <p:transition>
    <p:wipe dir="r"/>
  </p:transition>
</p:sldLayout>
</file>

<file path=ppt/slideLayouts/slideLayout650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Otsikko, ClipArt-kuva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ClipArt-paikkamerkki 2"/>
          <p:cNvSpPr>
            <a:spLocks noGrp="1"/>
          </p:cNvSpPr>
          <p:nvPr>
            <p:ph type="clipArt"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287F9A-C9D2-4218-9626-D50772C49573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00D866-5E5C-4459-B814-57012C877476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227495"/>
      </p:ext>
    </p:extLst>
  </p:cSld>
  <p:clrMapOvr>
    <a:masterClrMapping/>
  </p:clrMapOvr>
  <p:transition>
    <p:wipe dir="r"/>
  </p:transition>
</p:sldLayout>
</file>

<file path=ppt/slideLayouts/slideLayout65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Otsikko ja taulu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aulukon paikkamerkki 2"/>
          <p:cNvSpPr>
            <a:spLocks noGrp="1"/>
          </p:cNvSpPr>
          <p:nvPr>
            <p:ph type="tbl" idx="1"/>
          </p:nvPr>
        </p:nvSpPr>
        <p:spPr>
          <a:xfrm>
            <a:off x="698501" y="1600200"/>
            <a:ext cx="10883900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D2B98C-7805-451F-8DB5-0C06D716CAC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4A57E8-1ABE-4639-9785-23A35480A0C7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06836"/>
      </p:ext>
    </p:extLst>
  </p:cSld>
  <p:clrMapOvr>
    <a:masterClrMapping/>
  </p:clrMapOvr>
  <p:transition>
    <p:wipe dir="r"/>
  </p:transition>
</p:sldLayout>
</file>

<file path=ppt/slideLayouts/slideLayout65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Otsikko, teksti ja ClipArt-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ClipArt-paikkamerkki 3"/>
          <p:cNvSpPr>
            <a:spLocks noGrp="1"/>
          </p:cNvSpPr>
          <p:nvPr>
            <p:ph type="clipArt"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CFF97C-168F-4DE8-9B3C-699BC110B6F5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0323E7-142F-48CF-95DE-C5DA118BCDB7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978945"/>
      </p:ext>
    </p:extLst>
  </p:cSld>
  <p:clrMapOvr>
    <a:masterClrMapping/>
  </p:clrMapOvr>
  <p:transition>
    <p:wipe dir="r"/>
  </p:transition>
</p:sldLayout>
</file>

<file path=ppt/slideLayouts/slideLayout65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Otsikko, sisältö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5F03AA-4A06-4D22-AE55-4607EC41660A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E75995-0B8E-48C0-9B72-73578B3F1604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705709"/>
      </p:ext>
    </p:extLst>
  </p:cSld>
  <p:clrMapOvr>
    <a:masterClrMapping/>
  </p:clrMapOvr>
  <p:transition>
    <p:wipe dir="r"/>
  </p:transition>
</p:sldLayout>
</file>

<file path=ppt/slideLayouts/slideLayout6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Otsikko, kaksi sisältökohdetta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>
          <a:xfrm>
            <a:off x="698501" y="1600200"/>
            <a:ext cx="5340351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698501" y="3886200"/>
            <a:ext cx="5340351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half" idx="3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342A69-BA45-44F8-800F-F6BF137753F7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D4CC03-854C-4105-9AE8-70A246CC8CBD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140577"/>
      </p:ext>
    </p:extLst>
  </p:cSld>
  <p:clrMapOvr>
    <a:masterClrMapping/>
  </p:clrMapOvr>
  <p:transition>
    <p:wipe dir="r"/>
  </p:transition>
</p:sldLayout>
</file>

<file path=ppt/slideLayouts/slideLayout65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Otsikko ja neljä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sz="quarter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>
          <a:xfrm>
            <a:off x="698501" y="1600200"/>
            <a:ext cx="5340351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6242051" y="1600200"/>
            <a:ext cx="5340349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quarter" idx="3"/>
          </p:nvPr>
        </p:nvSpPr>
        <p:spPr>
          <a:xfrm>
            <a:off x="698501" y="3886200"/>
            <a:ext cx="5340351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242051" y="3886200"/>
            <a:ext cx="5340349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428B5A-CDD5-4DBC-9A26-512EAA30255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5997F4-AFED-409E-9963-10ED1DFF8C76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142161"/>
      </p:ext>
    </p:extLst>
  </p:cSld>
  <p:clrMapOvr>
    <a:masterClrMapping/>
  </p:clrMapOvr>
  <p:transition>
    <p:wipe dir="r"/>
  </p:transition>
</p:sldLayout>
</file>

<file path=ppt/slideLayouts/slideLayout6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Otsikko, kaksi sisältökohdetta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>
          <a:xfrm>
            <a:off x="698501" y="1600200"/>
            <a:ext cx="5340351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698501" y="3886200"/>
            <a:ext cx="5340351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half" idx="3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6C6352-CA38-4FDA-A9FB-0D2F0A64D120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B85F1F-F059-4C93-B1B3-D56CE906C6DB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29023"/>
      </p:ext>
    </p:extLst>
  </p:cSld>
  <p:clrMapOvr>
    <a:masterClrMapping/>
  </p:clrMapOvr>
  <p:transition>
    <p:wipe dir="r"/>
  </p:transition>
</p:sldLayout>
</file>

<file path=ppt/slideLayouts/slideLayout65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Otsikko ja 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Kaavion paikkamerkki 2"/>
          <p:cNvSpPr>
            <a:spLocks noGrp="1"/>
          </p:cNvSpPr>
          <p:nvPr>
            <p:ph type="chart" idx="1"/>
          </p:nvPr>
        </p:nvSpPr>
        <p:spPr>
          <a:xfrm>
            <a:off x="698501" y="1600200"/>
            <a:ext cx="10883900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51DA09-2C8F-4BC5-A8D1-DD160BD7F7D6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1DD4B9-DA6C-4A70-B3B6-C79BACEBBDF4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330123"/>
      </p:ext>
    </p:extLst>
  </p:cSld>
  <p:clrMapOvr>
    <a:masterClrMapping/>
  </p:clrMapOvr>
  <p:transition>
    <p:wipe dir="r"/>
  </p:transition>
</p:sldLayout>
</file>

<file path=ppt/slideLayouts/slideLayout6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Maitosuom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4" y="188914"/>
            <a:ext cx="2302933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Anna_elämän_maistu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434" y="5394326"/>
            <a:ext cx="3983567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66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966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D84AA1-3FBE-4D9F-8638-B6D60038F4EB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150EC6D6-25B9-495A-9853-8E96237D8777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007097"/>
      </p:ext>
    </p:extLst>
  </p:cSld>
  <p:clrMapOvr>
    <a:masterClrMapping/>
  </p:clrMapOvr>
  <p:transition>
    <p:wipe dir="r"/>
  </p:transition>
</p:sldLayout>
</file>

<file path=ppt/slideLayouts/slideLayout6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FFC182-80F4-45CD-8C6A-5166FC22372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4443CA-8279-4556-90E6-7AC787E70965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205140"/>
      </p:ext>
    </p:extLst>
  </p:cSld>
  <p:clrMapOvr>
    <a:masterClrMapping/>
  </p:clrMapOvr>
  <p:transition>
    <p:wipe dir="r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Otsikko ja neljä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sz="quarter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>
          <a:xfrm>
            <a:off x="698501" y="1600200"/>
            <a:ext cx="5340351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6242051" y="1600200"/>
            <a:ext cx="5340349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quarter" idx="3"/>
          </p:nvPr>
        </p:nvSpPr>
        <p:spPr>
          <a:xfrm>
            <a:off x="698501" y="3886200"/>
            <a:ext cx="5340351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242051" y="3886200"/>
            <a:ext cx="5340349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428B5A-CDD5-4DBC-9A26-512EAA30255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5997F4-AFED-409E-9963-10ED1DFF8C76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475841"/>
      </p:ext>
    </p:extLst>
  </p:cSld>
  <p:clrMapOvr>
    <a:masterClrMapping/>
  </p:clrMapOvr>
  <p:transition>
    <p:wipe dir="r"/>
  </p:transition>
</p:sldLayout>
</file>

<file path=ppt/slideLayouts/slideLayout6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833F19-6F88-4947-8A0C-9D6C3724A86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29C7D5-30BF-4E7A-BA50-8AC9CB14BBAC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231483"/>
      </p:ext>
    </p:extLst>
  </p:cSld>
  <p:clrMapOvr>
    <a:masterClrMapping/>
  </p:clrMapOvr>
  <p:transition>
    <p:wipe dir="r"/>
  </p:transition>
</p:sldLayout>
</file>

<file path=ppt/slideLayouts/slideLayout6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B48683-2BA6-4877-AC9C-8B06C1D72F5A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8AE3AF-F094-456A-9EB4-F44F3965F198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891727"/>
      </p:ext>
    </p:extLst>
  </p:cSld>
  <p:clrMapOvr>
    <a:masterClrMapping/>
  </p:clrMapOvr>
  <p:transition>
    <p:wipe dir="r"/>
  </p:transition>
</p:sldLayout>
</file>

<file path=ppt/slideLayouts/slideLayout6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571ACA-374C-4309-88E7-C5BCEB327A96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976D6C-157D-4656-9623-9B91B43195B8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233745"/>
      </p:ext>
    </p:extLst>
  </p:cSld>
  <p:clrMapOvr>
    <a:masterClrMapping/>
  </p:clrMapOvr>
  <p:transition>
    <p:wipe dir="r"/>
  </p:transition>
</p:sldLayout>
</file>

<file path=ppt/slideLayouts/slideLayout6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4D2405-CDC8-4125-8D6E-AC412912C491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EDEA31-C3C2-454C-A55F-A1A8FAC73D38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36614"/>
      </p:ext>
    </p:extLst>
  </p:cSld>
  <p:clrMapOvr>
    <a:masterClrMapping/>
  </p:clrMapOvr>
  <p:transition>
    <p:wipe dir="r"/>
  </p:transition>
</p:sldLayout>
</file>

<file path=ppt/slideLayouts/slideLayout6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CD444E-69D0-4FA5-8D80-0C0A6DCAD6B2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F515E5-0C3B-4300-A8C8-81913F777802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46270"/>
      </p:ext>
    </p:extLst>
  </p:cSld>
  <p:clrMapOvr>
    <a:masterClrMapping/>
  </p:clrMapOvr>
  <p:transition>
    <p:wipe dir="r"/>
  </p:transition>
</p:sldLayout>
</file>

<file path=ppt/slideLayouts/slideLayout6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AE4F6D-7D96-4939-973D-9093BDAB6BC1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FFE23D-1FC1-491A-B2AD-D7DFCDEE31B4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052940"/>
      </p:ext>
    </p:extLst>
  </p:cSld>
  <p:clrMapOvr>
    <a:masterClrMapping/>
  </p:clrMapOvr>
  <p:transition>
    <p:wipe dir="r"/>
  </p:transition>
</p:sldLayout>
</file>

<file path=ppt/slideLayouts/slideLayout6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i-FI" noProof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D569DB-189E-4FCA-9058-C0530A35DF0B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2EEF71-A47B-4773-941A-6A1AF8ADCAB0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508758"/>
      </p:ext>
    </p:extLst>
  </p:cSld>
  <p:clrMapOvr>
    <a:masterClrMapping/>
  </p:clrMapOvr>
  <p:transition>
    <p:wipe dir="r"/>
  </p:transition>
</p:sldLayout>
</file>

<file path=ppt/slideLayouts/slideLayout6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2A601B-BD89-4142-9343-BC94BAA761B5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DCDC76-6061-4F10-8950-76B539BC1DE9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336538"/>
      </p:ext>
    </p:extLst>
  </p:cSld>
  <p:clrMapOvr>
    <a:masterClrMapping/>
  </p:clrMapOvr>
  <p:transition>
    <p:wipe dir="r"/>
  </p:transition>
</p:sldLayout>
</file>

<file path=ppt/slideLayouts/slideLayout6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862485" y="274638"/>
            <a:ext cx="2719916" cy="5746750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698500" y="274638"/>
            <a:ext cx="7960784" cy="5746750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FF7F8E-CFD0-4216-95ED-D071A2B6DC3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0098EF-84CC-4970-B87C-5A0A2C0778E1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676012"/>
      </p:ext>
    </p:extLst>
  </p:cSld>
  <p:clrMapOvr>
    <a:masterClrMapping/>
  </p:clrMapOvr>
  <p:transition>
    <p:wipe dir="r"/>
  </p:transition>
</p:sldLayout>
</file>

<file path=ppt/slideLayouts/slideLayout669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Otsikko, ClipArt-kuva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ClipArt-paikkamerkki 2"/>
          <p:cNvSpPr>
            <a:spLocks noGrp="1"/>
          </p:cNvSpPr>
          <p:nvPr>
            <p:ph type="clipArt"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287F9A-C9D2-4218-9626-D50772C49573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00D866-5E5C-4459-B814-57012C877476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524094"/>
      </p:ext>
    </p:extLst>
  </p:cSld>
  <p:clrMapOvr>
    <a:masterClrMapping/>
  </p:clrMapOvr>
  <p:transition>
    <p:wipe dir="r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Otsikko, kaksi sisältökohdetta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>
          <a:xfrm>
            <a:off x="698501" y="1600200"/>
            <a:ext cx="5340351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698501" y="3886200"/>
            <a:ext cx="5340351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half" idx="3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6C6352-CA38-4FDA-A9FB-0D2F0A64D120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B85F1F-F059-4C93-B1B3-D56CE906C6DB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729492"/>
      </p:ext>
    </p:extLst>
  </p:cSld>
  <p:clrMapOvr>
    <a:masterClrMapping/>
  </p:clrMapOvr>
  <p:transition>
    <p:wipe dir="r"/>
  </p:transition>
</p:sldLayout>
</file>

<file path=ppt/slideLayouts/slideLayout67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Otsikko ja taulu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aulukon paikkamerkki 2"/>
          <p:cNvSpPr>
            <a:spLocks noGrp="1"/>
          </p:cNvSpPr>
          <p:nvPr>
            <p:ph type="tbl" idx="1"/>
          </p:nvPr>
        </p:nvSpPr>
        <p:spPr>
          <a:xfrm>
            <a:off x="698501" y="1600200"/>
            <a:ext cx="10883900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D2B98C-7805-451F-8DB5-0C06D716CAC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4A57E8-1ABE-4639-9785-23A35480A0C7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759750"/>
      </p:ext>
    </p:extLst>
  </p:cSld>
  <p:clrMapOvr>
    <a:masterClrMapping/>
  </p:clrMapOvr>
  <p:transition>
    <p:wipe dir="r"/>
  </p:transition>
</p:sldLayout>
</file>

<file path=ppt/slideLayouts/slideLayout67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Otsikko, teksti ja ClipArt-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ClipArt-paikkamerkki 3"/>
          <p:cNvSpPr>
            <a:spLocks noGrp="1"/>
          </p:cNvSpPr>
          <p:nvPr>
            <p:ph type="clipArt"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CFF97C-168F-4DE8-9B3C-699BC110B6F5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0323E7-142F-48CF-95DE-C5DA118BCDB7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530251"/>
      </p:ext>
    </p:extLst>
  </p:cSld>
  <p:clrMapOvr>
    <a:masterClrMapping/>
  </p:clrMapOvr>
  <p:transition>
    <p:wipe dir="r"/>
  </p:transition>
</p:sldLayout>
</file>

<file path=ppt/slideLayouts/slideLayout67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Otsikko, sisältö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5F03AA-4A06-4D22-AE55-4607EC41660A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E75995-0B8E-48C0-9B72-73578B3F1604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314647"/>
      </p:ext>
    </p:extLst>
  </p:cSld>
  <p:clrMapOvr>
    <a:masterClrMapping/>
  </p:clrMapOvr>
  <p:transition>
    <p:wipe dir="r"/>
  </p:transition>
</p:sldLayout>
</file>

<file path=ppt/slideLayouts/slideLayout6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Otsikko, kaksi sisältökohdetta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>
          <a:xfrm>
            <a:off x="698501" y="1600200"/>
            <a:ext cx="5340351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698501" y="3886200"/>
            <a:ext cx="5340351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half" idx="3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342A69-BA45-44F8-800F-F6BF137753F7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D4CC03-854C-4105-9AE8-70A246CC8CBD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718016"/>
      </p:ext>
    </p:extLst>
  </p:cSld>
  <p:clrMapOvr>
    <a:masterClrMapping/>
  </p:clrMapOvr>
  <p:transition>
    <p:wipe dir="r"/>
  </p:transition>
</p:sldLayout>
</file>

<file path=ppt/slideLayouts/slideLayout67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Otsikko ja neljä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sz="quarter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>
          <a:xfrm>
            <a:off x="698501" y="1600200"/>
            <a:ext cx="5340351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6242051" y="1600200"/>
            <a:ext cx="5340349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quarter" idx="3"/>
          </p:nvPr>
        </p:nvSpPr>
        <p:spPr>
          <a:xfrm>
            <a:off x="698501" y="3886200"/>
            <a:ext cx="5340351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242051" y="3886200"/>
            <a:ext cx="5340349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428B5A-CDD5-4DBC-9A26-512EAA30255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5997F4-AFED-409E-9963-10ED1DFF8C76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178670"/>
      </p:ext>
    </p:extLst>
  </p:cSld>
  <p:clrMapOvr>
    <a:masterClrMapping/>
  </p:clrMapOvr>
  <p:transition>
    <p:wipe dir="r"/>
  </p:transition>
</p:sldLayout>
</file>

<file path=ppt/slideLayouts/slideLayout6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Otsikko, kaksi sisältökohdetta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>
          <a:xfrm>
            <a:off x="698501" y="1600200"/>
            <a:ext cx="5340351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698501" y="3886200"/>
            <a:ext cx="5340351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half" idx="3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6C6352-CA38-4FDA-A9FB-0D2F0A64D120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B85F1F-F059-4C93-B1B3-D56CE906C6DB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275250"/>
      </p:ext>
    </p:extLst>
  </p:cSld>
  <p:clrMapOvr>
    <a:masterClrMapping/>
  </p:clrMapOvr>
  <p:transition>
    <p:wipe dir="r"/>
  </p:transition>
</p:sldLayout>
</file>

<file path=ppt/slideLayouts/slideLayout67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Otsikko ja 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Kaavion paikkamerkki 2"/>
          <p:cNvSpPr>
            <a:spLocks noGrp="1"/>
          </p:cNvSpPr>
          <p:nvPr>
            <p:ph type="chart" idx="1"/>
          </p:nvPr>
        </p:nvSpPr>
        <p:spPr>
          <a:xfrm>
            <a:off x="698501" y="1600200"/>
            <a:ext cx="10883900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51DA09-2C8F-4BC5-A8D1-DD160BD7F7D6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1DD4B9-DA6C-4A70-B3B6-C79BACEBBDF4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609516"/>
      </p:ext>
    </p:extLst>
  </p:cSld>
  <p:clrMapOvr>
    <a:masterClrMapping/>
  </p:clrMapOvr>
  <p:transition>
    <p:wipe dir="r"/>
  </p:transition>
</p:sldLayout>
</file>

<file path=ppt/slideLayouts/slideLayout6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Maitosuom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4" y="188914"/>
            <a:ext cx="2302933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Anna_elämän_maistu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434" y="5394326"/>
            <a:ext cx="3983567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66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966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D84AA1-3FBE-4D9F-8638-B6D60038F4EB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150EC6D6-25B9-495A-9853-8E96237D8777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800725"/>
      </p:ext>
    </p:extLst>
  </p:cSld>
  <p:clrMapOvr>
    <a:masterClrMapping/>
  </p:clrMapOvr>
  <p:transition>
    <p:wipe dir="r"/>
  </p:transition>
</p:sldLayout>
</file>

<file path=ppt/slideLayouts/slideLayout6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FFC182-80F4-45CD-8C6A-5166FC22372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4443CA-8279-4556-90E6-7AC787E70965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26142"/>
      </p:ext>
    </p:extLst>
  </p:cSld>
  <p:clrMapOvr>
    <a:masterClrMapping/>
  </p:clrMapOvr>
  <p:transition>
    <p:wipe dir="r"/>
  </p:transition>
</p:sldLayout>
</file>

<file path=ppt/slideLayouts/slideLayout6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833F19-6F88-4947-8A0C-9D6C3724A86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29C7D5-30BF-4E7A-BA50-8AC9CB14BBAC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028127"/>
      </p:ext>
    </p:extLst>
  </p:cSld>
  <p:clrMapOvr>
    <a:masterClrMapping/>
  </p:clrMapOvr>
  <p:transition>
    <p:wipe dir="r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Otsikko ja 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Kaavion paikkamerkki 2"/>
          <p:cNvSpPr>
            <a:spLocks noGrp="1"/>
          </p:cNvSpPr>
          <p:nvPr>
            <p:ph type="chart" idx="1"/>
          </p:nvPr>
        </p:nvSpPr>
        <p:spPr>
          <a:xfrm>
            <a:off x="698501" y="1600200"/>
            <a:ext cx="10883900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51DA09-2C8F-4BC5-A8D1-DD160BD7F7D6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1DD4B9-DA6C-4A70-B3B6-C79BACEBBDF4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776418"/>
      </p:ext>
    </p:extLst>
  </p:cSld>
  <p:clrMapOvr>
    <a:masterClrMapping/>
  </p:clrMapOvr>
  <p:transition>
    <p:wipe dir="r"/>
  </p:transition>
</p:sldLayout>
</file>

<file path=ppt/slideLayouts/slideLayout6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B48683-2BA6-4877-AC9C-8B06C1D72F5A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8AE3AF-F094-456A-9EB4-F44F3965F198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223844"/>
      </p:ext>
    </p:extLst>
  </p:cSld>
  <p:clrMapOvr>
    <a:masterClrMapping/>
  </p:clrMapOvr>
  <p:transition>
    <p:wipe dir="r"/>
  </p:transition>
</p:sldLayout>
</file>

<file path=ppt/slideLayouts/slideLayout6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571ACA-374C-4309-88E7-C5BCEB327A96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976D6C-157D-4656-9623-9B91B43195B8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458550"/>
      </p:ext>
    </p:extLst>
  </p:cSld>
  <p:clrMapOvr>
    <a:masterClrMapping/>
  </p:clrMapOvr>
  <p:transition>
    <p:wipe dir="r"/>
  </p:transition>
</p:sldLayout>
</file>

<file path=ppt/slideLayouts/slideLayout6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4D2405-CDC8-4125-8D6E-AC412912C491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EDEA31-C3C2-454C-A55F-A1A8FAC73D38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330425"/>
      </p:ext>
    </p:extLst>
  </p:cSld>
  <p:clrMapOvr>
    <a:masterClrMapping/>
  </p:clrMapOvr>
  <p:transition>
    <p:wipe dir="r"/>
  </p:transition>
</p:sldLayout>
</file>

<file path=ppt/slideLayouts/slideLayout6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CD444E-69D0-4FA5-8D80-0C0A6DCAD6B2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F515E5-0C3B-4300-A8C8-81913F777802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542511"/>
      </p:ext>
    </p:extLst>
  </p:cSld>
  <p:clrMapOvr>
    <a:masterClrMapping/>
  </p:clrMapOvr>
  <p:transition>
    <p:wipe dir="r"/>
  </p:transition>
</p:sldLayout>
</file>

<file path=ppt/slideLayouts/slideLayout6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AE4F6D-7D96-4939-973D-9093BDAB6BC1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FFE23D-1FC1-491A-B2AD-D7DFCDEE31B4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586574"/>
      </p:ext>
    </p:extLst>
  </p:cSld>
  <p:clrMapOvr>
    <a:masterClrMapping/>
  </p:clrMapOvr>
  <p:transition>
    <p:wipe dir="r"/>
  </p:transition>
</p:sldLayout>
</file>

<file path=ppt/slideLayouts/slideLayout6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i-FI" noProof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D569DB-189E-4FCA-9058-C0530A35DF0B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2EEF71-A47B-4773-941A-6A1AF8ADCAB0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171769"/>
      </p:ext>
    </p:extLst>
  </p:cSld>
  <p:clrMapOvr>
    <a:masterClrMapping/>
  </p:clrMapOvr>
  <p:transition>
    <p:wipe dir="r"/>
  </p:transition>
</p:sldLayout>
</file>

<file path=ppt/slideLayouts/slideLayout6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2A601B-BD89-4142-9343-BC94BAA761B5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DCDC76-6061-4F10-8950-76B539BC1DE9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268277"/>
      </p:ext>
    </p:extLst>
  </p:cSld>
  <p:clrMapOvr>
    <a:masterClrMapping/>
  </p:clrMapOvr>
  <p:transition>
    <p:wipe dir="r"/>
  </p:transition>
</p:sldLayout>
</file>

<file path=ppt/slideLayouts/slideLayout6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862485" y="274638"/>
            <a:ext cx="2719916" cy="5746750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698500" y="274638"/>
            <a:ext cx="7960784" cy="5746750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FF7F8E-CFD0-4216-95ED-D071A2B6DC3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0098EF-84CC-4970-B87C-5A0A2C0778E1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240374"/>
      </p:ext>
    </p:extLst>
  </p:cSld>
  <p:clrMapOvr>
    <a:masterClrMapping/>
  </p:clrMapOvr>
  <p:transition>
    <p:wipe dir="r"/>
  </p:transition>
</p:sldLayout>
</file>

<file path=ppt/slideLayouts/slideLayout688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Otsikko, ClipArt-kuva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ClipArt-paikkamerkki 2"/>
          <p:cNvSpPr>
            <a:spLocks noGrp="1"/>
          </p:cNvSpPr>
          <p:nvPr>
            <p:ph type="clipArt"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287F9A-C9D2-4218-9626-D50772C49573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00D866-5E5C-4459-B814-57012C877476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599099"/>
      </p:ext>
    </p:extLst>
  </p:cSld>
  <p:clrMapOvr>
    <a:masterClrMapping/>
  </p:clrMapOvr>
  <p:transition>
    <p:wipe dir="r"/>
  </p:transition>
</p:sldLayout>
</file>

<file path=ppt/slideLayouts/slideLayout68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Otsikko ja taulu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aulukon paikkamerkki 2"/>
          <p:cNvSpPr>
            <a:spLocks noGrp="1"/>
          </p:cNvSpPr>
          <p:nvPr>
            <p:ph type="tbl" idx="1"/>
          </p:nvPr>
        </p:nvSpPr>
        <p:spPr>
          <a:xfrm>
            <a:off x="698501" y="1600200"/>
            <a:ext cx="10883900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D2B98C-7805-451F-8DB5-0C06D716CAC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4A57E8-1ABE-4639-9785-23A35480A0C7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233959"/>
      </p:ext>
    </p:extLst>
  </p:cSld>
  <p:clrMapOvr>
    <a:masterClrMapping/>
  </p:clrMapOvr>
  <p:transition>
    <p:wipe dir="r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Maitosuom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4" y="188914"/>
            <a:ext cx="2302933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Anna_elämän_maistu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434" y="5394326"/>
            <a:ext cx="3983567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66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966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D84AA1-3FBE-4D9F-8638-B6D60038F4EB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150EC6D6-25B9-495A-9853-8E96237D8777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667738"/>
      </p:ext>
    </p:extLst>
  </p:cSld>
  <p:clrMapOvr>
    <a:masterClrMapping/>
  </p:clrMapOvr>
  <p:transition>
    <p:wipe dir="r"/>
  </p:transition>
</p:sldLayout>
</file>

<file path=ppt/slideLayouts/slideLayout69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Otsikko, teksti ja ClipArt-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ClipArt-paikkamerkki 3"/>
          <p:cNvSpPr>
            <a:spLocks noGrp="1"/>
          </p:cNvSpPr>
          <p:nvPr>
            <p:ph type="clipArt"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CFF97C-168F-4DE8-9B3C-699BC110B6F5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0323E7-142F-48CF-95DE-C5DA118BCDB7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087592"/>
      </p:ext>
    </p:extLst>
  </p:cSld>
  <p:clrMapOvr>
    <a:masterClrMapping/>
  </p:clrMapOvr>
  <p:transition>
    <p:wipe dir="r"/>
  </p:transition>
</p:sldLayout>
</file>

<file path=ppt/slideLayouts/slideLayout69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Otsikko, sisältö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5F03AA-4A06-4D22-AE55-4607EC41660A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E75995-0B8E-48C0-9B72-73578B3F1604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795231"/>
      </p:ext>
    </p:extLst>
  </p:cSld>
  <p:clrMapOvr>
    <a:masterClrMapping/>
  </p:clrMapOvr>
  <p:transition>
    <p:wipe dir="r"/>
  </p:transition>
</p:sldLayout>
</file>

<file path=ppt/slideLayouts/slideLayout6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Otsikko, kaksi sisältökohdetta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>
          <a:xfrm>
            <a:off x="698501" y="1600200"/>
            <a:ext cx="5340351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698501" y="3886200"/>
            <a:ext cx="5340351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half" idx="3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342A69-BA45-44F8-800F-F6BF137753F7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D4CC03-854C-4105-9AE8-70A246CC8CBD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347076"/>
      </p:ext>
    </p:extLst>
  </p:cSld>
  <p:clrMapOvr>
    <a:masterClrMapping/>
  </p:clrMapOvr>
  <p:transition>
    <p:wipe dir="r"/>
  </p:transition>
</p:sldLayout>
</file>

<file path=ppt/slideLayouts/slideLayout69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Otsikko ja neljä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sz="quarter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>
          <a:xfrm>
            <a:off x="698501" y="1600200"/>
            <a:ext cx="5340351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6242051" y="1600200"/>
            <a:ext cx="5340349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quarter" idx="3"/>
          </p:nvPr>
        </p:nvSpPr>
        <p:spPr>
          <a:xfrm>
            <a:off x="698501" y="3886200"/>
            <a:ext cx="5340351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242051" y="3886200"/>
            <a:ext cx="5340349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428B5A-CDD5-4DBC-9A26-512EAA30255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5997F4-AFED-409E-9963-10ED1DFF8C76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155719"/>
      </p:ext>
    </p:extLst>
  </p:cSld>
  <p:clrMapOvr>
    <a:masterClrMapping/>
  </p:clrMapOvr>
  <p:transition>
    <p:wipe dir="r"/>
  </p:transition>
</p:sldLayout>
</file>

<file path=ppt/slideLayouts/slideLayout6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Otsikko, kaksi sisältökohdetta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>
          <a:xfrm>
            <a:off x="698501" y="1600200"/>
            <a:ext cx="5340351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698501" y="3886200"/>
            <a:ext cx="5340351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half" idx="3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6C6352-CA38-4FDA-A9FB-0D2F0A64D120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B85F1F-F059-4C93-B1B3-D56CE906C6DB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441951"/>
      </p:ext>
    </p:extLst>
  </p:cSld>
  <p:clrMapOvr>
    <a:masterClrMapping/>
  </p:clrMapOvr>
  <p:transition>
    <p:wipe dir="r"/>
  </p:transition>
</p:sldLayout>
</file>

<file path=ppt/slideLayouts/slideLayout69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Otsikko ja 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Kaavion paikkamerkki 2"/>
          <p:cNvSpPr>
            <a:spLocks noGrp="1"/>
          </p:cNvSpPr>
          <p:nvPr>
            <p:ph type="chart" idx="1"/>
          </p:nvPr>
        </p:nvSpPr>
        <p:spPr>
          <a:xfrm>
            <a:off x="698501" y="1600200"/>
            <a:ext cx="10883900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51DA09-2C8F-4BC5-A8D1-DD160BD7F7D6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1DD4B9-DA6C-4A70-B3B6-C79BACEBBDF4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771492"/>
      </p:ext>
    </p:extLst>
  </p:cSld>
  <p:clrMapOvr>
    <a:masterClrMapping/>
  </p:clrMapOvr>
  <p:transition>
    <p:wipe dir="r"/>
  </p:transition>
</p:sldLayout>
</file>

<file path=ppt/slideLayouts/slideLayout6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Maitosuom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4" y="188914"/>
            <a:ext cx="2302933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Anna_elämän_maistu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434" y="5394326"/>
            <a:ext cx="3983567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66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966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D84AA1-3FBE-4D9F-8638-B6D60038F4EB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150EC6D6-25B9-495A-9853-8E96237D8777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340095"/>
      </p:ext>
    </p:extLst>
  </p:cSld>
  <p:clrMapOvr>
    <a:masterClrMapping/>
  </p:clrMapOvr>
  <p:transition>
    <p:wipe dir="r"/>
  </p:transition>
</p:sldLayout>
</file>

<file path=ppt/slideLayouts/slideLayout6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FFC182-80F4-45CD-8C6A-5166FC22372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4443CA-8279-4556-90E6-7AC787E70965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649492"/>
      </p:ext>
    </p:extLst>
  </p:cSld>
  <p:clrMapOvr>
    <a:masterClrMapping/>
  </p:clrMapOvr>
  <p:transition>
    <p:wipe dir="r"/>
  </p:transition>
</p:sldLayout>
</file>

<file path=ppt/slideLayouts/slideLayout6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833F19-6F88-4947-8A0C-9D6C3724A86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29C7D5-30BF-4E7A-BA50-8AC9CB14BBAC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757651"/>
      </p:ext>
    </p:extLst>
  </p:cSld>
  <p:clrMapOvr>
    <a:masterClrMapping/>
  </p:clrMapOvr>
  <p:transition>
    <p:wipe dir="r"/>
  </p:transition>
</p:sldLayout>
</file>

<file path=ppt/slideLayouts/slideLayout6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B48683-2BA6-4877-AC9C-8B06C1D72F5A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8AE3AF-F094-456A-9EB4-F44F3965F198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123676"/>
      </p:ext>
    </p:extLst>
  </p:cSld>
  <p:clrMapOvr>
    <a:masterClrMapping/>
  </p:clrMapOvr>
  <p:transition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5EB12-06D4-44A9-B35A-AD767CE5072B}" type="datetimeFigureOut">
              <a:rPr lang="fi-FI" smtClean="0"/>
              <a:t>17.11.2020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D3004-F1F2-42B5-BD8E-9087A1D08CE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7523509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FFC182-80F4-45CD-8C6A-5166FC22372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4443CA-8279-4556-90E6-7AC787E70965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331683"/>
      </p:ext>
    </p:extLst>
  </p:cSld>
  <p:clrMapOvr>
    <a:masterClrMapping/>
  </p:clrMapOvr>
  <p:transition>
    <p:wipe dir="r"/>
  </p:transition>
</p:sldLayout>
</file>

<file path=ppt/slideLayouts/slideLayout7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571ACA-374C-4309-88E7-C5BCEB327A96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976D6C-157D-4656-9623-9B91B43195B8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068823"/>
      </p:ext>
    </p:extLst>
  </p:cSld>
  <p:clrMapOvr>
    <a:masterClrMapping/>
  </p:clrMapOvr>
  <p:transition>
    <p:wipe dir="r"/>
  </p:transition>
</p:sldLayout>
</file>

<file path=ppt/slideLayouts/slideLayout7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4D2405-CDC8-4125-8D6E-AC412912C491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EDEA31-C3C2-454C-A55F-A1A8FAC73D38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229946"/>
      </p:ext>
    </p:extLst>
  </p:cSld>
  <p:clrMapOvr>
    <a:masterClrMapping/>
  </p:clrMapOvr>
  <p:transition>
    <p:wipe dir="r"/>
  </p:transition>
</p:sldLayout>
</file>

<file path=ppt/slideLayouts/slideLayout7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CD444E-69D0-4FA5-8D80-0C0A6DCAD6B2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F515E5-0C3B-4300-A8C8-81913F777802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279131"/>
      </p:ext>
    </p:extLst>
  </p:cSld>
  <p:clrMapOvr>
    <a:masterClrMapping/>
  </p:clrMapOvr>
  <p:transition>
    <p:wipe dir="r"/>
  </p:transition>
</p:sldLayout>
</file>

<file path=ppt/slideLayouts/slideLayout7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AE4F6D-7D96-4939-973D-9093BDAB6BC1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FFE23D-1FC1-491A-B2AD-D7DFCDEE31B4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142955"/>
      </p:ext>
    </p:extLst>
  </p:cSld>
  <p:clrMapOvr>
    <a:masterClrMapping/>
  </p:clrMapOvr>
  <p:transition>
    <p:wipe dir="r"/>
  </p:transition>
</p:sldLayout>
</file>

<file path=ppt/slideLayouts/slideLayout7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i-FI" noProof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D569DB-189E-4FCA-9058-C0530A35DF0B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2EEF71-A47B-4773-941A-6A1AF8ADCAB0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865141"/>
      </p:ext>
    </p:extLst>
  </p:cSld>
  <p:clrMapOvr>
    <a:masterClrMapping/>
  </p:clrMapOvr>
  <p:transition>
    <p:wipe dir="r"/>
  </p:transition>
</p:sldLayout>
</file>

<file path=ppt/slideLayouts/slideLayout7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2A601B-BD89-4142-9343-BC94BAA761B5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DCDC76-6061-4F10-8950-76B539BC1DE9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838433"/>
      </p:ext>
    </p:extLst>
  </p:cSld>
  <p:clrMapOvr>
    <a:masterClrMapping/>
  </p:clrMapOvr>
  <p:transition>
    <p:wipe dir="r"/>
  </p:transition>
</p:sldLayout>
</file>

<file path=ppt/slideLayouts/slideLayout7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862485" y="274638"/>
            <a:ext cx="2719916" cy="5746750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698500" y="274638"/>
            <a:ext cx="7960784" cy="5746750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FF7F8E-CFD0-4216-95ED-D071A2B6DC3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0098EF-84CC-4970-B87C-5A0A2C0778E1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928887"/>
      </p:ext>
    </p:extLst>
  </p:cSld>
  <p:clrMapOvr>
    <a:masterClrMapping/>
  </p:clrMapOvr>
  <p:transition>
    <p:wipe dir="r"/>
  </p:transition>
</p:sldLayout>
</file>

<file path=ppt/slideLayouts/slideLayout707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Otsikko, ClipArt-kuva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ClipArt-paikkamerkki 2"/>
          <p:cNvSpPr>
            <a:spLocks noGrp="1"/>
          </p:cNvSpPr>
          <p:nvPr>
            <p:ph type="clipArt"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287F9A-C9D2-4218-9626-D50772C49573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00D866-5E5C-4459-B814-57012C877476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233680"/>
      </p:ext>
    </p:extLst>
  </p:cSld>
  <p:clrMapOvr>
    <a:masterClrMapping/>
  </p:clrMapOvr>
  <p:transition>
    <p:wipe dir="r"/>
  </p:transition>
</p:sldLayout>
</file>

<file path=ppt/slideLayouts/slideLayout70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Otsikko ja taulu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aulukon paikkamerkki 2"/>
          <p:cNvSpPr>
            <a:spLocks noGrp="1"/>
          </p:cNvSpPr>
          <p:nvPr>
            <p:ph type="tbl" idx="1"/>
          </p:nvPr>
        </p:nvSpPr>
        <p:spPr>
          <a:xfrm>
            <a:off x="698501" y="1600200"/>
            <a:ext cx="10883900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D2B98C-7805-451F-8DB5-0C06D716CAC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4A57E8-1ABE-4639-9785-23A35480A0C7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022613"/>
      </p:ext>
    </p:extLst>
  </p:cSld>
  <p:clrMapOvr>
    <a:masterClrMapping/>
  </p:clrMapOvr>
  <p:transition>
    <p:wipe dir="r"/>
  </p:transition>
</p:sldLayout>
</file>

<file path=ppt/slideLayouts/slideLayout70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Otsikko, teksti ja ClipArt-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ClipArt-paikkamerkki 3"/>
          <p:cNvSpPr>
            <a:spLocks noGrp="1"/>
          </p:cNvSpPr>
          <p:nvPr>
            <p:ph type="clipArt"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CFF97C-168F-4DE8-9B3C-699BC110B6F5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0323E7-142F-48CF-95DE-C5DA118BCDB7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386199"/>
      </p:ext>
    </p:extLst>
  </p:cSld>
  <p:clrMapOvr>
    <a:masterClrMapping/>
  </p:clrMapOvr>
  <p:transition>
    <p:wipe dir="r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833F19-6F88-4947-8A0C-9D6C3724A86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29C7D5-30BF-4E7A-BA50-8AC9CB14BBAC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773809"/>
      </p:ext>
    </p:extLst>
  </p:cSld>
  <p:clrMapOvr>
    <a:masterClrMapping/>
  </p:clrMapOvr>
  <p:transition>
    <p:wipe dir="r"/>
  </p:transition>
</p:sldLayout>
</file>

<file path=ppt/slideLayouts/slideLayout71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Otsikko, sisältö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5F03AA-4A06-4D22-AE55-4607EC41660A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E75995-0B8E-48C0-9B72-73578B3F1604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466796"/>
      </p:ext>
    </p:extLst>
  </p:cSld>
  <p:clrMapOvr>
    <a:masterClrMapping/>
  </p:clrMapOvr>
  <p:transition>
    <p:wipe dir="r"/>
  </p:transition>
</p:sldLayout>
</file>

<file path=ppt/slideLayouts/slideLayout7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Otsikko, kaksi sisältökohdetta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>
          <a:xfrm>
            <a:off x="698501" y="1600200"/>
            <a:ext cx="5340351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698501" y="3886200"/>
            <a:ext cx="5340351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half" idx="3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342A69-BA45-44F8-800F-F6BF137753F7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D4CC03-854C-4105-9AE8-70A246CC8CBD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547582"/>
      </p:ext>
    </p:extLst>
  </p:cSld>
  <p:clrMapOvr>
    <a:masterClrMapping/>
  </p:clrMapOvr>
  <p:transition>
    <p:wipe dir="r"/>
  </p:transition>
</p:sldLayout>
</file>

<file path=ppt/slideLayouts/slideLayout7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Otsikko ja neljä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sz="quarter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>
          <a:xfrm>
            <a:off x="698501" y="1600200"/>
            <a:ext cx="5340351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6242051" y="1600200"/>
            <a:ext cx="5340349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quarter" idx="3"/>
          </p:nvPr>
        </p:nvSpPr>
        <p:spPr>
          <a:xfrm>
            <a:off x="698501" y="3886200"/>
            <a:ext cx="5340351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242051" y="3886200"/>
            <a:ext cx="5340349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428B5A-CDD5-4DBC-9A26-512EAA30255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5997F4-AFED-409E-9963-10ED1DFF8C76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691477"/>
      </p:ext>
    </p:extLst>
  </p:cSld>
  <p:clrMapOvr>
    <a:masterClrMapping/>
  </p:clrMapOvr>
  <p:transition>
    <p:wipe dir="r"/>
  </p:transition>
</p:sldLayout>
</file>

<file path=ppt/slideLayouts/slideLayout7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Otsikko, kaksi sisältökohdetta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>
          <a:xfrm>
            <a:off x="698501" y="1600200"/>
            <a:ext cx="5340351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698501" y="3886200"/>
            <a:ext cx="5340351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half" idx="3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6C6352-CA38-4FDA-A9FB-0D2F0A64D120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B85F1F-F059-4C93-B1B3-D56CE906C6DB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231975"/>
      </p:ext>
    </p:extLst>
  </p:cSld>
  <p:clrMapOvr>
    <a:masterClrMapping/>
  </p:clrMapOvr>
  <p:transition>
    <p:wipe dir="r"/>
  </p:transition>
</p:sldLayout>
</file>

<file path=ppt/slideLayouts/slideLayout71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Otsikko ja 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Kaavion paikkamerkki 2"/>
          <p:cNvSpPr>
            <a:spLocks noGrp="1"/>
          </p:cNvSpPr>
          <p:nvPr>
            <p:ph type="chart" idx="1"/>
          </p:nvPr>
        </p:nvSpPr>
        <p:spPr>
          <a:xfrm>
            <a:off x="698501" y="1600200"/>
            <a:ext cx="10883900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51DA09-2C8F-4BC5-A8D1-DD160BD7F7D6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1DD4B9-DA6C-4A70-B3B6-C79BACEBBDF4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452814"/>
      </p:ext>
    </p:extLst>
  </p:cSld>
  <p:clrMapOvr>
    <a:masterClrMapping/>
  </p:clrMapOvr>
  <p:transition>
    <p:wipe dir="r"/>
  </p:transition>
</p:sldLayout>
</file>

<file path=ppt/slideLayouts/slideLayout7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Maitosuom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4" y="188914"/>
            <a:ext cx="2302933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Anna_elämän_maistu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434" y="5394326"/>
            <a:ext cx="3983567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66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966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D84AA1-3FBE-4D9F-8638-B6D60038F4EB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150EC6D6-25B9-495A-9853-8E96237D8777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243715"/>
      </p:ext>
    </p:extLst>
  </p:cSld>
  <p:clrMapOvr>
    <a:masterClrMapping/>
  </p:clrMapOvr>
  <p:transition>
    <p:wipe dir="r"/>
  </p:transition>
</p:sldLayout>
</file>

<file path=ppt/slideLayouts/slideLayout7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FFC182-80F4-45CD-8C6A-5166FC22372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4443CA-8279-4556-90E6-7AC787E70965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484073"/>
      </p:ext>
    </p:extLst>
  </p:cSld>
  <p:clrMapOvr>
    <a:masterClrMapping/>
  </p:clrMapOvr>
  <p:transition>
    <p:wipe dir="r"/>
  </p:transition>
</p:sldLayout>
</file>

<file path=ppt/slideLayouts/slideLayout7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833F19-6F88-4947-8A0C-9D6C3724A86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29C7D5-30BF-4E7A-BA50-8AC9CB14BBAC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528152"/>
      </p:ext>
    </p:extLst>
  </p:cSld>
  <p:clrMapOvr>
    <a:masterClrMapping/>
  </p:clrMapOvr>
  <p:transition>
    <p:wipe dir="r"/>
  </p:transition>
</p:sldLayout>
</file>

<file path=ppt/slideLayouts/slideLayout7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B48683-2BA6-4877-AC9C-8B06C1D72F5A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8AE3AF-F094-456A-9EB4-F44F3965F198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31803"/>
      </p:ext>
    </p:extLst>
  </p:cSld>
  <p:clrMapOvr>
    <a:masterClrMapping/>
  </p:clrMapOvr>
  <p:transition>
    <p:wipe dir="r"/>
  </p:transition>
</p:sldLayout>
</file>

<file path=ppt/slideLayouts/slideLayout7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571ACA-374C-4309-88E7-C5BCEB327A96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976D6C-157D-4656-9623-9B91B43195B8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959944"/>
      </p:ext>
    </p:extLst>
  </p:cSld>
  <p:clrMapOvr>
    <a:masterClrMapping/>
  </p:clrMapOvr>
  <p:transition>
    <p:wipe dir="r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B48683-2BA6-4877-AC9C-8B06C1D72F5A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8AE3AF-F094-456A-9EB4-F44F3965F198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508391"/>
      </p:ext>
    </p:extLst>
  </p:cSld>
  <p:clrMapOvr>
    <a:masterClrMapping/>
  </p:clrMapOvr>
  <p:transition>
    <p:wipe dir="r"/>
  </p:transition>
</p:sldLayout>
</file>

<file path=ppt/slideLayouts/slideLayout7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4D2405-CDC8-4125-8D6E-AC412912C491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EDEA31-C3C2-454C-A55F-A1A8FAC73D38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805287"/>
      </p:ext>
    </p:extLst>
  </p:cSld>
  <p:clrMapOvr>
    <a:masterClrMapping/>
  </p:clrMapOvr>
  <p:transition>
    <p:wipe dir="r"/>
  </p:transition>
</p:sldLayout>
</file>

<file path=ppt/slideLayouts/slideLayout7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CD444E-69D0-4FA5-8D80-0C0A6DCAD6B2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F515E5-0C3B-4300-A8C8-81913F777802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239272"/>
      </p:ext>
    </p:extLst>
  </p:cSld>
  <p:clrMapOvr>
    <a:masterClrMapping/>
  </p:clrMapOvr>
  <p:transition>
    <p:wipe dir="r"/>
  </p:transition>
</p:sldLayout>
</file>

<file path=ppt/slideLayouts/slideLayout7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AE4F6D-7D96-4939-973D-9093BDAB6BC1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FFE23D-1FC1-491A-B2AD-D7DFCDEE31B4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571293"/>
      </p:ext>
    </p:extLst>
  </p:cSld>
  <p:clrMapOvr>
    <a:masterClrMapping/>
  </p:clrMapOvr>
  <p:transition>
    <p:wipe dir="r"/>
  </p:transition>
</p:sldLayout>
</file>

<file path=ppt/slideLayouts/slideLayout7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i-FI" noProof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D569DB-189E-4FCA-9058-C0530A35DF0B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2EEF71-A47B-4773-941A-6A1AF8ADCAB0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075276"/>
      </p:ext>
    </p:extLst>
  </p:cSld>
  <p:clrMapOvr>
    <a:masterClrMapping/>
  </p:clrMapOvr>
  <p:transition>
    <p:wipe dir="r"/>
  </p:transition>
</p:sldLayout>
</file>

<file path=ppt/slideLayouts/slideLayout7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2A601B-BD89-4142-9343-BC94BAA761B5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DCDC76-6061-4F10-8950-76B539BC1DE9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859159"/>
      </p:ext>
    </p:extLst>
  </p:cSld>
  <p:clrMapOvr>
    <a:masterClrMapping/>
  </p:clrMapOvr>
  <p:transition>
    <p:wipe dir="r"/>
  </p:transition>
</p:sldLayout>
</file>

<file path=ppt/slideLayouts/slideLayout7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862485" y="274638"/>
            <a:ext cx="2719916" cy="5746750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698500" y="274638"/>
            <a:ext cx="7960784" cy="5746750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FF7F8E-CFD0-4216-95ED-D071A2B6DC3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0098EF-84CC-4970-B87C-5A0A2C0778E1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856134"/>
      </p:ext>
    </p:extLst>
  </p:cSld>
  <p:clrMapOvr>
    <a:masterClrMapping/>
  </p:clrMapOvr>
  <p:transition>
    <p:wipe dir="r"/>
  </p:transition>
</p:sldLayout>
</file>

<file path=ppt/slideLayouts/slideLayout72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Otsikko, ClipArt-kuva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ClipArt-paikkamerkki 2"/>
          <p:cNvSpPr>
            <a:spLocks noGrp="1"/>
          </p:cNvSpPr>
          <p:nvPr>
            <p:ph type="clipArt"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287F9A-C9D2-4218-9626-D50772C49573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00D866-5E5C-4459-B814-57012C877476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642446"/>
      </p:ext>
    </p:extLst>
  </p:cSld>
  <p:clrMapOvr>
    <a:masterClrMapping/>
  </p:clrMapOvr>
  <p:transition>
    <p:wipe dir="r"/>
  </p:transition>
</p:sldLayout>
</file>

<file path=ppt/slideLayouts/slideLayout72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Otsikko ja taulu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aulukon paikkamerkki 2"/>
          <p:cNvSpPr>
            <a:spLocks noGrp="1"/>
          </p:cNvSpPr>
          <p:nvPr>
            <p:ph type="tbl" idx="1"/>
          </p:nvPr>
        </p:nvSpPr>
        <p:spPr>
          <a:xfrm>
            <a:off x="698501" y="1600200"/>
            <a:ext cx="10883900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D2B98C-7805-451F-8DB5-0C06D716CAC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4A57E8-1ABE-4639-9785-23A35480A0C7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239052"/>
      </p:ext>
    </p:extLst>
  </p:cSld>
  <p:clrMapOvr>
    <a:masterClrMapping/>
  </p:clrMapOvr>
  <p:transition>
    <p:wipe dir="r"/>
  </p:transition>
</p:sldLayout>
</file>

<file path=ppt/slideLayouts/slideLayout7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Otsikko, teksti ja ClipArt-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ClipArt-paikkamerkki 3"/>
          <p:cNvSpPr>
            <a:spLocks noGrp="1"/>
          </p:cNvSpPr>
          <p:nvPr>
            <p:ph type="clipArt"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CFF97C-168F-4DE8-9B3C-699BC110B6F5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0323E7-142F-48CF-95DE-C5DA118BCDB7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857509"/>
      </p:ext>
    </p:extLst>
  </p:cSld>
  <p:clrMapOvr>
    <a:masterClrMapping/>
  </p:clrMapOvr>
  <p:transition>
    <p:wipe dir="r"/>
  </p:transition>
</p:sldLayout>
</file>

<file path=ppt/slideLayouts/slideLayout72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Otsikko, sisältö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5F03AA-4A06-4D22-AE55-4607EC41660A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E75995-0B8E-48C0-9B72-73578B3F1604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349738"/>
      </p:ext>
    </p:extLst>
  </p:cSld>
  <p:clrMapOvr>
    <a:masterClrMapping/>
  </p:clrMapOvr>
  <p:transition>
    <p:wipe dir="r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571ACA-374C-4309-88E7-C5BCEB327A96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976D6C-157D-4656-9623-9B91B43195B8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910395"/>
      </p:ext>
    </p:extLst>
  </p:cSld>
  <p:clrMapOvr>
    <a:masterClrMapping/>
  </p:clrMapOvr>
  <p:transition>
    <p:wipe dir="r"/>
  </p:transition>
</p:sldLayout>
</file>

<file path=ppt/slideLayouts/slideLayout7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Otsikko, kaksi sisältökohdetta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>
          <a:xfrm>
            <a:off x="698501" y="1600200"/>
            <a:ext cx="5340351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698501" y="3886200"/>
            <a:ext cx="5340351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half" idx="3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342A69-BA45-44F8-800F-F6BF137753F7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D4CC03-854C-4105-9AE8-70A246CC8CBD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036846"/>
      </p:ext>
    </p:extLst>
  </p:cSld>
  <p:clrMapOvr>
    <a:masterClrMapping/>
  </p:clrMapOvr>
  <p:transition>
    <p:wipe dir="r"/>
  </p:transition>
</p:sldLayout>
</file>

<file path=ppt/slideLayouts/slideLayout73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Otsikko ja neljä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sz="quarter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>
          <a:xfrm>
            <a:off x="698501" y="1600200"/>
            <a:ext cx="5340351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6242051" y="1600200"/>
            <a:ext cx="5340349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quarter" idx="3"/>
          </p:nvPr>
        </p:nvSpPr>
        <p:spPr>
          <a:xfrm>
            <a:off x="698501" y="3886200"/>
            <a:ext cx="5340351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242051" y="3886200"/>
            <a:ext cx="5340349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428B5A-CDD5-4DBC-9A26-512EAA30255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5997F4-AFED-409E-9963-10ED1DFF8C76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4994"/>
      </p:ext>
    </p:extLst>
  </p:cSld>
  <p:clrMapOvr>
    <a:masterClrMapping/>
  </p:clrMapOvr>
  <p:transition>
    <p:wipe dir="r"/>
  </p:transition>
</p:sldLayout>
</file>

<file path=ppt/slideLayouts/slideLayout7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Otsikko, kaksi sisältökohdetta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>
          <a:xfrm>
            <a:off x="698501" y="1600200"/>
            <a:ext cx="5340351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698501" y="3886200"/>
            <a:ext cx="5340351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half" idx="3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6C6352-CA38-4FDA-A9FB-0D2F0A64D120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B85F1F-F059-4C93-B1B3-D56CE906C6DB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4290"/>
      </p:ext>
    </p:extLst>
  </p:cSld>
  <p:clrMapOvr>
    <a:masterClrMapping/>
  </p:clrMapOvr>
  <p:transition>
    <p:wipe dir="r"/>
  </p:transition>
</p:sldLayout>
</file>

<file path=ppt/slideLayouts/slideLayout73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Otsikko ja 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Kaavion paikkamerkki 2"/>
          <p:cNvSpPr>
            <a:spLocks noGrp="1"/>
          </p:cNvSpPr>
          <p:nvPr>
            <p:ph type="chart" idx="1"/>
          </p:nvPr>
        </p:nvSpPr>
        <p:spPr>
          <a:xfrm>
            <a:off x="698501" y="1600200"/>
            <a:ext cx="10883900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51DA09-2C8F-4BC5-A8D1-DD160BD7F7D6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1DD4B9-DA6C-4A70-B3B6-C79BACEBBDF4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799082"/>
      </p:ext>
    </p:extLst>
  </p:cSld>
  <p:clrMapOvr>
    <a:masterClrMapping/>
  </p:clrMapOvr>
  <p:transition>
    <p:wipe dir="r"/>
  </p:transition>
</p:sldLayout>
</file>

<file path=ppt/slideLayouts/slideLayout7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Maitosuom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4" y="188914"/>
            <a:ext cx="2302933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Anna_elämän_maistu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434" y="5394326"/>
            <a:ext cx="3983567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66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966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D84AA1-3FBE-4D9F-8638-B6D60038F4EB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150EC6D6-25B9-495A-9853-8E96237D8777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767209"/>
      </p:ext>
    </p:extLst>
  </p:cSld>
  <p:clrMapOvr>
    <a:masterClrMapping/>
  </p:clrMapOvr>
  <p:transition>
    <p:wipe dir="r"/>
  </p:transition>
</p:sldLayout>
</file>

<file path=ppt/slideLayouts/slideLayout7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FFC182-80F4-45CD-8C6A-5166FC22372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4443CA-8279-4556-90E6-7AC787E70965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801296"/>
      </p:ext>
    </p:extLst>
  </p:cSld>
  <p:clrMapOvr>
    <a:masterClrMapping/>
  </p:clrMapOvr>
  <p:transition>
    <p:wipe dir="r"/>
  </p:transition>
</p:sldLayout>
</file>

<file path=ppt/slideLayouts/slideLayout7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833F19-6F88-4947-8A0C-9D6C3724A86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29C7D5-30BF-4E7A-BA50-8AC9CB14BBAC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234321"/>
      </p:ext>
    </p:extLst>
  </p:cSld>
  <p:clrMapOvr>
    <a:masterClrMapping/>
  </p:clrMapOvr>
  <p:transition>
    <p:wipe dir="r"/>
  </p:transition>
</p:sldLayout>
</file>

<file path=ppt/slideLayouts/slideLayout7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B48683-2BA6-4877-AC9C-8B06C1D72F5A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8AE3AF-F094-456A-9EB4-F44F3965F198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035787"/>
      </p:ext>
    </p:extLst>
  </p:cSld>
  <p:clrMapOvr>
    <a:masterClrMapping/>
  </p:clrMapOvr>
  <p:transition>
    <p:wipe dir="r"/>
  </p:transition>
</p:sldLayout>
</file>

<file path=ppt/slideLayouts/slideLayout7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571ACA-374C-4309-88E7-C5BCEB327A96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976D6C-157D-4656-9623-9B91B43195B8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763090"/>
      </p:ext>
    </p:extLst>
  </p:cSld>
  <p:clrMapOvr>
    <a:masterClrMapping/>
  </p:clrMapOvr>
  <p:transition>
    <p:wipe dir="r"/>
  </p:transition>
</p:sldLayout>
</file>

<file path=ppt/slideLayouts/slideLayout7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4D2405-CDC8-4125-8D6E-AC412912C491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EDEA31-C3C2-454C-A55F-A1A8FAC73D38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589097"/>
      </p:ext>
    </p:extLst>
  </p:cSld>
  <p:clrMapOvr>
    <a:masterClrMapping/>
  </p:clrMapOvr>
  <p:transition>
    <p:wipe dir="r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4D2405-CDC8-4125-8D6E-AC412912C491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EDEA31-C3C2-454C-A55F-A1A8FAC73D38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013242"/>
      </p:ext>
    </p:extLst>
  </p:cSld>
  <p:clrMapOvr>
    <a:masterClrMapping/>
  </p:clrMapOvr>
  <p:transition>
    <p:wipe dir="r"/>
  </p:transition>
</p:sldLayout>
</file>

<file path=ppt/slideLayouts/slideLayout7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CD444E-69D0-4FA5-8D80-0C0A6DCAD6B2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F515E5-0C3B-4300-A8C8-81913F777802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994216"/>
      </p:ext>
    </p:extLst>
  </p:cSld>
  <p:clrMapOvr>
    <a:masterClrMapping/>
  </p:clrMapOvr>
  <p:transition>
    <p:wipe dir="r"/>
  </p:transition>
</p:sldLayout>
</file>

<file path=ppt/slideLayouts/slideLayout7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AE4F6D-7D96-4939-973D-9093BDAB6BC1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FFE23D-1FC1-491A-B2AD-D7DFCDEE31B4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765824"/>
      </p:ext>
    </p:extLst>
  </p:cSld>
  <p:clrMapOvr>
    <a:masterClrMapping/>
  </p:clrMapOvr>
  <p:transition>
    <p:wipe dir="r"/>
  </p:transition>
</p:sldLayout>
</file>

<file path=ppt/slideLayouts/slideLayout7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i-FI" noProof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D569DB-189E-4FCA-9058-C0530A35DF0B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2EEF71-A47B-4773-941A-6A1AF8ADCAB0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748827"/>
      </p:ext>
    </p:extLst>
  </p:cSld>
  <p:clrMapOvr>
    <a:masterClrMapping/>
  </p:clrMapOvr>
  <p:transition>
    <p:wipe dir="r"/>
  </p:transition>
</p:sldLayout>
</file>

<file path=ppt/slideLayouts/slideLayout7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2A601B-BD89-4142-9343-BC94BAA761B5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DCDC76-6061-4F10-8950-76B539BC1DE9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611903"/>
      </p:ext>
    </p:extLst>
  </p:cSld>
  <p:clrMapOvr>
    <a:masterClrMapping/>
  </p:clrMapOvr>
  <p:transition>
    <p:wipe dir="r"/>
  </p:transition>
</p:sldLayout>
</file>

<file path=ppt/slideLayouts/slideLayout7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862485" y="274638"/>
            <a:ext cx="2719916" cy="5746750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698500" y="274638"/>
            <a:ext cx="7960784" cy="5746750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FF7F8E-CFD0-4216-95ED-D071A2B6DC3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0098EF-84CC-4970-B87C-5A0A2C0778E1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618805"/>
      </p:ext>
    </p:extLst>
  </p:cSld>
  <p:clrMapOvr>
    <a:masterClrMapping/>
  </p:clrMapOvr>
  <p:transition>
    <p:wipe dir="r"/>
  </p:transition>
</p:sldLayout>
</file>

<file path=ppt/slideLayouts/slideLayout74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Otsikko, ClipArt-kuva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ClipArt-paikkamerkki 2"/>
          <p:cNvSpPr>
            <a:spLocks noGrp="1"/>
          </p:cNvSpPr>
          <p:nvPr>
            <p:ph type="clipArt"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287F9A-C9D2-4218-9626-D50772C49573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00D866-5E5C-4459-B814-57012C877476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328110"/>
      </p:ext>
    </p:extLst>
  </p:cSld>
  <p:clrMapOvr>
    <a:masterClrMapping/>
  </p:clrMapOvr>
  <p:transition>
    <p:wipe dir="r"/>
  </p:transition>
</p:sldLayout>
</file>

<file path=ppt/slideLayouts/slideLayout74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Otsikko ja taulu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aulukon paikkamerkki 2"/>
          <p:cNvSpPr>
            <a:spLocks noGrp="1"/>
          </p:cNvSpPr>
          <p:nvPr>
            <p:ph type="tbl" idx="1"/>
          </p:nvPr>
        </p:nvSpPr>
        <p:spPr>
          <a:xfrm>
            <a:off x="698501" y="1600200"/>
            <a:ext cx="10883900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D2B98C-7805-451F-8DB5-0C06D716CAC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4A57E8-1ABE-4639-9785-23A35480A0C7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413501"/>
      </p:ext>
    </p:extLst>
  </p:cSld>
  <p:clrMapOvr>
    <a:masterClrMapping/>
  </p:clrMapOvr>
  <p:transition>
    <p:wipe dir="r"/>
  </p:transition>
</p:sldLayout>
</file>

<file path=ppt/slideLayouts/slideLayout7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Otsikko, teksti ja ClipArt-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ClipArt-paikkamerkki 3"/>
          <p:cNvSpPr>
            <a:spLocks noGrp="1"/>
          </p:cNvSpPr>
          <p:nvPr>
            <p:ph type="clipArt"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CFF97C-168F-4DE8-9B3C-699BC110B6F5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0323E7-142F-48CF-95DE-C5DA118BCDB7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564798"/>
      </p:ext>
    </p:extLst>
  </p:cSld>
  <p:clrMapOvr>
    <a:masterClrMapping/>
  </p:clrMapOvr>
  <p:transition>
    <p:wipe dir="r"/>
  </p:transition>
</p:sldLayout>
</file>

<file path=ppt/slideLayouts/slideLayout74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Otsikko, sisältö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5F03AA-4A06-4D22-AE55-4607EC41660A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E75995-0B8E-48C0-9B72-73578B3F1604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440660"/>
      </p:ext>
    </p:extLst>
  </p:cSld>
  <p:clrMapOvr>
    <a:masterClrMapping/>
  </p:clrMapOvr>
  <p:transition>
    <p:wipe dir="r"/>
  </p:transition>
</p:sldLayout>
</file>

<file path=ppt/slideLayouts/slideLayout7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Otsikko, kaksi sisältökohdetta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>
          <a:xfrm>
            <a:off x="698501" y="1600200"/>
            <a:ext cx="5340351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698501" y="3886200"/>
            <a:ext cx="5340351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half" idx="3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342A69-BA45-44F8-800F-F6BF137753F7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D4CC03-854C-4105-9AE8-70A246CC8CBD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795898"/>
      </p:ext>
    </p:extLst>
  </p:cSld>
  <p:clrMapOvr>
    <a:masterClrMapping/>
  </p:clrMapOvr>
  <p:transition>
    <p:wipe dir="r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CD444E-69D0-4FA5-8D80-0C0A6DCAD6B2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F515E5-0C3B-4300-A8C8-81913F777802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401433"/>
      </p:ext>
    </p:extLst>
  </p:cSld>
  <p:clrMapOvr>
    <a:masterClrMapping/>
  </p:clrMapOvr>
  <p:transition>
    <p:wipe dir="r"/>
  </p:transition>
</p:sldLayout>
</file>

<file path=ppt/slideLayouts/slideLayout75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Otsikko ja neljä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sz="quarter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>
          <a:xfrm>
            <a:off x="698501" y="1600200"/>
            <a:ext cx="5340351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6242051" y="1600200"/>
            <a:ext cx="5340349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quarter" idx="3"/>
          </p:nvPr>
        </p:nvSpPr>
        <p:spPr>
          <a:xfrm>
            <a:off x="698501" y="3886200"/>
            <a:ext cx="5340351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242051" y="3886200"/>
            <a:ext cx="5340349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428B5A-CDD5-4DBC-9A26-512EAA30255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5997F4-AFED-409E-9963-10ED1DFF8C76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799791"/>
      </p:ext>
    </p:extLst>
  </p:cSld>
  <p:clrMapOvr>
    <a:masterClrMapping/>
  </p:clrMapOvr>
  <p:transition>
    <p:wipe dir="r"/>
  </p:transition>
</p:sldLayout>
</file>

<file path=ppt/slideLayouts/slideLayout7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Otsikko, kaksi sisältökohdetta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>
          <a:xfrm>
            <a:off x="698501" y="1600200"/>
            <a:ext cx="5340351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698501" y="3886200"/>
            <a:ext cx="5340351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half" idx="3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6C6352-CA38-4FDA-A9FB-0D2F0A64D120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B85F1F-F059-4C93-B1B3-D56CE906C6DB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7055"/>
      </p:ext>
    </p:extLst>
  </p:cSld>
  <p:clrMapOvr>
    <a:masterClrMapping/>
  </p:clrMapOvr>
  <p:transition>
    <p:wipe dir="r"/>
  </p:transition>
</p:sldLayout>
</file>

<file path=ppt/slideLayouts/slideLayout75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Otsikko ja 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Kaavion paikkamerkki 2"/>
          <p:cNvSpPr>
            <a:spLocks noGrp="1"/>
          </p:cNvSpPr>
          <p:nvPr>
            <p:ph type="chart" idx="1"/>
          </p:nvPr>
        </p:nvSpPr>
        <p:spPr>
          <a:xfrm>
            <a:off x="698501" y="1600200"/>
            <a:ext cx="10883900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51DA09-2C8F-4BC5-A8D1-DD160BD7F7D6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1DD4B9-DA6C-4A70-B3B6-C79BACEBBDF4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876393"/>
      </p:ext>
    </p:extLst>
  </p:cSld>
  <p:clrMapOvr>
    <a:masterClrMapping/>
  </p:clrMapOvr>
  <p:transition>
    <p:wipe dir="r"/>
  </p:transition>
</p:sldLayout>
</file>

<file path=ppt/slideLayouts/slideLayout7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Maitosuom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4" y="188914"/>
            <a:ext cx="2302933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Anna_elämän_maistu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434" y="5394326"/>
            <a:ext cx="3983567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66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966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D84AA1-3FBE-4D9F-8638-B6D60038F4EB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150EC6D6-25B9-495A-9853-8E96237D8777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844901"/>
      </p:ext>
    </p:extLst>
  </p:cSld>
  <p:clrMapOvr>
    <a:masterClrMapping/>
  </p:clrMapOvr>
  <p:transition>
    <p:wipe dir="r"/>
  </p:transition>
</p:sldLayout>
</file>

<file path=ppt/slideLayouts/slideLayout7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FFC182-80F4-45CD-8C6A-5166FC22372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4443CA-8279-4556-90E6-7AC787E70965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585906"/>
      </p:ext>
    </p:extLst>
  </p:cSld>
  <p:clrMapOvr>
    <a:masterClrMapping/>
  </p:clrMapOvr>
  <p:transition>
    <p:wipe dir="r"/>
  </p:transition>
</p:sldLayout>
</file>

<file path=ppt/slideLayouts/slideLayout7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833F19-6F88-4947-8A0C-9D6C3724A86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29C7D5-30BF-4E7A-BA50-8AC9CB14BBAC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665868"/>
      </p:ext>
    </p:extLst>
  </p:cSld>
  <p:clrMapOvr>
    <a:masterClrMapping/>
  </p:clrMapOvr>
  <p:transition>
    <p:wipe dir="r"/>
  </p:transition>
</p:sldLayout>
</file>

<file path=ppt/slideLayouts/slideLayout7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B48683-2BA6-4877-AC9C-8B06C1D72F5A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8AE3AF-F094-456A-9EB4-F44F3965F198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321148"/>
      </p:ext>
    </p:extLst>
  </p:cSld>
  <p:clrMapOvr>
    <a:masterClrMapping/>
  </p:clrMapOvr>
  <p:transition>
    <p:wipe dir="r"/>
  </p:transition>
</p:sldLayout>
</file>

<file path=ppt/slideLayouts/slideLayout7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571ACA-374C-4309-88E7-C5BCEB327A96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976D6C-157D-4656-9623-9B91B43195B8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513302"/>
      </p:ext>
    </p:extLst>
  </p:cSld>
  <p:clrMapOvr>
    <a:masterClrMapping/>
  </p:clrMapOvr>
  <p:transition>
    <p:wipe dir="r"/>
  </p:transition>
</p:sldLayout>
</file>

<file path=ppt/slideLayouts/slideLayout7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4D2405-CDC8-4125-8D6E-AC412912C491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EDEA31-C3C2-454C-A55F-A1A8FAC73D38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070286"/>
      </p:ext>
    </p:extLst>
  </p:cSld>
  <p:clrMapOvr>
    <a:masterClrMapping/>
  </p:clrMapOvr>
  <p:transition>
    <p:wipe dir="r"/>
  </p:transition>
</p:sldLayout>
</file>

<file path=ppt/slideLayouts/slideLayout7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CD444E-69D0-4FA5-8D80-0C0A6DCAD6B2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F515E5-0C3B-4300-A8C8-81913F777802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953766"/>
      </p:ext>
    </p:extLst>
  </p:cSld>
  <p:clrMapOvr>
    <a:masterClrMapping/>
  </p:clrMapOvr>
  <p:transition>
    <p:wipe dir="r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AE4F6D-7D96-4939-973D-9093BDAB6BC1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FFE23D-1FC1-491A-B2AD-D7DFCDEE31B4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802845"/>
      </p:ext>
    </p:extLst>
  </p:cSld>
  <p:clrMapOvr>
    <a:masterClrMapping/>
  </p:clrMapOvr>
  <p:transition>
    <p:wipe dir="r"/>
  </p:transition>
</p:sldLayout>
</file>

<file path=ppt/slideLayouts/slideLayout7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AE4F6D-7D96-4939-973D-9093BDAB6BC1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FFE23D-1FC1-491A-B2AD-D7DFCDEE31B4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573211"/>
      </p:ext>
    </p:extLst>
  </p:cSld>
  <p:clrMapOvr>
    <a:masterClrMapping/>
  </p:clrMapOvr>
  <p:transition>
    <p:wipe dir="r"/>
  </p:transition>
</p:sldLayout>
</file>

<file path=ppt/slideLayouts/slideLayout7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i-FI" noProof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D569DB-189E-4FCA-9058-C0530A35DF0B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2EEF71-A47B-4773-941A-6A1AF8ADCAB0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626501"/>
      </p:ext>
    </p:extLst>
  </p:cSld>
  <p:clrMapOvr>
    <a:masterClrMapping/>
  </p:clrMapOvr>
  <p:transition>
    <p:wipe dir="r"/>
  </p:transition>
</p:sldLayout>
</file>

<file path=ppt/slideLayouts/slideLayout7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2A601B-BD89-4142-9343-BC94BAA761B5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DCDC76-6061-4F10-8950-76B539BC1DE9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984403"/>
      </p:ext>
    </p:extLst>
  </p:cSld>
  <p:clrMapOvr>
    <a:masterClrMapping/>
  </p:clrMapOvr>
  <p:transition>
    <p:wipe dir="r"/>
  </p:transition>
</p:sldLayout>
</file>

<file path=ppt/slideLayouts/slideLayout7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862485" y="274638"/>
            <a:ext cx="2719916" cy="5746750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698500" y="274638"/>
            <a:ext cx="7960784" cy="5746750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FF7F8E-CFD0-4216-95ED-D071A2B6DC3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0098EF-84CC-4970-B87C-5A0A2C0778E1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093296"/>
      </p:ext>
    </p:extLst>
  </p:cSld>
  <p:clrMapOvr>
    <a:masterClrMapping/>
  </p:clrMapOvr>
  <p:transition>
    <p:wipe dir="r"/>
  </p:transition>
</p:sldLayout>
</file>

<file path=ppt/slideLayouts/slideLayout76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Otsikko, ClipArt-kuva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ClipArt-paikkamerkki 2"/>
          <p:cNvSpPr>
            <a:spLocks noGrp="1"/>
          </p:cNvSpPr>
          <p:nvPr>
            <p:ph type="clipArt"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287F9A-C9D2-4218-9626-D50772C49573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00D866-5E5C-4459-B814-57012C877476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952993"/>
      </p:ext>
    </p:extLst>
  </p:cSld>
  <p:clrMapOvr>
    <a:masterClrMapping/>
  </p:clrMapOvr>
  <p:transition>
    <p:wipe dir="r"/>
  </p:transition>
</p:sldLayout>
</file>

<file path=ppt/slideLayouts/slideLayout76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Otsikko ja taulu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aulukon paikkamerkki 2"/>
          <p:cNvSpPr>
            <a:spLocks noGrp="1"/>
          </p:cNvSpPr>
          <p:nvPr>
            <p:ph type="tbl" idx="1"/>
          </p:nvPr>
        </p:nvSpPr>
        <p:spPr>
          <a:xfrm>
            <a:off x="698501" y="1600200"/>
            <a:ext cx="10883900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D2B98C-7805-451F-8DB5-0C06D716CAC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4A57E8-1ABE-4639-9785-23A35480A0C7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928595"/>
      </p:ext>
    </p:extLst>
  </p:cSld>
  <p:clrMapOvr>
    <a:masterClrMapping/>
  </p:clrMapOvr>
  <p:transition>
    <p:wipe dir="r"/>
  </p:transition>
</p:sldLayout>
</file>

<file path=ppt/slideLayouts/slideLayout76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Otsikko, teksti ja ClipArt-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ClipArt-paikkamerkki 3"/>
          <p:cNvSpPr>
            <a:spLocks noGrp="1"/>
          </p:cNvSpPr>
          <p:nvPr>
            <p:ph type="clipArt"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CFF97C-168F-4DE8-9B3C-699BC110B6F5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0323E7-142F-48CF-95DE-C5DA118BCDB7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695691"/>
      </p:ext>
    </p:extLst>
  </p:cSld>
  <p:clrMapOvr>
    <a:masterClrMapping/>
  </p:clrMapOvr>
  <p:transition>
    <p:wipe dir="r"/>
  </p:transition>
</p:sldLayout>
</file>

<file path=ppt/slideLayouts/slideLayout76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Otsikko, sisältö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5F03AA-4A06-4D22-AE55-4607EC41660A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E75995-0B8E-48C0-9B72-73578B3F1604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904950"/>
      </p:ext>
    </p:extLst>
  </p:cSld>
  <p:clrMapOvr>
    <a:masterClrMapping/>
  </p:clrMapOvr>
  <p:transition>
    <p:wipe dir="r"/>
  </p:transition>
</p:sldLayout>
</file>

<file path=ppt/slideLayouts/slideLayout7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Otsikko, kaksi sisältökohdetta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>
          <a:xfrm>
            <a:off x="698501" y="1600200"/>
            <a:ext cx="5340351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698501" y="3886200"/>
            <a:ext cx="5340351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half" idx="3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342A69-BA45-44F8-800F-F6BF137753F7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D4CC03-854C-4105-9AE8-70A246CC8CBD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880492"/>
      </p:ext>
    </p:extLst>
  </p:cSld>
  <p:clrMapOvr>
    <a:masterClrMapping/>
  </p:clrMapOvr>
  <p:transition>
    <p:wipe dir="r"/>
  </p:transition>
</p:sldLayout>
</file>

<file path=ppt/slideLayouts/slideLayout76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Otsikko ja neljä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sz="quarter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>
          <a:xfrm>
            <a:off x="698501" y="1600200"/>
            <a:ext cx="5340351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6242051" y="1600200"/>
            <a:ext cx="5340349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quarter" idx="3"/>
          </p:nvPr>
        </p:nvSpPr>
        <p:spPr>
          <a:xfrm>
            <a:off x="698501" y="3886200"/>
            <a:ext cx="5340351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242051" y="3886200"/>
            <a:ext cx="5340349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428B5A-CDD5-4DBC-9A26-512EAA30255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5997F4-AFED-409E-9963-10ED1DFF8C76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745806"/>
      </p:ext>
    </p:extLst>
  </p:cSld>
  <p:clrMapOvr>
    <a:masterClrMapping/>
  </p:clrMapOvr>
  <p:transition>
    <p:wipe dir="r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i-FI" noProof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D569DB-189E-4FCA-9058-C0530A35DF0B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2EEF71-A47B-4773-941A-6A1AF8ADCAB0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497393"/>
      </p:ext>
    </p:extLst>
  </p:cSld>
  <p:clrMapOvr>
    <a:masterClrMapping/>
  </p:clrMapOvr>
  <p:transition>
    <p:wipe dir="r"/>
  </p:transition>
</p:sldLayout>
</file>

<file path=ppt/slideLayouts/slideLayout7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Otsikko, kaksi sisältökohdetta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>
          <a:xfrm>
            <a:off x="698501" y="1600200"/>
            <a:ext cx="5340351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698501" y="3886200"/>
            <a:ext cx="5340351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half" idx="3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6C6352-CA38-4FDA-A9FB-0D2F0A64D120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B85F1F-F059-4C93-B1B3-D56CE906C6DB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13186"/>
      </p:ext>
    </p:extLst>
  </p:cSld>
  <p:clrMapOvr>
    <a:masterClrMapping/>
  </p:clrMapOvr>
  <p:transition>
    <p:wipe dir="r"/>
  </p:transition>
</p:sldLayout>
</file>

<file path=ppt/slideLayouts/slideLayout77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Otsikko ja 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Kaavion paikkamerkki 2"/>
          <p:cNvSpPr>
            <a:spLocks noGrp="1"/>
          </p:cNvSpPr>
          <p:nvPr>
            <p:ph type="chart" idx="1"/>
          </p:nvPr>
        </p:nvSpPr>
        <p:spPr>
          <a:xfrm>
            <a:off x="698501" y="1600200"/>
            <a:ext cx="10883900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51DA09-2C8F-4BC5-A8D1-DD160BD7F7D6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1DD4B9-DA6C-4A70-B3B6-C79BACEBBDF4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239205"/>
      </p:ext>
    </p:extLst>
  </p:cSld>
  <p:clrMapOvr>
    <a:masterClrMapping/>
  </p:clrMapOvr>
  <p:transition>
    <p:wipe dir="r"/>
  </p:transition>
</p:sldLayout>
</file>

<file path=ppt/slideLayouts/slideLayout7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Maitosuom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4" y="188914"/>
            <a:ext cx="2302933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Anna_elämän_maistu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434" y="5394326"/>
            <a:ext cx="3983567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66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966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D84AA1-3FBE-4D9F-8638-B6D60038F4EB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150EC6D6-25B9-495A-9853-8E96237D8777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142072"/>
      </p:ext>
    </p:extLst>
  </p:cSld>
  <p:clrMapOvr>
    <a:masterClrMapping/>
  </p:clrMapOvr>
  <p:transition>
    <p:wipe dir="r"/>
  </p:transition>
</p:sldLayout>
</file>

<file path=ppt/slideLayouts/slideLayout7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FFC182-80F4-45CD-8C6A-5166FC22372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4443CA-8279-4556-90E6-7AC787E70965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998263"/>
      </p:ext>
    </p:extLst>
  </p:cSld>
  <p:clrMapOvr>
    <a:masterClrMapping/>
  </p:clrMapOvr>
  <p:transition>
    <p:wipe dir="r"/>
  </p:transition>
</p:sldLayout>
</file>

<file path=ppt/slideLayouts/slideLayout7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833F19-6F88-4947-8A0C-9D6C3724A86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29C7D5-30BF-4E7A-BA50-8AC9CB14BBAC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104397"/>
      </p:ext>
    </p:extLst>
  </p:cSld>
  <p:clrMapOvr>
    <a:masterClrMapping/>
  </p:clrMapOvr>
  <p:transition>
    <p:wipe dir="r"/>
  </p:transition>
</p:sldLayout>
</file>

<file path=ppt/slideLayouts/slideLayout7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B48683-2BA6-4877-AC9C-8B06C1D72F5A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8AE3AF-F094-456A-9EB4-F44F3965F198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943564"/>
      </p:ext>
    </p:extLst>
  </p:cSld>
  <p:clrMapOvr>
    <a:masterClrMapping/>
  </p:clrMapOvr>
  <p:transition>
    <p:wipe dir="r"/>
  </p:transition>
</p:sldLayout>
</file>

<file path=ppt/slideLayouts/slideLayout7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571ACA-374C-4309-88E7-C5BCEB327A96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976D6C-157D-4656-9623-9B91B43195B8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87283"/>
      </p:ext>
    </p:extLst>
  </p:cSld>
  <p:clrMapOvr>
    <a:masterClrMapping/>
  </p:clrMapOvr>
  <p:transition>
    <p:wipe dir="r"/>
  </p:transition>
</p:sldLayout>
</file>

<file path=ppt/slideLayouts/slideLayout7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4D2405-CDC8-4125-8D6E-AC412912C491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EDEA31-C3C2-454C-A55F-A1A8FAC73D38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174953"/>
      </p:ext>
    </p:extLst>
  </p:cSld>
  <p:clrMapOvr>
    <a:masterClrMapping/>
  </p:clrMapOvr>
  <p:transition>
    <p:wipe dir="r"/>
  </p:transition>
</p:sldLayout>
</file>

<file path=ppt/slideLayouts/slideLayout7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CD444E-69D0-4FA5-8D80-0C0A6DCAD6B2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F515E5-0C3B-4300-A8C8-81913F777802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771363"/>
      </p:ext>
    </p:extLst>
  </p:cSld>
  <p:clrMapOvr>
    <a:masterClrMapping/>
  </p:clrMapOvr>
  <p:transition>
    <p:wipe dir="r"/>
  </p:transition>
</p:sldLayout>
</file>

<file path=ppt/slideLayouts/slideLayout7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AE4F6D-7D96-4939-973D-9093BDAB6BC1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FFE23D-1FC1-491A-B2AD-D7DFCDEE31B4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350398"/>
      </p:ext>
    </p:extLst>
  </p:cSld>
  <p:clrMapOvr>
    <a:masterClrMapping/>
  </p:clrMapOvr>
  <p:transition>
    <p:wipe dir="r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2A601B-BD89-4142-9343-BC94BAA761B5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DCDC76-6061-4F10-8950-76B539BC1DE9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390423"/>
      </p:ext>
    </p:extLst>
  </p:cSld>
  <p:clrMapOvr>
    <a:masterClrMapping/>
  </p:clrMapOvr>
  <p:transition>
    <p:wipe dir="r"/>
  </p:transition>
</p:sldLayout>
</file>

<file path=ppt/slideLayouts/slideLayout7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i-FI" noProof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D569DB-189E-4FCA-9058-C0530A35DF0B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2EEF71-A47B-4773-941A-6A1AF8ADCAB0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622238"/>
      </p:ext>
    </p:extLst>
  </p:cSld>
  <p:clrMapOvr>
    <a:masterClrMapping/>
  </p:clrMapOvr>
  <p:transition>
    <p:wipe dir="r"/>
  </p:transition>
</p:sldLayout>
</file>

<file path=ppt/slideLayouts/slideLayout7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2A601B-BD89-4142-9343-BC94BAA761B5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DCDC76-6061-4F10-8950-76B539BC1DE9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442959"/>
      </p:ext>
    </p:extLst>
  </p:cSld>
  <p:clrMapOvr>
    <a:masterClrMapping/>
  </p:clrMapOvr>
  <p:transition>
    <p:wipe dir="r"/>
  </p:transition>
</p:sldLayout>
</file>

<file path=ppt/slideLayouts/slideLayout7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862485" y="274638"/>
            <a:ext cx="2719916" cy="5746750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698500" y="274638"/>
            <a:ext cx="7960784" cy="5746750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FF7F8E-CFD0-4216-95ED-D071A2B6DC3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0098EF-84CC-4970-B87C-5A0A2C0778E1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125635"/>
      </p:ext>
    </p:extLst>
  </p:cSld>
  <p:clrMapOvr>
    <a:masterClrMapping/>
  </p:clrMapOvr>
  <p:transition>
    <p:wipe dir="r"/>
  </p:transition>
</p:sldLayout>
</file>

<file path=ppt/slideLayouts/slideLayout78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Otsikko, ClipArt-kuva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ClipArt-paikkamerkki 2"/>
          <p:cNvSpPr>
            <a:spLocks noGrp="1"/>
          </p:cNvSpPr>
          <p:nvPr>
            <p:ph type="clipArt"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287F9A-C9D2-4218-9626-D50772C49573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00D866-5E5C-4459-B814-57012C877476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207526"/>
      </p:ext>
    </p:extLst>
  </p:cSld>
  <p:clrMapOvr>
    <a:masterClrMapping/>
  </p:clrMapOvr>
  <p:transition>
    <p:wipe dir="r"/>
  </p:transition>
</p:sldLayout>
</file>

<file path=ppt/slideLayouts/slideLayout78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Otsikko ja taulu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aulukon paikkamerkki 2"/>
          <p:cNvSpPr>
            <a:spLocks noGrp="1"/>
          </p:cNvSpPr>
          <p:nvPr>
            <p:ph type="tbl" idx="1"/>
          </p:nvPr>
        </p:nvSpPr>
        <p:spPr>
          <a:xfrm>
            <a:off x="698501" y="1600200"/>
            <a:ext cx="10883900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D2B98C-7805-451F-8DB5-0C06D716CAC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4A57E8-1ABE-4639-9785-23A35480A0C7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948059"/>
      </p:ext>
    </p:extLst>
  </p:cSld>
  <p:clrMapOvr>
    <a:masterClrMapping/>
  </p:clrMapOvr>
  <p:transition>
    <p:wipe dir="r"/>
  </p:transition>
</p:sldLayout>
</file>

<file path=ppt/slideLayouts/slideLayout78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Otsikko, teksti ja ClipArt-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ClipArt-paikkamerkki 3"/>
          <p:cNvSpPr>
            <a:spLocks noGrp="1"/>
          </p:cNvSpPr>
          <p:nvPr>
            <p:ph type="clipArt"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CFF97C-168F-4DE8-9B3C-699BC110B6F5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0323E7-142F-48CF-95DE-C5DA118BCDB7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657212"/>
      </p:ext>
    </p:extLst>
  </p:cSld>
  <p:clrMapOvr>
    <a:masterClrMapping/>
  </p:clrMapOvr>
  <p:transition>
    <p:wipe dir="r"/>
  </p:transition>
</p:sldLayout>
</file>

<file path=ppt/slideLayouts/slideLayout78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Otsikko, sisältö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5F03AA-4A06-4D22-AE55-4607EC41660A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E75995-0B8E-48C0-9B72-73578B3F1604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11401"/>
      </p:ext>
    </p:extLst>
  </p:cSld>
  <p:clrMapOvr>
    <a:masterClrMapping/>
  </p:clrMapOvr>
  <p:transition>
    <p:wipe dir="r"/>
  </p:transition>
</p:sldLayout>
</file>

<file path=ppt/slideLayouts/slideLayout7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Otsikko, kaksi sisältökohdetta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>
          <a:xfrm>
            <a:off x="698501" y="1600200"/>
            <a:ext cx="5340351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698501" y="3886200"/>
            <a:ext cx="5340351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half" idx="3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342A69-BA45-44F8-800F-F6BF137753F7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D4CC03-854C-4105-9AE8-70A246CC8CBD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296806"/>
      </p:ext>
    </p:extLst>
  </p:cSld>
  <p:clrMapOvr>
    <a:masterClrMapping/>
  </p:clrMapOvr>
  <p:transition>
    <p:wipe dir="r"/>
  </p:transition>
</p:sldLayout>
</file>

<file path=ppt/slideLayouts/slideLayout78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Otsikko ja neljä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sz="quarter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>
          <a:xfrm>
            <a:off x="698501" y="1600200"/>
            <a:ext cx="5340351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6242051" y="1600200"/>
            <a:ext cx="5340349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quarter" idx="3"/>
          </p:nvPr>
        </p:nvSpPr>
        <p:spPr>
          <a:xfrm>
            <a:off x="698501" y="3886200"/>
            <a:ext cx="5340351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242051" y="3886200"/>
            <a:ext cx="5340349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428B5A-CDD5-4DBC-9A26-512EAA30255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5997F4-AFED-409E-9963-10ED1DFF8C76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962962"/>
      </p:ext>
    </p:extLst>
  </p:cSld>
  <p:clrMapOvr>
    <a:masterClrMapping/>
  </p:clrMapOvr>
  <p:transition>
    <p:wipe dir="r"/>
  </p:transition>
</p:sldLayout>
</file>

<file path=ppt/slideLayouts/slideLayout7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Otsikko, kaksi sisältökohdetta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>
          <a:xfrm>
            <a:off x="698501" y="1600200"/>
            <a:ext cx="5340351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698501" y="3886200"/>
            <a:ext cx="5340351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half" idx="3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6C6352-CA38-4FDA-A9FB-0D2F0A64D120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B85F1F-F059-4C93-B1B3-D56CE906C6DB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779632"/>
      </p:ext>
    </p:extLst>
  </p:cSld>
  <p:clrMapOvr>
    <a:masterClrMapping/>
  </p:clrMapOvr>
  <p:transition>
    <p:wipe dir="r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862485" y="274638"/>
            <a:ext cx="2719916" cy="5746750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698500" y="274638"/>
            <a:ext cx="7960784" cy="5746750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FF7F8E-CFD0-4216-95ED-D071A2B6DC3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0098EF-84CC-4970-B87C-5A0A2C0778E1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474181"/>
      </p:ext>
    </p:extLst>
  </p:cSld>
  <p:clrMapOvr>
    <a:masterClrMapping/>
  </p:clrMapOvr>
  <p:transition>
    <p:wipe dir="r"/>
  </p:transition>
</p:sldLayout>
</file>

<file path=ppt/slideLayouts/slideLayout79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Otsikko ja 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Kaavion paikkamerkki 2"/>
          <p:cNvSpPr>
            <a:spLocks noGrp="1"/>
          </p:cNvSpPr>
          <p:nvPr>
            <p:ph type="chart" idx="1"/>
          </p:nvPr>
        </p:nvSpPr>
        <p:spPr>
          <a:xfrm>
            <a:off x="698501" y="1600200"/>
            <a:ext cx="10883900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51DA09-2C8F-4BC5-A8D1-DD160BD7F7D6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1DD4B9-DA6C-4A70-B3B6-C79BACEBBDF4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520976"/>
      </p:ext>
    </p:extLst>
  </p:cSld>
  <p:clrMapOvr>
    <a:masterClrMapping/>
  </p:clrMapOvr>
  <p:transition>
    <p:wipe dir="r"/>
  </p:transition>
</p:sldLayout>
</file>

<file path=ppt/slideLayouts/slideLayout7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Maitosuom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4" y="188914"/>
            <a:ext cx="2302933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Anna_elämän_maistu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434" y="5394326"/>
            <a:ext cx="3983567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66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966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D84AA1-3FBE-4D9F-8638-B6D60038F4EB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150EC6D6-25B9-495A-9853-8E96237D8777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78243"/>
      </p:ext>
    </p:extLst>
  </p:cSld>
  <p:clrMapOvr>
    <a:masterClrMapping/>
  </p:clrMapOvr>
  <p:transition>
    <p:wipe dir="r"/>
  </p:transition>
</p:sldLayout>
</file>

<file path=ppt/slideLayouts/slideLayout7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FFC182-80F4-45CD-8C6A-5166FC22372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4443CA-8279-4556-90E6-7AC787E70965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572682"/>
      </p:ext>
    </p:extLst>
  </p:cSld>
  <p:clrMapOvr>
    <a:masterClrMapping/>
  </p:clrMapOvr>
  <p:transition>
    <p:wipe dir="r"/>
  </p:transition>
</p:sldLayout>
</file>

<file path=ppt/slideLayouts/slideLayout7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833F19-6F88-4947-8A0C-9D6C3724A86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29C7D5-30BF-4E7A-BA50-8AC9CB14BBAC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062249"/>
      </p:ext>
    </p:extLst>
  </p:cSld>
  <p:clrMapOvr>
    <a:masterClrMapping/>
  </p:clrMapOvr>
  <p:transition>
    <p:wipe dir="r"/>
  </p:transition>
</p:sldLayout>
</file>

<file path=ppt/slideLayouts/slideLayout7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B48683-2BA6-4877-AC9C-8B06C1D72F5A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8AE3AF-F094-456A-9EB4-F44F3965F198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365136"/>
      </p:ext>
    </p:extLst>
  </p:cSld>
  <p:clrMapOvr>
    <a:masterClrMapping/>
  </p:clrMapOvr>
  <p:transition>
    <p:wipe dir="r"/>
  </p:transition>
</p:sldLayout>
</file>

<file path=ppt/slideLayouts/slideLayout7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571ACA-374C-4309-88E7-C5BCEB327A96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976D6C-157D-4656-9623-9B91B43195B8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296491"/>
      </p:ext>
    </p:extLst>
  </p:cSld>
  <p:clrMapOvr>
    <a:masterClrMapping/>
  </p:clrMapOvr>
  <p:transition>
    <p:wipe dir="r"/>
  </p:transition>
</p:sldLayout>
</file>

<file path=ppt/slideLayouts/slideLayout7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4D2405-CDC8-4125-8D6E-AC412912C491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EDEA31-C3C2-454C-A55F-A1A8FAC73D38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255793"/>
      </p:ext>
    </p:extLst>
  </p:cSld>
  <p:clrMapOvr>
    <a:masterClrMapping/>
  </p:clrMapOvr>
  <p:transition>
    <p:wipe dir="r"/>
  </p:transition>
</p:sldLayout>
</file>

<file path=ppt/slideLayouts/slideLayout7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CD444E-69D0-4FA5-8D80-0C0A6DCAD6B2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F515E5-0C3B-4300-A8C8-81913F777802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586506"/>
      </p:ext>
    </p:extLst>
  </p:cSld>
  <p:clrMapOvr>
    <a:masterClrMapping/>
  </p:clrMapOvr>
  <p:transition>
    <p:wipe dir="r"/>
  </p:transition>
</p:sldLayout>
</file>

<file path=ppt/slideLayouts/slideLayout7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AE4F6D-7D96-4939-973D-9093BDAB6BC1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FFE23D-1FC1-491A-B2AD-D7DFCDEE31B4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83349"/>
      </p:ext>
    </p:extLst>
  </p:cSld>
  <p:clrMapOvr>
    <a:masterClrMapping/>
  </p:clrMapOvr>
  <p:transition>
    <p:wipe dir="r"/>
  </p:transition>
</p:sldLayout>
</file>

<file path=ppt/slideLayouts/slideLayout7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i-FI" noProof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D569DB-189E-4FCA-9058-C0530A35DF0B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2EEF71-A47B-4773-941A-6A1AF8ADCAB0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13213"/>
      </p:ext>
    </p:extLst>
  </p:cSld>
  <p:clrMapOvr>
    <a:masterClrMapping/>
  </p:clrMapOvr>
  <p:transition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5EB12-06D4-44A9-B35A-AD767CE5072B}" type="datetimeFigureOut">
              <a:rPr lang="fi-FI" smtClean="0"/>
              <a:t>17.11.2020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D3004-F1F2-42B5-BD8E-9087A1D08CE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482613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Otsikko, ClipArt-kuva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ClipArt-paikkamerkki 2"/>
          <p:cNvSpPr>
            <a:spLocks noGrp="1"/>
          </p:cNvSpPr>
          <p:nvPr>
            <p:ph type="clipArt"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287F9A-C9D2-4218-9626-D50772C49573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00D866-5E5C-4459-B814-57012C877476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679602"/>
      </p:ext>
    </p:extLst>
  </p:cSld>
  <p:clrMapOvr>
    <a:masterClrMapping/>
  </p:clrMapOvr>
  <p:transition>
    <p:wipe dir="r"/>
  </p:transition>
</p:sldLayout>
</file>

<file path=ppt/slideLayouts/slideLayout8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2A601B-BD89-4142-9343-BC94BAA761B5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DCDC76-6061-4F10-8950-76B539BC1DE9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720613"/>
      </p:ext>
    </p:extLst>
  </p:cSld>
  <p:clrMapOvr>
    <a:masterClrMapping/>
  </p:clrMapOvr>
  <p:transition>
    <p:wipe dir="r"/>
  </p:transition>
</p:sldLayout>
</file>

<file path=ppt/slideLayouts/slideLayout8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862485" y="274638"/>
            <a:ext cx="2719916" cy="5746750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698500" y="274638"/>
            <a:ext cx="7960784" cy="5746750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FF7F8E-CFD0-4216-95ED-D071A2B6DC3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0098EF-84CC-4970-B87C-5A0A2C0778E1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928609"/>
      </p:ext>
    </p:extLst>
  </p:cSld>
  <p:clrMapOvr>
    <a:masterClrMapping/>
  </p:clrMapOvr>
  <p:transition>
    <p:wipe dir="r"/>
  </p:transition>
</p:sldLayout>
</file>

<file path=ppt/slideLayouts/slideLayout80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Otsikko, ClipArt-kuva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ClipArt-paikkamerkki 2"/>
          <p:cNvSpPr>
            <a:spLocks noGrp="1"/>
          </p:cNvSpPr>
          <p:nvPr>
            <p:ph type="clipArt"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287F9A-C9D2-4218-9626-D50772C49573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00D866-5E5C-4459-B814-57012C877476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390764"/>
      </p:ext>
    </p:extLst>
  </p:cSld>
  <p:clrMapOvr>
    <a:masterClrMapping/>
  </p:clrMapOvr>
  <p:transition>
    <p:wipe dir="r"/>
  </p:transition>
</p:sldLayout>
</file>

<file path=ppt/slideLayouts/slideLayout80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Otsikko ja taulu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aulukon paikkamerkki 2"/>
          <p:cNvSpPr>
            <a:spLocks noGrp="1"/>
          </p:cNvSpPr>
          <p:nvPr>
            <p:ph type="tbl" idx="1"/>
          </p:nvPr>
        </p:nvSpPr>
        <p:spPr>
          <a:xfrm>
            <a:off x="698501" y="1600200"/>
            <a:ext cx="10883900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D2B98C-7805-451F-8DB5-0C06D716CAC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4A57E8-1ABE-4639-9785-23A35480A0C7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684581"/>
      </p:ext>
    </p:extLst>
  </p:cSld>
  <p:clrMapOvr>
    <a:masterClrMapping/>
  </p:clrMapOvr>
  <p:transition>
    <p:wipe dir="r"/>
  </p:transition>
</p:sldLayout>
</file>

<file path=ppt/slideLayouts/slideLayout80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Otsikko, teksti ja ClipArt-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ClipArt-paikkamerkki 3"/>
          <p:cNvSpPr>
            <a:spLocks noGrp="1"/>
          </p:cNvSpPr>
          <p:nvPr>
            <p:ph type="clipArt"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CFF97C-168F-4DE8-9B3C-699BC110B6F5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0323E7-142F-48CF-95DE-C5DA118BCDB7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458326"/>
      </p:ext>
    </p:extLst>
  </p:cSld>
  <p:clrMapOvr>
    <a:masterClrMapping/>
  </p:clrMapOvr>
  <p:transition>
    <p:wipe dir="r"/>
  </p:transition>
</p:sldLayout>
</file>

<file path=ppt/slideLayouts/slideLayout80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Otsikko, sisältö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5F03AA-4A06-4D22-AE55-4607EC41660A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E75995-0B8E-48C0-9B72-73578B3F1604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644020"/>
      </p:ext>
    </p:extLst>
  </p:cSld>
  <p:clrMapOvr>
    <a:masterClrMapping/>
  </p:clrMapOvr>
  <p:transition>
    <p:wipe dir="r"/>
  </p:transition>
</p:sldLayout>
</file>

<file path=ppt/slideLayouts/slideLayout8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Otsikko, kaksi sisältökohdetta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>
          <a:xfrm>
            <a:off x="698501" y="1600200"/>
            <a:ext cx="5340351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698501" y="3886200"/>
            <a:ext cx="5340351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half" idx="3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342A69-BA45-44F8-800F-F6BF137753F7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D4CC03-854C-4105-9AE8-70A246CC8CBD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558382"/>
      </p:ext>
    </p:extLst>
  </p:cSld>
  <p:clrMapOvr>
    <a:masterClrMapping/>
  </p:clrMapOvr>
  <p:transition>
    <p:wipe dir="r"/>
  </p:transition>
</p:sldLayout>
</file>

<file path=ppt/slideLayouts/slideLayout80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Otsikko ja neljä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sz="quarter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>
          <a:xfrm>
            <a:off x="698501" y="1600200"/>
            <a:ext cx="5340351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6242051" y="1600200"/>
            <a:ext cx="5340349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quarter" idx="3"/>
          </p:nvPr>
        </p:nvSpPr>
        <p:spPr>
          <a:xfrm>
            <a:off x="698501" y="3886200"/>
            <a:ext cx="5340351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242051" y="3886200"/>
            <a:ext cx="5340349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428B5A-CDD5-4DBC-9A26-512EAA30255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5997F4-AFED-409E-9963-10ED1DFF8C76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22936"/>
      </p:ext>
    </p:extLst>
  </p:cSld>
  <p:clrMapOvr>
    <a:masterClrMapping/>
  </p:clrMapOvr>
  <p:transition>
    <p:wipe dir="r"/>
  </p:transition>
</p:sldLayout>
</file>

<file path=ppt/slideLayouts/slideLayout8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Otsikko, kaksi sisältökohdetta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>
          <a:xfrm>
            <a:off x="698501" y="1600200"/>
            <a:ext cx="5340351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698501" y="3886200"/>
            <a:ext cx="5340351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half" idx="3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6C6352-CA38-4FDA-A9FB-0D2F0A64D120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B85F1F-F059-4C93-B1B3-D56CE906C6DB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397491"/>
      </p:ext>
    </p:extLst>
  </p:cSld>
  <p:clrMapOvr>
    <a:masterClrMapping/>
  </p:clrMapOvr>
  <p:transition>
    <p:wipe dir="r"/>
  </p:transition>
</p:sldLayout>
</file>

<file path=ppt/slideLayouts/slideLayout80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Otsikko ja 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Kaavion paikkamerkki 2"/>
          <p:cNvSpPr>
            <a:spLocks noGrp="1"/>
          </p:cNvSpPr>
          <p:nvPr>
            <p:ph type="chart" idx="1"/>
          </p:nvPr>
        </p:nvSpPr>
        <p:spPr>
          <a:xfrm>
            <a:off x="698501" y="1600200"/>
            <a:ext cx="10883900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51DA09-2C8F-4BC5-A8D1-DD160BD7F7D6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1DD4B9-DA6C-4A70-B3B6-C79BACEBBDF4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716232"/>
      </p:ext>
    </p:extLst>
  </p:cSld>
  <p:clrMapOvr>
    <a:masterClrMapping/>
  </p:clrMapOvr>
  <p:transition>
    <p:wipe dir="r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Otsikko ja taulu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aulukon paikkamerkki 2"/>
          <p:cNvSpPr>
            <a:spLocks noGrp="1"/>
          </p:cNvSpPr>
          <p:nvPr>
            <p:ph type="tbl" idx="1"/>
          </p:nvPr>
        </p:nvSpPr>
        <p:spPr>
          <a:xfrm>
            <a:off x="698501" y="1600200"/>
            <a:ext cx="10883900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D2B98C-7805-451F-8DB5-0C06D716CAC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4A57E8-1ABE-4639-9785-23A35480A0C7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88595"/>
      </p:ext>
    </p:extLst>
  </p:cSld>
  <p:clrMapOvr>
    <a:masterClrMapping/>
  </p:clrMapOvr>
  <p:transition>
    <p:wipe dir="r"/>
  </p:transition>
</p:sldLayout>
</file>

<file path=ppt/slideLayouts/slideLayout8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Maitosuom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4" y="188914"/>
            <a:ext cx="2302933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Anna_elämän_maistu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434" y="5394326"/>
            <a:ext cx="3983567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66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966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D84AA1-3FBE-4D9F-8638-B6D60038F4EB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150EC6D6-25B9-495A-9853-8E96237D8777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330014"/>
      </p:ext>
    </p:extLst>
  </p:cSld>
  <p:clrMapOvr>
    <a:masterClrMapping/>
  </p:clrMapOvr>
  <p:transition>
    <p:wipe dir="r"/>
  </p:transition>
</p:sldLayout>
</file>

<file path=ppt/slideLayouts/slideLayout8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FFC182-80F4-45CD-8C6A-5166FC22372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4443CA-8279-4556-90E6-7AC787E70965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171248"/>
      </p:ext>
    </p:extLst>
  </p:cSld>
  <p:clrMapOvr>
    <a:masterClrMapping/>
  </p:clrMapOvr>
  <p:transition>
    <p:wipe dir="r"/>
  </p:transition>
</p:sldLayout>
</file>

<file path=ppt/slideLayouts/slideLayout8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833F19-6F88-4947-8A0C-9D6C3724A86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29C7D5-30BF-4E7A-BA50-8AC9CB14BBAC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253928"/>
      </p:ext>
    </p:extLst>
  </p:cSld>
  <p:clrMapOvr>
    <a:masterClrMapping/>
  </p:clrMapOvr>
  <p:transition>
    <p:wipe dir="r"/>
  </p:transition>
</p:sldLayout>
</file>

<file path=ppt/slideLayouts/slideLayout8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B48683-2BA6-4877-AC9C-8B06C1D72F5A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8AE3AF-F094-456A-9EB4-F44F3965F198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706385"/>
      </p:ext>
    </p:extLst>
  </p:cSld>
  <p:clrMapOvr>
    <a:masterClrMapping/>
  </p:clrMapOvr>
  <p:transition>
    <p:wipe dir="r"/>
  </p:transition>
</p:sldLayout>
</file>

<file path=ppt/slideLayouts/slideLayout8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571ACA-374C-4309-88E7-C5BCEB327A96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976D6C-157D-4656-9623-9B91B43195B8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914676"/>
      </p:ext>
    </p:extLst>
  </p:cSld>
  <p:clrMapOvr>
    <a:masterClrMapping/>
  </p:clrMapOvr>
  <p:transition>
    <p:wipe dir="r"/>
  </p:transition>
</p:sldLayout>
</file>

<file path=ppt/slideLayouts/slideLayout8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4D2405-CDC8-4125-8D6E-AC412912C491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EDEA31-C3C2-454C-A55F-A1A8FAC73D38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81015"/>
      </p:ext>
    </p:extLst>
  </p:cSld>
  <p:clrMapOvr>
    <a:masterClrMapping/>
  </p:clrMapOvr>
  <p:transition>
    <p:wipe dir="r"/>
  </p:transition>
</p:sldLayout>
</file>

<file path=ppt/slideLayouts/slideLayout8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CD444E-69D0-4FA5-8D80-0C0A6DCAD6B2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F515E5-0C3B-4300-A8C8-81913F777802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653999"/>
      </p:ext>
    </p:extLst>
  </p:cSld>
  <p:clrMapOvr>
    <a:masterClrMapping/>
  </p:clrMapOvr>
  <p:transition>
    <p:wipe dir="r"/>
  </p:transition>
</p:sldLayout>
</file>

<file path=ppt/slideLayouts/slideLayout8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AE4F6D-7D96-4939-973D-9093BDAB6BC1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FFE23D-1FC1-491A-B2AD-D7DFCDEE31B4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443132"/>
      </p:ext>
    </p:extLst>
  </p:cSld>
  <p:clrMapOvr>
    <a:masterClrMapping/>
  </p:clrMapOvr>
  <p:transition>
    <p:wipe dir="r"/>
  </p:transition>
</p:sldLayout>
</file>

<file path=ppt/slideLayouts/slideLayout8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i-FI" noProof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D569DB-189E-4FCA-9058-C0530A35DF0B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2EEF71-A47B-4773-941A-6A1AF8ADCAB0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724430"/>
      </p:ext>
    </p:extLst>
  </p:cSld>
  <p:clrMapOvr>
    <a:masterClrMapping/>
  </p:clrMapOvr>
  <p:transition>
    <p:wipe dir="r"/>
  </p:transition>
</p:sldLayout>
</file>

<file path=ppt/slideLayouts/slideLayout8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2A601B-BD89-4142-9343-BC94BAA761B5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DCDC76-6061-4F10-8950-76B539BC1DE9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562821"/>
      </p:ext>
    </p:extLst>
  </p:cSld>
  <p:clrMapOvr>
    <a:masterClrMapping/>
  </p:clrMapOvr>
  <p:transition>
    <p:wipe dir="r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Otsikko, teksti ja ClipArt-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ClipArt-paikkamerkki 3"/>
          <p:cNvSpPr>
            <a:spLocks noGrp="1"/>
          </p:cNvSpPr>
          <p:nvPr>
            <p:ph type="clipArt"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CFF97C-168F-4DE8-9B3C-699BC110B6F5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0323E7-142F-48CF-95DE-C5DA118BCDB7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629922"/>
      </p:ext>
    </p:extLst>
  </p:cSld>
  <p:clrMapOvr>
    <a:masterClrMapping/>
  </p:clrMapOvr>
  <p:transition>
    <p:wipe dir="r"/>
  </p:transition>
</p:sldLayout>
</file>

<file path=ppt/slideLayouts/slideLayout8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862485" y="274638"/>
            <a:ext cx="2719916" cy="5746750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698500" y="274638"/>
            <a:ext cx="7960784" cy="5746750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FF7F8E-CFD0-4216-95ED-D071A2B6DC3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0098EF-84CC-4970-B87C-5A0A2C0778E1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088040"/>
      </p:ext>
    </p:extLst>
  </p:cSld>
  <p:clrMapOvr>
    <a:masterClrMapping/>
  </p:clrMapOvr>
  <p:transition>
    <p:wipe dir="r"/>
  </p:transition>
</p:sldLayout>
</file>

<file path=ppt/slideLayouts/slideLayout821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Otsikko, ClipArt-kuva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ClipArt-paikkamerkki 2"/>
          <p:cNvSpPr>
            <a:spLocks noGrp="1"/>
          </p:cNvSpPr>
          <p:nvPr>
            <p:ph type="clipArt"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287F9A-C9D2-4218-9626-D50772C49573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00D866-5E5C-4459-B814-57012C877476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631621"/>
      </p:ext>
    </p:extLst>
  </p:cSld>
  <p:clrMapOvr>
    <a:masterClrMapping/>
  </p:clrMapOvr>
  <p:transition>
    <p:wipe dir="r"/>
  </p:transition>
</p:sldLayout>
</file>

<file path=ppt/slideLayouts/slideLayout82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Otsikko ja taulu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aulukon paikkamerkki 2"/>
          <p:cNvSpPr>
            <a:spLocks noGrp="1"/>
          </p:cNvSpPr>
          <p:nvPr>
            <p:ph type="tbl" idx="1"/>
          </p:nvPr>
        </p:nvSpPr>
        <p:spPr>
          <a:xfrm>
            <a:off x="698501" y="1600200"/>
            <a:ext cx="10883900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D2B98C-7805-451F-8DB5-0C06D716CAC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4A57E8-1ABE-4639-9785-23A35480A0C7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818309"/>
      </p:ext>
    </p:extLst>
  </p:cSld>
  <p:clrMapOvr>
    <a:masterClrMapping/>
  </p:clrMapOvr>
  <p:transition>
    <p:wipe dir="r"/>
  </p:transition>
</p:sldLayout>
</file>

<file path=ppt/slideLayouts/slideLayout8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Otsikko, teksti ja ClipArt-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ClipArt-paikkamerkki 3"/>
          <p:cNvSpPr>
            <a:spLocks noGrp="1"/>
          </p:cNvSpPr>
          <p:nvPr>
            <p:ph type="clipArt"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CFF97C-168F-4DE8-9B3C-699BC110B6F5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0323E7-142F-48CF-95DE-C5DA118BCDB7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809606"/>
      </p:ext>
    </p:extLst>
  </p:cSld>
  <p:clrMapOvr>
    <a:masterClrMapping/>
  </p:clrMapOvr>
  <p:transition>
    <p:wipe dir="r"/>
  </p:transition>
</p:sldLayout>
</file>

<file path=ppt/slideLayouts/slideLayout8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Otsikko, sisältö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5F03AA-4A06-4D22-AE55-4607EC41660A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E75995-0B8E-48C0-9B72-73578B3F1604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62402"/>
      </p:ext>
    </p:extLst>
  </p:cSld>
  <p:clrMapOvr>
    <a:masterClrMapping/>
  </p:clrMapOvr>
  <p:transition>
    <p:wipe dir="r"/>
  </p:transition>
</p:sldLayout>
</file>

<file path=ppt/slideLayouts/slideLayout8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Otsikko, kaksi sisältökohdetta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>
          <a:xfrm>
            <a:off x="698501" y="1600200"/>
            <a:ext cx="5340351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698501" y="3886200"/>
            <a:ext cx="5340351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half" idx="3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342A69-BA45-44F8-800F-F6BF137753F7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D4CC03-854C-4105-9AE8-70A246CC8CBD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90692"/>
      </p:ext>
    </p:extLst>
  </p:cSld>
  <p:clrMapOvr>
    <a:masterClrMapping/>
  </p:clrMapOvr>
  <p:transition>
    <p:wipe dir="r"/>
  </p:transition>
</p:sldLayout>
</file>

<file path=ppt/slideLayouts/slideLayout82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Otsikko ja neljä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sz="quarter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>
          <a:xfrm>
            <a:off x="698501" y="1600200"/>
            <a:ext cx="5340351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6242051" y="1600200"/>
            <a:ext cx="5340349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quarter" idx="3"/>
          </p:nvPr>
        </p:nvSpPr>
        <p:spPr>
          <a:xfrm>
            <a:off x="698501" y="3886200"/>
            <a:ext cx="5340351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242051" y="3886200"/>
            <a:ext cx="5340349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428B5A-CDD5-4DBC-9A26-512EAA30255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5997F4-AFED-409E-9963-10ED1DFF8C76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035568"/>
      </p:ext>
    </p:extLst>
  </p:cSld>
  <p:clrMapOvr>
    <a:masterClrMapping/>
  </p:clrMapOvr>
  <p:transition>
    <p:wipe dir="r"/>
  </p:transition>
</p:sldLayout>
</file>

<file path=ppt/slideLayouts/slideLayout8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Otsikko, kaksi sisältökohdetta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>
          <a:xfrm>
            <a:off x="698501" y="1600200"/>
            <a:ext cx="5340351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698501" y="3886200"/>
            <a:ext cx="5340351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half" idx="3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6C6352-CA38-4FDA-A9FB-0D2F0A64D120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B85F1F-F059-4C93-B1B3-D56CE906C6DB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015486"/>
      </p:ext>
    </p:extLst>
  </p:cSld>
  <p:clrMapOvr>
    <a:masterClrMapping/>
  </p:clrMapOvr>
  <p:transition>
    <p:wipe dir="r"/>
  </p:transition>
</p:sldLayout>
</file>

<file path=ppt/slideLayouts/slideLayout82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Otsikko ja 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Kaavion paikkamerkki 2"/>
          <p:cNvSpPr>
            <a:spLocks noGrp="1"/>
          </p:cNvSpPr>
          <p:nvPr>
            <p:ph type="chart" idx="1"/>
          </p:nvPr>
        </p:nvSpPr>
        <p:spPr>
          <a:xfrm>
            <a:off x="698501" y="1600200"/>
            <a:ext cx="10883900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51DA09-2C8F-4BC5-A8D1-DD160BD7F7D6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1DD4B9-DA6C-4A70-B3B6-C79BACEBBDF4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646839"/>
      </p:ext>
    </p:extLst>
  </p:cSld>
  <p:clrMapOvr>
    <a:masterClrMapping/>
  </p:clrMapOvr>
  <p:transition>
    <p:wipe dir="r"/>
  </p:transition>
</p:sldLayout>
</file>

<file path=ppt/slideLayouts/slideLayout8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Maitosuom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4" y="188914"/>
            <a:ext cx="2302933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Anna_elämän_maistu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434" y="5394326"/>
            <a:ext cx="3983567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66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966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D84AA1-3FBE-4D9F-8638-B6D60038F4EB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150EC6D6-25B9-495A-9853-8E96237D8777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954917"/>
      </p:ext>
    </p:extLst>
  </p:cSld>
  <p:clrMapOvr>
    <a:masterClrMapping/>
  </p:clrMapOvr>
  <p:transition>
    <p:wipe dir="r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Otsikko, sisältö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5F03AA-4A06-4D22-AE55-4607EC41660A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E75995-0B8E-48C0-9B72-73578B3F1604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168632"/>
      </p:ext>
    </p:extLst>
  </p:cSld>
  <p:clrMapOvr>
    <a:masterClrMapping/>
  </p:clrMapOvr>
  <p:transition>
    <p:wipe dir="r"/>
  </p:transition>
</p:sldLayout>
</file>

<file path=ppt/slideLayouts/slideLayout8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FFC182-80F4-45CD-8C6A-5166FC22372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4443CA-8279-4556-90E6-7AC787E70965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029067"/>
      </p:ext>
    </p:extLst>
  </p:cSld>
  <p:clrMapOvr>
    <a:masterClrMapping/>
  </p:clrMapOvr>
  <p:transition>
    <p:wipe dir="r"/>
  </p:transition>
</p:sldLayout>
</file>

<file path=ppt/slideLayouts/slideLayout8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833F19-6F88-4947-8A0C-9D6C3724A86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29C7D5-30BF-4E7A-BA50-8AC9CB14BBAC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286356"/>
      </p:ext>
    </p:extLst>
  </p:cSld>
  <p:clrMapOvr>
    <a:masterClrMapping/>
  </p:clrMapOvr>
  <p:transition>
    <p:wipe dir="r"/>
  </p:transition>
</p:sldLayout>
</file>

<file path=ppt/slideLayouts/slideLayout8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B48683-2BA6-4877-AC9C-8B06C1D72F5A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8AE3AF-F094-456A-9EB4-F44F3965F198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843140"/>
      </p:ext>
    </p:extLst>
  </p:cSld>
  <p:clrMapOvr>
    <a:masterClrMapping/>
  </p:clrMapOvr>
  <p:transition>
    <p:wipe dir="r"/>
  </p:transition>
</p:sldLayout>
</file>

<file path=ppt/slideLayouts/slideLayout8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571ACA-374C-4309-88E7-C5BCEB327A96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976D6C-157D-4656-9623-9B91B43195B8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290743"/>
      </p:ext>
    </p:extLst>
  </p:cSld>
  <p:clrMapOvr>
    <a:masterClrMapping/>
  </p:clrMapOvr>
  <p:transition>
    <p:wipe dir="r"/>
  </p:transition>
</p:sldLayout>
</file>

<file path=ppt/slideLayouts/slideLayout8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4D2405-CDC8-4125-8D6E-AC412912C491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EDEA31-C3C2-454C-A55F-A1A8FAC73D38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436124"/>
      </p:ext>
    </p:extLst>
  </p:cSld>
  <p:clrMapOvr>
    <a:masterClrMapping/>
  </p:clrMapOvr>
  <p:transition>
    <p:wipe dir="r"/>
  </p:transition>
</p:sldLayout>
</file>

<file path=ppt/slideLayouts/slideLayout8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CD444E-69D0-4FA5-8D80-0C0A6DCAD6B2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F515E5-0C3B-4300-A8C8-81913F777802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132339"/>
      </p:ext>
    </p:extLst>
  </p:cSld>
  <p:clrMapOvr>
    <a:masterClrMapping/>
  </p:clrMapOvr>
  <p:transition>
    <p:wipe dir="r"/>
  </p:transition>
</p:sldLayout>
</file>

<file path=ppt/slideLayouts/slideLayout8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AE4F6D-7D96-4939-973D-9093BDAB6BC1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FFE23D-1FC1-491A-B2AD-D7DFCDEE31B4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333055"/>
      </p:ext>
    </p:extLst>
  </p:cSld>
  <p:clrMapOvr>
    <a:masterClrMapping/>
  </p:clrMapOvr>
  <p:transition>
    <p:wipe dir="r"/>
  </p:transition>
</p:sldLayout>
</file>

<file path=ppt/slideLayouts/slideLayout8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i-FI" noProof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D569DB-189E-4FCA-9058-C0530A35DF0B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2EEF71-A47B-4773-941A-6A1AF8ADCAB0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677655"/>
      </p:ext>
    </p:extLst>
  </p:cSld>
  <p:clrMapOvr>
    <a:masterClrMapping/>
  </p:clrMapOvr>
  <p:transition>
    <p:wipe dir="r"/>
  </p:transition>
</p:sldLayout>
</file>

<file path=ppt/slideLayouts/slideLayout8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2A601B-BD89-4142-9343-BC94BAA761B5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DCDC76-6061-4F10-8950-76B539BC1DE9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276767"/>
      </p:ext>
    </p:extLst>
  </p:cSld>
  <p:clrMapOvr>
    <a:masterClrMapping/>
  </p:clrMapOvr>
  <p:transition>
    <p:wipe dir="r"/>
  </p:transition>
</p:sldLayout>
</file>

<file path=ppt/slideLayouts/slideLayout8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862485" y="274638"/>
            <a:ext cx="2719916" cy="5746750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698500" y="274638"/>
            <a:ext cx="7960784" cy="5746750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FF7F8E-CFD0-4216-95ED-D071A2B6DC3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0098EF-84CC-4970-B87C-5A0A2C0778E1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890689"/>
      </p:ext>
    </p:extLst>
  </p:cSld>
  <p:clrMapOvr>
    <a:masterClrMapping/>
  </p:clrMapOvr>
  <p:transition>
    <p:wipe dir="r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Otsikko, kaksi sisältökohdetta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>
          <a:xfrm>
            <a:off x="698501" y="1600200"/>
            <a:ext cx="5340351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698501" y="3886200"/>
            <a:ext cx="5340351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half" idx="3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342A69-BA45-44F8-800F-F6BF137753F7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D4CC03-854C-4105-9AE8-70A246CC8CBD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144971"/>
      </p:ext>
    </p:extLst>
  </p:cSld>
  <p:clrMapOvr>
    <a:masterClrMapping/>
  </p:clrMapOvr>
  <p:transition>
    <p:wipe dir="r"/>
  </p:transition>
</p:sldLayout>
</file>

<file path=ppt/slideLayouts/slideLayout840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Otsikko, ClipArt-kuva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ClipArt-paikkamerkki 2"/>
          <p:cNvSpPr>
            <a:spLocks noGrp="1"/>
          </p:cNvSpPr>
          <p:nvPr>
            <p:ph type="clipArt"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287F9A-C9D2-4218-9626-D50772C49573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00D866-5E5C-4459-B814-57012C877476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507364"/>
      </p:ext>
    </p:extLst>
  </p:cSld>
  <p:clrMapOvr>
    <a:masterClrMapping/>
  </p:clrMapOvr>
  <p:transition>
    <p:wipe dir="r"/>
  </p:transition>
</p:sldLayout>
</file>

<file path=ppt/slideLayouts/slideLayout84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Otsikko ja taulu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aulukon paikkamerkki 2"/>
          <p:cNvSpPr>
            <a:spLocks noGrp="1"/>
          </p:cNvSpPr>
          <p:nvPr>
            <p:ph type="tbl" idx="1"/>
          </p:nvPr>
        </p:nvSpPr>
        <p:spPr>
          <a:xfrm>
            <a:off x="698501" y="1600200"/>
            <a:ext cx="10883900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D2B98C-7805-451F-8DB5-0C06D716CAC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4A57E8-1ABE-4639-9785-23A35480A0C7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026822"/>
      </p:ext>
    </p:extLst>
  </p:cSld>
  <p:clrMapOvr>
    <a:masterClrMapping/>
  </p:clrMapOvr>
  <p:transition>
    <p:wipe dir="r"/>
  </p:transition>
</p:sldLayout>
</file>

<file path=ppt/slideLayouts/slideLayout84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Otsikko, teksti ja ClipArt-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ClipArt-paikkamerkki 3"/>
          <p:cNvSpPr>
            <a:spLocks noGrp="1"/>
          </p:cNvSpPr>
          <p:nvPr>
            <p:ph type="clipArt"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CFF97C-168F-4DE8-9B3C-699BC110B6F5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0323E7-142F-48CF-95DE-C5DA118BCDB7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414673"/>
      </p:ext>
    </p:extLst>
  </p:cSld>
  <p:clrMapOvr>
    <a:masterClrMapping/>
  </p:clrMapOvr>
  <p:transition>
    <p:wipe dir="r"/>
  </p:transition>
</p:sldLayout>
</file>

<file path=ppt/slideLayouts/slideLayout84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Otsikko, sisältö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5F03AA-4A06-4D22-AE55-4607EC41660A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E75995-0B8E-48C0-9B72-73578B3F1604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435860"/>
      </p:ext>
    </p:extLst>
  </p:cSld>
  <p:clrMapOvr>
    <a:masterClrMapping/>
  </p:clrMapOvr>
  <p:transition>
    <p:wipe dir="r"/>
  </p:transition>
</p:sldLayout>
</file>

<file path=ppt/slideLayouts/slideLayout8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Otsikko, kaksi sisältökohdetta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>
          <a:xfrm>
            <a:off x="698501" y="1600200"/>
            <a:ext cx="5340351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698501" y="3886200"/>
            <a:ext cx="5340351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half" idx="3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342A69-BA45-44F8-800F-F6BF137753F7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D4CC03-854C-4105-9AE8-70A246CC8CBD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190984"/>
      </p:ext>
    </p:extLst>
  </p:cSld>
  <p:clrMapOvr>
    <a:masterClrMapping/>
  </p:clrMapOvr>
  <p:transition>
    <p:wipe dir="r"/>
  </p:transition>
</p:sldLayout>
</file>

<file path=ppt/slideLayouts/slideLayout84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Otsikko ja neljä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sz="quarter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>
          <a:xfrm>
            <a:off x="698501" y="1600200"/>
            <a:ext cx="5340351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6242051" y="1600200"/>
            <a:ext cx="5340349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quarter" idx="3"/>
          </p:nvPr>
        </p:nvSpPr>
        <p:spPr>
          <a:xfrm>
            <a:off x="698501" y="3886200"/>
            <a:ext cx="5340351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242051" y="3886200"/>
            <a:ext cx="5340349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428B5A-CDD5-4DBC-9A26-512EAA30255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5997F4-AFED-409E-9963-10ED1DFF8C76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08476"/>
      </p:ext>
    </p:extLst>
  </p:cSld>
  <p:clrMapOvr>
    <a:masterClrMapping/>
  </p:clrMapOvr>
  <p:transition>
    <p:wipe dir="r"/>
  </p:transition>
</p:sldLayout>
</file>

<file path=ppt/slideLayouts/slideLayout8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Otsikko, kaksi sisältökohdetta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>
          <a:xfrm>
            <a:off x="698501" y="1600200"/>
            <a:ext cx="5340351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698501" y="3886200"/>
            <a:ext cx="5340351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half" idx="3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6C6352-CA38-4FDA-A9FB-0D2F0A64D120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B85F1F-F059-4C93-B1B3-D56CE906C6DB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032036"/>
      </p:ext>
    </p:extLst>
  </p:cSld>
  <p:clrMapOvr>
    <a:masterClrMapping/>
  </p:clrMapOvr>
  <p:transition>
    <p:wipe dir="r"/>
  </p:transition>
</p:sldLayout>
</file>

<file path=ppt/slideLayouts/slideLayout84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Otsikko ja 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Kaavion paikkamerkki 2"/>
          <p:cNvSpPr>
            <a:spLocks noGrp="1"/>
          </p:cNvSpPr>
          <p:nvPr>
            <p:ph type="chart" idx="1"/>
          </p:nvPr>
        </p:nvSpPr>
        <p:spPr>
          <a:xfrm>
            <a:off x="698501" y="1600200"/>
            <a:ext cx="10883900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51DA09-2C8F-4BC5-A8D1-DD160BD7F7D6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1DD4B9-DA6C-4A70-B3B6-C79BACEBBDF4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192999"/>
      </p:ext>
    </p:extLst>
  </p:cSld>
  <p:clrMapOvr>
    <a:masterClrMapping/>
  </p:clrMapOvr>
  <p:transition>
    <p:wipe dir="r"/>
  </p:transition>
</p:sldLayout>
</file>

<file path=ppt/slideLayouts/slideLayout8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Maitosuom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4" y="188914"/>
            <a:ext cx="2302933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Anna_elämän_maistu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434" y="5394326"/>
            <a:ext cx="3983567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66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966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D84AA1-3FBE-4D9F-8638-B6D60038F4EB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150EC6D6-25B9-495A-9853-8E96237D8777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747548"/>
      </p:ext>
    </p:extLst>
  </p:cSld>
  <p:clrMapOvr>
    <a:masterClrMapping/>
  </p:clrMapOvr>
  <p:transition>
    <p:wipe dir="r"/>
  </p:transition>
</p:sldLayout>
</file>

<file path=ppt/slideLayouts/slideLayout8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FFC182-80F4-45CD-8C6A-5166FC22372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4443CA-8279-4556-90E6-7AC787E70965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839714"/>
      </p:ext>
    </p:extLst>
  </p:cSld>
  <p:clrMapOvr>
    <a:masterClrMapping/>
  </p:clrMapOvr>
  <p:transition>
    <p:wipe dir="r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Otsikko ja neljä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sz="quarter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>
          <a:xfrm>
            <a:off x="698501" y="1600200"/>
            <a:ext cx="5340351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6242051" y="1600200"/>
            <a:ext cx="5340349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quarter" idx="3"/>
          </p:nvPr>
        </p:nvSpPr>
        <p:spPr>
          <a:xfrm>
            <a:off x="698501" y="3886200"/>
            <a:ext cx="5340351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242051" y="3886200"/>
            <a:ext cx="5340349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428B5A-CDD5-4DBC-9A26-512EAA30255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5997F4-AFED-409E-9963-10ED1DFF8C76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052107"/>
      </p:ext>
    </p:extLst>
  </p:cSld>
  <p:clrMapOvr>
    <a:masterClrMapping/>
  </p:clrMapOvr>
  <p:transition>
    <p:wipe dir="r"/>
  </p:transition>
</p:sldLayout>
</file>

<file path=ppt/slideLayouts/slideLayout8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833F19-6F88-4947-8A0C-9D6C3724A86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29C7D5-30BF-4E7A-BA50-8AC9CB14BBAC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273538"/>
      </p:ext>
    </p:extLst>
  </p:cSld>
  <p:clrMapOvr>
    <a:masterClrMapping/>
  </p:clrMapOvr>
  <p:transition>
    <p:wipe dir="r"/>
  </p:transition>
</p:sldLayout>
</file>

<file path=ppt/slideLayouts/slideLayout8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B48683-2BA6-4877-AC9C-8B06C1D72F5A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8AE3AF-F094-456A-9EB4-F44F3965F198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889495"/>
      </p:ext>
    </p:extLst>
  </p:cSld>
  <p:clrMapOvr>
    <a:masterClrMapping/>
  </p:clrMapOvr>
  <p:transition>
    <p:wipe dir="r"/>
  </p:transition>
</p:sldLayout>
</file>

<file path=ppt/slideLayouts/slideLayout8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571ACA-374C-4309-88E7-C5BCEB327A96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976D6C-157D-4656-9623-9B91B43195B8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340152"/>
      </p:ext>
    </p:extLst>
  </p:cSld>
  <p:clrMapOvr>
    <a:masterClrMapping/>
  </p:clrMapOvr>
  <p:transition>
    <p:wipe dir="r"/>
  </p:transition>
</p:sldLayout>
</file>

<file path=ppt/slideLayouts/slideLayout8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4D2405-CDC8-4125-8D6E-AC412912C491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EDEA31-C3C2-454C-A55F-A1A8FAC73D38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099287"/>
      </p:ext>
    </p:extLst>
  </p:cSld>
  <p:clrMapOvr>
    <a:masterClrMapping/>
  </p:clrMapOvr>
  <p:transition>
    <p:wipe dir="r"/>
  </p:transition>
</p:sldLayout>
</file>

<file path=ppt/slideLayouts/slideLayout8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CD444E-69D0-4FA5-8D80-0C0A6DCAD6B2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F515E5-0C3B-4300-A8C8-81913F777802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940646"/>
      </p:ext>
    </p:extLst>
  </p:cSld>
  <p:clrMapOvr>
    <a:masterClrMapping/>
  </p:clrMapOvr>
  <p:transition>
    <p:wipe dir="r"/>
  </p:transition>
</p:sldLayout>
</file>

<file path=ppt/slideLayouts/slideLayout8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AE4F6D-7D96-4939-973D-9093BDAB6BC1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FFE23D-1FC1-491A-B2AD-D7DFCDEE31B4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542179"/>
      </p:ext>
    </p:extLst>
  </p:cSld>
  <p:clrMapOvr>
    <a:masterClrMapping/>
  </p:clrMapOvr>
  <p:transition>
    <p:wipe dir="r"/>
  </p:transition>
</p:sldLayout>
</file>

<file path=ppt/slideLayouts/slideLayout8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i-FI" noProof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D569DB-189E-4FCA-9058-C0530A35DF0B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2EEF71-A47B-4773-941A-6A1AF8ADCAB0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711958"/>
      </p:ext>
    </p:extLst>
  </p:cSld>
  <p:clrMapOvr>
    <a:masterClrMapping/>
  </p:clrMapOvr>
  <p:transition>
    <p:wipe dir="r"/>
  </p:transition>
</p:sldLayout>
</file>

<file path=ppt/slideLayouts/slideLayout8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2A601B-BD89-4142-9343-BC94BAA761B5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DCDC76-6061-4F10-8950-76B539BC1DE9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267156"/>
      </p:ext>
    </p:extLst>
  </p:cSld>
  <p:clrMapOvr>
    <a:masterClrMapping/>
  </p:clrMapOvr>
  <p:transition>
    <p:wipe dir="r"/>
  </p:transition>
</p:sldLayout>
</file>

<file path=ppt/slideLayouts/slideLayout8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862485" y="274638"/>
            <a:ext cx="2719916" cy="5746750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698500" y="274638"/>
            <a:ext cx="7960784" cy="5746750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FF7F8E-CFD0-4216-95ED-D071A2B6DC3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0098EF-84CC-4970-B87C-5A0A2C0778E1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789979"/>
      </p:ext>
    </p:extLst>
  </p:cSld>
  <p:clrMapOvr>
    <a:masterClrMapping/>
  </p:clrMapOvr>
  <p:transition>
    <p:wipe dir="r"/>
  </p:transition>
</p:sldLayout>
</file>

<file path=ppt/slideLayouts/slideLayout859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Otsikko, ClipArt-kuva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ClipArt-paikkamerkki 2"/>
          <p:cNvSpPr>
            <a:spLocks noGrp="1"/>
          </p:cNvSpPr>
          <p:nvPr>
            <p:ph type="clipArt"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287F9A-C9D2-4218-9626-D50772C49573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00D866-5E5C-4459-B814-57012C877476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830421"/>
      </p:ext>
    </p:extLst>
  </p:cSld>
  <p:clrMapOvr>
    <a:masterClrMapping/>
  </p:clrMapOvr>
  <p:transition>
    <p:wipe dir="r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Otsikko, kaksi sisältökohdetta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>
          <a:xfrm>
            <a:off x="698501" y="1600200"/>
            <a:ext cx="5340351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698501" y="3886200"/>
            <a:ext cx="5340351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half" idx="3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6C6352-CA38-4FDA-A9FB-0D2F0A64D120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B85F1F-F059-4C93-B1B3-D56CE906C6DB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549844"/>
      </p:ext>
    </p:extLst>
  </p:cSld>
  <p:clrMapOvr>
    <a:masterClrMapping/>
  </p:clrMapOvr>
  <p:transition>
    <p:wipe dir="r"/>
  </p:transition>
</p:sldLayout>
</file>

<file path=ppt/slideLayouts/slideLayout86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Otsikko ja taulu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aulukon paikkamerkki 2"/>
          <p:cNvSpPr>
            <a:spLocks noGrp="1"/>
          </p:cNvSpPr>
          <p:nvPr>
            <p:ph type="tbl" idx="1"/>
          </p:nvPr>
        </p:nvSpPr>
        <p:spPr>
          <a:xfrm>
            <a:off x="698501" y="1600200"/>
            <a:ext cx="10883900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D2B98C-7805-451F-8DB5-0C06D716CAC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4A57E8-1ABE-4639-9785-23A35480A0C7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210931"/>
      </p:ext>
    </p:extLst>
  </p:cSld>
  <p:clrMapOvr>
    <a:masterClrMapping/>
  </p:clrMapOvr>
  <p:transition>
    <p:wipe dir="r"/>
  </p:transition>
</p:sldLayout>
</file>

<file path=ppt/slideLayouts/slideLayout86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Otsikko, teksti ja ClipArt-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ClipArt-paikkamerkki 3"/>
          <p:cNvSpPr>
            <a:spLocks noGrp="1"/>
          </p:cNvSpPr>
          <p:nvPr>
            <p:ph type="clipArt"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CFF97C-168F-4DE8-9B3C-699BC110B6F5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0323E7-142F-48CF-95DE-C5DA118BCDB7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76101"/>
      </p:ext>
    </p:extLst>
  </p:cSld>
  <p:clrMapOvr>
    <a:masterClrMapping/>
  </p:clrMapOvr>
  <p:transition>
    <p:wipe dir="r"/>
  </p:transition>
</p:sldLayout>
</file>

<file path=ppt/slideLayouts/slideLayout86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Otsikko, sisältö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5F03AA-4A06-4D22-AE55-4607EC41660A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E75995-0B8E-48C0-9B72-73578B3F1604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420143"/>
      </p:ext>
    </p:extLst>
  </p:cSld>
  <p:clrMapOvr>
    <a:masterClrMapping/>
  </p:clrMapOvr>
  <p:transition>
    <p:wipe dir="r"/>
  </p:transition>
</p:sldLayout>
</file>

<file path=ppt/slideLayouts/slideLayout8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Otsikko, kaksi sisältökohdetta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>
          <a:xfrm>
            <a:off x="698501" y="1600200"/>
            <a:ext cx="5340351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698501" y="3886200"/>
            <a:ext cx="5340351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half" idx="3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342A69-BA45-44F8-800F-F6BF137753F7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D4CC03-854C-4105-9AE8-70A246CC8CBD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950482"/>
      </p:ext>
    </p:extLst>
  </p:cSld>
  <p:clrMapOvr>
    <a:masterClrMapping/>
  </p:clrMapOvr>
  <p:transition>
    <p:wipe dir="r"/>
  </p:transition>
</p:sldLayout>
</file>

<file path=ppt/slideLayouts/slideLayout86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Otsikko ja neljä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sz="quarter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>
          <a:xfrm>
            <a:off x="698501" y="1600200"/>
            <a:ext cx="5340351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6242051" y="1600200"/>
            <a:ext cx="5340349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quarter" idx="3"/>
          </p:nvPr>
        </p:nvSpPr>
        <p:spPr>
          <a:xfrm>
            <a:off x="698501" y="3886200"/>
            <a:ext cx="5340351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242051" y="3886200"/>
            <a:ext cx="5340349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428B5A-CDD5-4DBC-9A26-512EAA30255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5997F4-AFED-409E-9963-10ED1DFF8C76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900224"/>
      </p:ext>
    </p:extLst>
  </p:cSld>
  <p:clrMapOvr>
    <a:masterClrMapping/>
  </p:clrMapOvr>
  <p:transition>
    <p:wipe dir="r"/>
  </p:transition>
</p:sldLayout>
</file>

<file path=ppt/slideLayouts/slideLayout8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Otsikko, kaksi sisältökohdetta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>
          <a:xfrm>
            <a:off x="698501" y="1600200"/>
            <a:ext cx="5340351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698501" y="3886200"/>
            <a:ext cx="5340351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half" idx="3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6C6352-CA38-4FDA-A9FB-0D2F0A64D120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B85F1F-F059-4C93-B1B3-D56CE906C6DB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57066"/>
      </p:ext>
    </p:extLst>
  </p:cSld>
  <p:clrMapOvr>
    <a:masterClrMapping/>
  </p:clrMapOvr>
  <p:transition>
    <p:wipe dir="r"/>
  </p:transition>
</p:sldLayout>
</file>

<file path=ppt/slideLayouts/slideLayout86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Otsikko ja 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Kaavion paikkamerkki 2"/>
          <p:cNvSpPr>
            <a:spLocks noGrp="1"/>
          </p:cNvSpPr>
          <p:nvPr>
            <p:ph type="chart" idx="1"/>
          </p:nvPr>
        </p:nvSpPr>
        <p:spPr>
          <a:xfrm>
            <a:off x="698501" y="1600200"/>
            <a:ext cx="10883900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51DA09-2C8F-4BC5-A8D1-DD160BD7F7D6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1DD4B9-DA6C-4A70-B3B6-C79BACEBBDF4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416677"/>
      </p:ext>
    </p:extLst>
  </p:cSld>
  <p:clrMapOvr>
    <a:masterClrMapping/>
  </p:clrMapOvr>
  <p:transition>
    <p:wipe dir="r"/>
  </p:transition>
</p:sldLayout>
</file>

<file path=ppt/slideLayouts/slideLayout8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Maitosuom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4" y="188914"/>
            <a:ext cx="2302933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Anna_elämän_maistu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434" y="5394326"/>
            <a:ext cx="3983567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66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966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D84AA1-3FBE-4D9F-8638-B6D60038F4EB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150EC6D6-25B9-495A-9853-8E96237D8777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519170"/>
      </p:ext>
    </p:extLst>
  </p:cSld>
  <p:clrMapOvr>
    <a:masterClrMapping/>
  </p:clrMapOvr>
  <p:transition>
    <p:wipe dir="r"/>
  </p:transition>
</p:sldLayout>
</file>

<file path=ppt/slideLayouts/slideLayout8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FFC182-80F4-45CD-8C6A-5166FC22372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4443CA-8279-4556-90E6-7AC787E70965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440423"/>
      </p:ext>
    </p:extLst>
  </p:cSld>
  <p:clrMapOvr>
    <a:masterClrMapping/>
  </p:clrMapOvr>
  <p:transition>
    <p:wipe dir="r"/>
  </p:transition>
</p:sldLayout>
</file>

<file path=ppt/slideLayouts/slideLayout8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833F19-6F88-4947-8A0C-9D6C3724A86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29C7D5-30BF-4E7A-BA50-8AC9CB14BBAC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63385"/>
      </p:ext>
    </p:extLst>
  </p:cSld>
  <p:clrMapOvr>
    <a:masterClrMapping/>
  </p:clrMapOvr>
  <p:transition>
    <p:wipe dir="r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Otsikko ja 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Kaavion paikkamerkki 2"/>
          <p:cNvSpPr>
            <a:spLocks noGrp="1"/>
          </p:cNvSpPr>
          <p:nvPr>
            <p:ph type="chart" idx="1"/>
          </p:nvPr>
        </p:nvSpPr>
        <p:spPr>
          <a:xfrm>
            <a:off x="698501" y="1600200"/>
            <a:ext cx="10883900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51DA09-2C8F-4BC5-A8D1-DD160BD7F7D6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1DD4B9-DA6C-4A70-B3B6-C79BACEBBDF4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458715"/>
      </p:ext>
    </p:extLst>
  </p:cSld>
  <p:clrMapOvr>
    <a:masterClrMapping/>
  </p:clrMapOvr>
  <p:transition>
    <p:wipe dir="r"/>
  </p:transition>
</p:sldLayout>
</file>

<file path=ppt/slideLayouts/slideLayout8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B48683-2BA6-4877-AC9C-8B06C1D72F5A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8AE3AF-F094-456A-9EB4-F44F3965F198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728436"/>
      </p:ext>
    </p:extLst>
  </p:cSld>
  <p:clrMapOvr>
    <a:masterClrMapping/>
  </p:clrMapOvr>
  <p:transition>
    <p:wipe dir="r"/>
  </p:transition>
</p:sldLayout>
</file>

<file path=ppt/slideLayouts/slideLayout8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571ACA-374C-4309-88E7-C5BCEB327A96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976D6C-157D-4656-9623-9B91B43195B8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414822"/>
      </p:ext>
    </p:extLst>
  </p:cSld>
  <p:clrMapOvr>
    <a:masterClrMapping/>
  </p:clrMapOvr>
  <p:transition>
    <p:wipe dir="r"/>
  </p:transition>
</p:sldLayout>
</file>

<file path=ppt/slideLayouts/slideLayout8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4D2405-CDC8-4125-8D6E-AC412912C491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EDEA31-C3C2-454C-A55F-A1A8FAC73D38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189546"/>
      </p:ext>
    </p:extLst>
  </p:cSld>
  <p:clrMapOvr>
    <a:masterClrMapping/>
  </p:clrMapOvr>
  <p:transition>
    <p:wipe dir="r"/>
  </p:transition>
</p:sldLayout>
</file>

<file path=ppt/slideLayouts/slideLayout8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CD444E-69D0-4FA5-8D80-0C0A6DCAD6B2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F515E5-0C3B-4300-A8C8-81913F777802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26515"/>
      </p:ext>
    </p:extLst>
  </p:cSld>
  <p:clrMapOvr>
    <a:masterClrMapping/>
  </p:clrMapOvr>
  <p:transition>
    <p:wipe dir="r"/>
  </p:transition>
</p:sldLayout>
</file>

<file path=ppt/slideLayouts/slideLayout8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AE4F6D-7D96-4939-973D-9093BDAB6BC1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FFE23D-1FC1-491A-B2AD-D7DFCDEE31B4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687610"/>
      </p:ext>
    </p:extLst>
  </p:cSld>
  <p:clrMapOvr>
    <a:masterClrMapping/>
  </p:clrMapOvr>
  <p:transition>
    <p:wipe dir="r"/>
  </p:transition>
</p:sldLayout>
</file>

<file path=ppt/slideLayouts/slideLayout8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i-FI" noProof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D569DB-189E-4FCA-9058-C0530A35DF0B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2EEF71-A47B-4773-941A-6A1AF8ADCAB0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778278"/>
      </p:ext>
    </p:extLst>
  </p:cSld>
  <p:clrMapOvr>
    <a:masterClrMapping/>
  </p:clrMapOvr>
  <p:transition>
    <p:wipe dir="r"/>
  </p:transition>
</p:sldLayout>
</file>

<file path=ppt/slideLayouts/slideLayout8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2A601B-BD89-4142-9343-BC94BAA761B5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DCDC76-6061-4F10-8950-76B539BC1DE9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926589"/>
      </p:ext>
    </p:extLst>
  </p:cSld>
  <p:clrMapOvr>
    <a:masterClrMapping/>
  </p:clrMapOvr>
  <p:transition>
    <p:wipe dir="r"/>
  </p:transition>
</p:sldLayout>
</file>

<file path=ppt/slideLayouts/slideLayout8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862485" y="274638"/>
            <a:ext cx="2719916" cy="5746750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698500" y="274638"/>
            <a:ext cx="7960784" cy="5746750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FF7F8E-CFD0-4216-95ED-D071A2B6DC3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0098EF-84CC-4970-B87C-5A0A2C0778E1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319433"/>
      </p:ext>
    </p:extLst>
  </p:cSld>
  <p:clrMapOvr>
    <a:masterClrMapping/>
  </p:clrMapOvr>
  <p:transition>
    <p:wipe dir="r"/>
  </p:transition>
</p:sldLayout>
</file>

<file path=ppt/slideLayouts/slideLayout878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Otsikko, ClipArt-kuva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ClipArt-paikkamerkki 2"/>
          <p:cNvSpPr>
            <a:spLocks noGrp="1"/>
          </p:cNvSpPr>
          <p:nvPr>
            <p:ph type="clipArt"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287F9A-C9D2-4218-9626-D50772C49573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00D866-5E5C-4459-B814-57012C877476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068823"/>
      </p:ext>
    </p:extLst>
  </p:cSld>
  <p:clrMapOvr>
    <a:masterClrMapping/>
  </p:clrMapOvr>
  <p:transition>
    <p:wipe dir="r"/>
  </p:transition>
</p:sldLayout>
</file>

<file path=ppt/slideLayouts/slideLayout87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Otsikko ja taulu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aulukon paikkamerkki 2"/>
          <p:cNvSpPr>
            <a:spLocks noGrp="1"/>
          </p:cNvSpPr>
          <p:nvPr>
            <p:ph type="tbl" idx="1"/>
          </p:nvPr>
        </p:nvSpPr>
        <p:spPr>
          <a:xfrm>
            <a:off x="698501" y="1600200"/>
            <a:ext cx="10883900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D2B98C-7805-451F-8DB5-0C06D716CAC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4A57E8-1ABE-4639-9785-23A35480A0C7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561290"/>
      </p:ext>
    </p:extLst>
  </p:cSld>
  <p:clrMapOvr>
    <a:masterClrMapping/>
  </p:clrMapOvr>
  <p:transition>
    <p:wipe dir="r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Maitosuom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4" y="188914"/>
            <a:ext cx="2302933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Anna_elämän_maistu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434" y="5394326"/>
            <a:ext cx="3983567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66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966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D84AA1-3FBE-4D9F-8638-B6D60038F4EB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150EC6D6-25B9-495A-9853-8E96237D8777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177795"/>
      </p:ext>
    </p:extLst>
  </p:cSld>
  <p:clrMapOvr>
    <a:masterClrMapping/>
  </p:clrMapOvr>
  <p:transition>
    <p:wipe dir="r"/>
  </p:transition>
</p:sldLayout>
</file>

<file path=ppt/slideLayouts/slideLayout88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Otsikko, teksti ja ClipArt-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ClipArt-paikkamerkki 3"/>
          <p:cNvSpPr>
            <a:spLocks noGrp="1"/>
          </p:cNvSpPr>
          <p:nvPr>
            <p:ph type="clipArt"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CFF97C-168F-4DE8-9B3C-699BC110B6F5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0323E7-142F-48CF-95DE-C5DA118BCDB7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548083"/>
      </p:ext>
    </p:extLst>
  </p:cSld>
  <p:clrMapOvr>
    <a:masterClrMapping/>
  </p:clrMapOvr>
  <p:transition>
    <p:wipe dir="r"/>
  </p:transition>
</p:sldLayout>
</file>

<file path=ppt/slideLayouts/slideLayout88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Otsikko, sisältö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5F03AA-4A06-4D22-AE55-4607EC41660A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E75995-0B8E-48C0-9B72-73578B3F1604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817879"/>
      </p:ext>
    </p:extLst>
  </p:cSld>
  <p:clrMapOvr>
    <a:masterClrMapping/>
  </p:clrMapOvr>
  <p:transition>
    <p:wipe dir="r"/>
  </p:transition>
</p:sldLayout>
</file>

<file path=ppt/slideLayouts/slideLayout8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Otsikko, kaksi sisältökohdetta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>
          <a:xfrm>
            <a:off x="698501" y="1600200"/>
            <a:ext cx="5340351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698501" y="3886200"/>
            <a:ext cx="5340351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half" idx="3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342A69-BA45-44F8-800F-F6BF137753F7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D4CC03-854C-4105-9AE8-70A246CC8CBD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110714"/>
      </p:ext>
    </p:extLst>
  </p:cSld>
  <p:clrMapOvr>
    <a:masterClrMapping/>
  </p:clrMapOvr>
  <p:transition>
    <p:wipe dir="r"/>
  </p:transition>
</p:sldLayout>
</file>

<file path=ppt/slideLayouts/slideLayout88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Otsikko ja neljä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sz="quarter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>
          <a:xfrm>
            <a:off x="698501" y="1600200"/>
            <a:ext cx="5340351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6242051" y="1600200"/>
            <a:ext cx="5340349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quarter" idx="3"/>
          </p:nvPr>
        </p:nvSpPr>
        <p:spPr>
          <a:xfrm>
            <a:off x="698501" y="3886200"/>
            <a:ext cx="5340351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242051" y="3886200"/>
            <a:ext cx="5340349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428B5A-CDD5-4DBC-9A26-512EAA30255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5997F4-AFED-409E-9963-10ED1DFF8C76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416437"/>
      </p:ext>
    </p:extLst>
  </p:cSld>
  <p:clrMapOvr>
    <a:masterClrMapping/>
  </p:clrMapOvr>
  <p:transition>
    <p:wipe dir="r"/>
  </p:transition>
</p:sldLayout>
</file>

<file path=ppt/slideLayouts/slideLayout8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Otsikko, kaksi sisältökohdetta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>
          <a:xfrm>
            <a:off x="698501" y="1600200"/>
            <a:ext cx="5340351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698501" y="3886200"/>
            <a:ext cx="5340351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half" idx="3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6C6352-CA38-4FDA-A9FB-0D2F0A64D120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B85F1F-F059-4C93-B1B3-D56CE906C6DB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289177"/>
      </p:ext>
    </p:extLst>
  </p:cSld>
  <p:clrMapOvr>
    <a:masterClrMapping/>
  </p:clrMapOvr>
  <p:transition>
    <p:wipe dir="r"/>
  </p:transition>
</p:sldLayout>
</file>

<file path=ppt/slideLayouts/slideLayout88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Otsikko ja 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Kaavion paikkamerkki 2"/>
          <p:cNvSpPr>
            <a:spLocks noGrp="1"/>
          </p:cNvSpPr>
          <p:nvPr>
            <p:ph type="chart" idx="1"/>
          </p:nvPr>
        </p:nvSpPr>
        <p:spPr>
          <a:xfrm>
            <a:off x="698501" y="1600200"/>
            <a:ext cx="10883900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51DA09-2C8F-4BC5-A8D1-DD160BD7F7D6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1DD4B9-DA6C-4A70-B3B6-C79BACEBBDF4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667821"/>
      </p:ext>
    </p:extLst>
  </p:cSld>
  <p:clrMapOvr>
    <a:masterClrMapping/>
  </p:clrMapOvr>
  <p:transition>
    <p:wipe dir="r"/>
  </p:transition>
</p:sldLayout>
</file>

<file path=ppt/slideLayouts/slideLayout8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Maitosuom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4" y="188914"/>
            <a:ext cx="2302933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Anna_elämän_maistu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434" y="5394326"/>
            <a:ext cx="3983567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66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966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D84AA1-3FBE-4D9F-8638-B6D60038F4EB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150EC6D6-25B9-495A-9853-8E96237D8777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153302"/>
      </p:ext>
    </p:extLst>
  </p:cSld>
  <p:clrMapOvr>
    <a:masterClrMapping/>
  </p:clrMapOvr>
  <p:transition>
    <p:wipe dir="r"/>
  </p:transition>
</p:sldLayout>
</file>

<file path=ppt/slideLayouts/slideLayout8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FFC182-80F4-45CD-8C6A-5166FC22372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4443CA-8279-4556-90E6-7AC787E70965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033740"/>
      </p:ext>
    </p:extLst>
  </p:cSld>
  <p:clrMapOvr>
    <a:masterClrMapping/>
  </p:clrMapOvr>
  <p:transition>
    <p:wipe dir="r"/>
  </p:transition>
</p:sldLayout>
</file>

<file path=ppt/slideLayouts/slideLayout8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833F19-6F88-4947-8A0C-9D6C3724A86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29C7D5-30BF-4E7A-BA50-8AC9CB14BBAC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636192"/>
      </p:ext>
    </p:extLst>
  </p:cSld>
  <p:clrMapOvr>
    <a:masterClrMapping/>
  </p:clrMapOvr>
  <p:transition>
    <p:wipe dir="r"/>
  </p:transition>
</p:sldLayout>
</file>

<file path=ppt/slideLayouts/slideLayout8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B48683-2BA6-4877-AC9C-8B06C1D72F5A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8AE3AF-F094-456A-9EB4-F44F3965F198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538510"/>
      </p:ext>
    </p:extLst>
  </p:cSld>
  <p:clrMapOvr>
    <a:masterClrMapping/>
  </p:clrMapOvr>
  <p:transition>
    <p:wipe dir="r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FFC182-80F4-45CD-8C6A-5166FC22372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4443CA-8279-4556-90E6-7AC787E70965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706967"/>
      </p:ext>
    </p:extLst>
  </p:cSld>
  <p:clrMapOvr>
    <a:masterClrMapping/>
  </p:clrMapOvr>
  <p:transition>
    <p:wipe dir="r"/>
  </p:transition>
</p:sldLayout>
</file>

<file path=ppt/slideLayouts/slideLayout8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571ACA-374C-4309-88E7-C5BCEB327A96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976D6C-157D-4656-9623-9B91B43195B8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991782"/>
      </p:ext>
    </p:extLst>
  </p:cSld>
  <p:clrMapOvr>
    <a:masterClrMapping/>
  </p:clrMapOvr>
  <p:transition>
    <p:wipe dir="r"/>
  </p:transition>
</p:sldLayout>
</file>

<file path=ppt/slideLayouts/slideLayout8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4D2405-CDC8-4125-8D6E-AC412912C491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EDEA31-C3C2-454C-A55F-A1A8FAC73D38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168289"/>
      </p:ext>
    </p:extLst>
  </p:cSld>
  <p:clrMapOvr>
    <a:masterClrMapping/>
  </p:clrMapOvr>
  <p:transition>
    <p:wipe dir="r"/>
  </p:transition>
</p:sldLayout>
</file>

<file path=ppt/slideLayouts/slideLayout8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CD444E-69D0-4FA5-8D80-0C0A6DCAD6B2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F515E5-0C3B-4300-A8C8-81913F777802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012240"/>
      </p:ext>
    </p:extLst>
  </p:cSld>
  <p:clrMapOvr>
    <a:masterClrMapping/>
  </p:clrMapOvr>
  <p:transition>
    <p:wipe dir="r"/>
  </p:transition>
</p:sldLayout>
</file>

<file path=ppt/slideLayouts/slideLayout8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AE4F6D-7D96-4939-973D-9093BDAB6BC1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FFE23D-1FC1-491A-B2AD-D7DFCDEE31B4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18141"/>
      </p:ext>
    </p:extLst>
  </p:cSld>
  <p:clrMapOvr>
    <a:masterClrMapping/>
  </p:clrMapOvr>
  <p:transition>
    <p:wipe dir="r"/>
  </p:transition>
</p:sldLayout>
</file>

<file path=ppt/slideLayouts/slideLayout8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i-FI" noProof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D569DB-189E-4FCA-9058-C0530A35DF0B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2EEF71-A47B-4773-941A-6A1AF8ADCAB0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486512"/>
      </p:ext>
    </p:extLst>
  </p:cSld>
  <p:clrMapOvr>
    <a:masterClrMapping/>
  </p:clrMapOvr>
  <p:transition>
    <p:wipe dir="r"/>
  </p:transition>
</p:sldLayout>
</file>

<file path=ppt/slideLayouts/slideLayout8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2A601B-BD89-4142-9343-BC94BAA761B5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DCDC76-6061-4F10-8950-76B539BC1DE9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101502"/>
      </p:ext>
    </p:extLst>
  </p:cSld>
  <p:clrMapOvr>
    <a:masterClrMapping/>
  </p:clrMapOvr>
  <p:transition>
    <p:wipe dir="r"/>
  </p:transition>
</p:sldLayout>
</file>

<file path=ppt/slideLayouts/slideLayout8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862485" y="274638"/>
            <a:ext cx="2719916" cy="5746750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698500" y="274638"/>
            <a:ext cx="7960784" cy="5746750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FF7F8E-CFD0-4216-95ED-D071A2B6DC3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0098EF-84CC-4970-B87C-5A0A2C0778E1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739332"/>
      </p:ext>
    </p:extLst>
  </p:cSld>
  <p:clrMapOvr>
    <a:masterClrMapping/>
  </p:clrMapOvr>
  <p:transition>
    <p:wipe dir="r"/>
  </p:transition>
</p:sldLayout>
</file>

<file path=ppt/slideLayouts/slideLayout897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Otsikko, ClipArt-kuva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ClipArt-paikkamerkki 2"/>
          <p:cNvSpPr>
            <a:spLocks noGrp="1"/>
          </p:cNvSpPr>
          <p:nvPr>
            <p:ph type="clipArt"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287F9A-C9D2-4218-9626-D50772C49573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00D866-5E5C-4459-B814-57012C877476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808286"/>
      </p:ext>
    </p:extLst>
  </p:cSld>
  <p:clrMapOvr>
    <a:masterClrMapping/>
  </p:clrMapOvr>
  <p:transition>
    <p:wipe dir="r"/>
  </p:transition>
</p:sldLayout>
</file>

<file path=ppt/slideLayouts/slideLayout89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Otsikko ja taulu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aulukon paikkamerkki 2"/>
          <p:cNvSpPr>
            <a:spLocks noGrp="1"/>
          </p:cNvSpPr>
          <p:nvPr>
            <p:ph type="tbl" idx="1"/>
          </p:nvPr>
        </p:nvSpPr>
        <p:spPr>
          <a:xfrm>
            <a:off x="698501" y="1600200"/>
            <a:ext cx="10883900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D2B98C-7805-451F-8DB5-0C06D716CAC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4A57E8-1ABE-4639-9785-23A35480A0C7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408106"/>
      </p:ext>
    </p:extLst>
  </p:cSld>
  <p:clrMapOvr>
    <a:masterClrMapping/>
  </p:clrMapOvr>
  <p:transition>
    <p:wipe dir="r"/>
  </p:transition>
</p:sldLayout>
</file>

<file path=ppt/slideLayouts/slideLayout89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Otsikko, teksti ja ClipArt-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ClipArt-paikkamerkki 3"/>
          <p:cNvSpPr>
            <a:spLocks noGrp="1"/>
          </p:cNvSpPr>
          <p:nvPr>
            <p:ph type="clipArt"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CFF97C-168F-4DE8-9B3C-699BC110B6F5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0323E7-142F-48CF-95DE-C5DA118BCDB7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916152"/>
      </p:ext>
    </p:extLst>
  </p:cSld>
  <p:clrMapOvr>
    <a:masterClrMapping/>
  </p:clrMapOvr>
  <p:transition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5EB12-06D4-44A9-B35A-AD767CE5072B}" type="datetimeFigureOut">
              <a:rPr lang="fi-FI" smtClean="0"/>
              <a:t>17.11.2020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D3004-F1F2-42B5-BD8E-9087A1D08CE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2506196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833F19-6F88-4947-8A0C-9D6C3724A86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29C7D5-30BF-4E7A-BA50-8AC9CB14BBAC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955574"/>
      </p:ext>
    </p:extLst>
  </p:cSld>
  <p:clrMapOvr>
    <a:masterClrMapping/>
  </p:clrMapOvr>
  <p:transition>
    <p:wipe dir="r"/>
  </p:transition>
</p:sldLayout>
</file>

<file path=ppt/slideLayouts/slideLayout90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Otsikko, sisältö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5F03AA-4A06-4D22-AE55-4607EC41660A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E75995-0B8E-48C0-9B72-73578B3F1604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354274"/>
      </p:ext>
    </p:extLst>
  </p:cSld>
  <p:clrMapOvr>
    <a:masterClrMapping/>
  </p:clrMapOvr>
  <p:transition>
    <p:wipe dir="r"/>
  </p:transition>
</p:sldLayout>
</file>

<file path=ppt/slideLayouts/slideLayout9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Otsikko, kaksi sisältökohdetta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>
          <a:xfrm>
            <a:off x="698501" y="1600200"/>
            <a:ext cx="5340351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698501" y="3886200"/>
            <a:ext cx="5340351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half" idx="3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342A69-BA45-44F8-800F-F6BF137753F7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D4CC03-854C-4105-9AE8-70A246CC8CBD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875997"/>
      </p:ext>
    </p:extLst>
  </p:cSld>
  <p:clrMapOvr>
    <a:masterClrMapping/>
  </p:clrMapOvr>
  <p:transition>
    <p:wipe dir="r"/>
  </p:transition>
</p:sldLayout>
</file>

<file path=ppt/slideLayouts/slideLayout90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Otsikko ja neljä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sz="quarter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>
          <a:xfrm>
            <a:off x="698501" y="1600200"/>
            <a:ext cx="5340351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6242051" y="1600200"/>
            <a:ext cx="5340349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quarter" idx="3"/>
          </p:nvPr>
        </p:nvSpPr>
        <p:spPr>
          <a:xfrm>
            <a:off x="698501" y="3886200"/>
            <a:ext cx="5340351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242051" y="3886200"/>
            <a:ext cx="5340349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428B5A-CDD5-4DBC-9A26-512EAA30255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5997F4-AFED-409E-9963-10ED1DFF8C76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061916"/>
      </p:ext>
    </p:extLst>
  </p:cSld>
  <p:clrMapOvr>
    <a:masterClrMapping/>
  </p:clrMapOvr>
  <p:transition>
    <p:wipe dir="r"/>
  </p:transition>
</p:sldLayout>
</file>

<file path=ppt/slideLayouts/slideLayout9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Otsikko, kaksi sisältökohdetta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>
          <a:xfrm>
            <a:off x="698501" y="1600200"/>
            <a:ext cx="5340351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698501" y="3886200"/>
            <a:ext cx="5340351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half" idx="3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6C6352-CA38-4FDA-A9FB-0D2F0A64D120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B85F1F-F059-4C93-B1B3-D56CE906C6DB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838060"/>
      </p:ext>
    </p:extLst>
  </p:cSld>
  <p:clrMapOvr>
    <a:masterClrMapping/>
  </p:clrMapOvr>
  <p:transition>
    <p:wipe dir="r"/>
  </p:transition>
</p:sldLayout>
</file>

<file path=ppt/slideLayouts/slideLayout90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Otsikko ja 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Kaavion paikkamerkki 2"/>
          <p:cNvSpPr>
            <a:spLocks noGrp="1"/>
          </p:cNvSpPr>
          <p:nvPr>
            <p:ph type="chart" idx="1"/>
          </p:nvPr>
        </p:nvSpPr>
        <p:spPr>
          <a:xfrm>
            <a:off x="698501" y="1600200"/>
            <a:ext cx="10883900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51DA09-2C8F-4BC5-A8D1-DD160BD7F7D6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1DD4B9-DA6C-4A70-B3B6-C79BACEBBDF4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162770"/>
      </p:ext>
    </p:extLst>
  </p:cSld>
  <p:clrMapOvr>
    <a:masterClrMapping/>
  </p:clrMapOvr>
  <p:transition>
    <p:wipe dir="r"/>
  </p:transition>
</p:sldLayout>
</file>

<file path=ppt/slideLayouts/slideLayout9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Maitosuom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4" y="188914"/>
            <a:ext cx="2302933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Anna_elämän_maistu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434" y="5394326"/>
            <a:ext cx="3983567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66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966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D84AA1-3FBE-4D9F-8638-B6D60038F4EB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150EC6D6-25B9-495A-9853-8E96237D8777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846797"/>
      </p:ext>
    </p:extLst>
  </p:cSld>
  <p:clrMapOvr>
    <a:masterClrMapping/>
  </p:clrMapOvr>
  <p:transition>
    <p:wipe dir="r"/>
  </p:transition>
</p:sldLayout>
</file>

<file path=ppt/slideLayouts/slideLayout9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FFC182-80F4-45CD-8C6A-5166FC22372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4443CA-8279-4556-90E6-7AC787E70965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520236"/>
      </p:ext>
    </p:extLst>
  </p:cSld>
  <p:clrMapOvr>
    <a:masterClrMapping/>
  </p:clrMapOvr>
  <p:transition>
    <p:wipe dir="r"/>
  </p:transition>
</p:sldLayout>
</file>

<file path=ppt/slideLayouts/slideLayout9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833F19-6F88-4947-8A0C-9D6C3724A86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29C7D5-30BF-4E7A-BA50-8AC9CB14BBAC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399987"/>
      </p:ext>
    </p:extLst>
  </p:cSld>
  <p:clrMapOvr>
    <a:masterClrMapping/>
  </p:clrMapOvr>
  <p:transition>
    <p:wipe dir="r"/>
  </p:transition>
</p:sldLayout>
</file>

<file path=ppt/slideLayouts/slideLayout9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B48683-2BA6-4877-AC9C-8B06C1D72F5A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8AE3AF-F094-456A-9EB4-F44F3965F198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391453"/>
      </p:ext>
    </p:extLst>
  </p:cSld>
  <p:clrMapOvr>
    <a:masterClrMapping/>
  </p:clrMapOvr>
  <p:transition>
    <p:wipe dir="r"/>
  </p:transition>
</p:sldLayout>
</file>

<file path=ppt/slideLayouts/slideLayout9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571ACA-374C-4309-88E7-C5BCEB327A96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976D6C-157D-4656-9623-9B91B43195B8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80354"/>
      </p:ext>
    </p:extLst>
  </p:cSld>
  <p:clrMapOvr>
    <a:masterClrMapping/>
  </p:clrMapOvr>
  <p:transition>
    <p:wipe dir="r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B48683-2BA6-4877-AC9C-8B06C1D72F5A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8AE3AF-F094-456A-9EB4-F44F3965F198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068286"/>
      </p:ext>
    </p:extLst>
  </p:cSld>
  <p:clrMapOvr>
    <a:masterClrMapping/>
  </p:clrMapOvr>
  <p:transition>
    <p:wipe dir="r"/>
  </p:transition>
</p:sldLayout>
</file>

<file path=ppt/slideLayouts/slideLayout9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4D2405-CDC8-4125-8D6E-AC412912C491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EDEA31-C3C2-454C-A55F-A1A8FAC73D38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268351"/>
      </p:ext>
    </p:extLst>
  </p:cSld>
  <p:clrMapOvr>
    <a:masterClrMapping/>
  </p:clrMapOvr>
  <p:transition>
    <p:wipe dir="r"/>
  </p:transition>
</p:sldLayout>
</file>

<file path=ppt/slideLayouts/slideLayout9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CD444E-69D0-4FA5-8D80-0C0A6DCAD6B2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F515E5-0C3B-4300-A8C8-81913F777802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144647"/>
      </p:ext>
    </p:extLst>
  </p:cSld>
  <p:clrMapOvr>
    <a:masterClrMapping/>
  </p:clrMapOvr>
  <p:transition>
    <p:wipe dir="r"/>
  </p:transition>
</p:sldLayout>
</file>

<file path=ppt/slideLayouts/slideLayout9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AE4F6D-7D96-4939-973D-9093BDAB6BC1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FFE23D-1FC1-491A-B2AD-D7DFCDEE31B4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148516"/>
      </p:ext>
    </p:extLst>
  </p:cSld>
  <p:clrMapOvr>
    <a:masterClrMapping/>
  </p:clrMapOvr>
  <p:transition>
    <p:wipe dir="r"/>
  </p:transition>
</p:sldLayout>
</file>

<file path=ppt/slideLayouts/slideLayout9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i-FI" noProof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D569DB-189E-4FCA-9058-C0530A35DF0B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2EEF71-A47B-4773-941A-6A1AF8ADCAB0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180569"/>
      </p:ext>
    </p:extLst>
  </p:cSld>
  <p:clrMapOvr>
    <a:masterClrMapping/>
  </p:clrMapOvr>
  <p:transition>
    <p:wipe dir="r"/>
  </p:transition>
</p:sldLayout>
</file>

<file path=ppt/slideLayouts/slideLayout9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2A601B-BD89-4142-9343-BC94BAA761B5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DCDC76-6061-4F10-8950-76B539BC1DE9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359953"/>
      </p:ext>
    </p:extLst>
  </p:cSld>
  <p:clrMapOvr>
    <a:masterClrMapping/>
  </p:clrMapOvr>
  <p:transition>
    <p:wipe dir="r"/>
  </p:transition>
</p:sldLayout>
</file>

<file path=ppt/slideLayouts/slideLayout9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862485" y="274638"/>
            <a:ext cx="2719916" cy="5746750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698500" y="274638"/>
            <a:ext cx="7960784" cy="5746750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FF7F8E-CFD0-4216-95ED-D071A2B6DC3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0098EF-84CC-4970-B87C-5A0A2C0778E1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020707"/>
      </p:ext>
    </p:extLst>
  </p:cSld>
  <p:clrMapOvr>
    <a:masterClrMapping/>
  </p:clrMapOvr>
  <p:transition>
    <p:wipe dir="r"/>
  </p:transition>
</p:sldLayout>
</file>

<file path=ppt/slideLayouts/slideLayout91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Otsikko, ClipArt-kuva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ClipArt-paikkamerkki 2"/>
          <p:cNvSpPr>
            <a:spLocks noGrp="1"/>
          </p:cNvSpPr>
          <p:nvPr>
            <p:ph type="clipArt"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287F9A-C9D2-4218-9626-D50772C49573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00D866-5E5C-4459-B814-57012C877476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404334"/>
      </p:ext>
    </p:extLst>
  </p:cSld>
  <p:clrMapOvr>
    <a:masterClrMapping/>
  </p:clrMapOvr>
  <p:transition>
    <p:wipe dir="r"/>
  </p:transition>
</p:sldLayout>
</file>

<file path=ppt/slideLayouts/slideLayout91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Otsikko ja taulu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aulukon paikkamerkki 2"/>
          <p:cNvSpPr>
            <a:spLocks noGrp="1"/>
          </p:cNvSpPr>
          <p:nvPr>
            <p:ph type="tbl" idx="1"/>
          </p:nvPr>
        </p:nvSpPr>
        <p:spPr>
          <a:xfrm>
            <a:off x="698501" y="1600200"/>
            <a:ext cx="10883900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D2B98C-7805-451F-8DB5-0C06D716CAC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4A57E8-1ABE-4639-9785-23A35480A0C7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236707"/>
      </p:ext>
    </p:extLst>
  </p:cSld>
  <p:clrMapOvr>
    <a:masterClrMapping/>
  </p:clrMapOvr>
  <p:transition>
    <p:wipe dir="r"/>
  </p:transition>
</p:sldLayout>
</file>

<file path=ppt/slideLayouts/slideLayout9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Otsikko, teksti ja ClipArt-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ClipArt-paikkamerkki 3"/>
          <p:cNvSpPr>
            <a:spLocks noGrp="1"/>
          </p:cNvSpPr>
          <p:nvPr>
            <p:ph type="clipArt"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CFF97C-168F-4DE8-9B3C-699BC110B6F5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0323E7-142F-48CF-95DE-C5DA118BCDB7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295524"/>
      </p:ext>
    </p:extLst>
  </p:cSld>
  <p:clrMapOvr>
    <a:masterClrMapping/>
  </p:clrMapOvr>
  <p:transition>
    <p:wipe dir="r"/>
  </p:transition>
</p:sldLayout>
</file>

<file path=ppt/slideLayouts/slideLayout9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Otsikko, sisältö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5F03AA-4A06-4D22-AE55-4607EC41660A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E75995-0B8E-48C0-9B72-73578B3F1604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600457"/>
      </p:ext>
    </p:extLst>
  </p:cSld>
  <p:clrMapOvr>
    <a:masterClrMapping/>
  </p:clrMapOvr>
  <p:transition>
    <p:wipe dir="r"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571ACA-374C-4309-88E7-C5BCEB327A96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976D6C-157D-4656-9623-9B91B43195B8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249842"/>
      </p:ext>
    </p:extLst>
  </p:cSld>
  <p:clrMapOvr>
    <a:masterClrMapping/>
  </p:clrMapOvr>
  <p:transition>
    <p:wipe dir="r"/>
  </p:transition>
</p:sldLayout>
</file>

<file path=ppt/slideLayouts/slideLayout9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Otsikko, kaksi sisältökohdetta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>
          <a:xfrm>
            <a:off x="698501" y="1600200"/>
            <a:ext cx="5340351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698501" y="3886200"/>
            <a:ext cx="5340351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half" idx="3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342A69-BA45-44F8-800F-F6BF137753F7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D4CC03-854C-4105-9AE8-70A246CC8CBD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070225"/>
      </p:ext>
    </p:extLst>
  </p:cSld>
  <p:clrMapOvr>
    <a:masterClrMapping/>
  </p:clrMapOvr>
  <p:transition>
    <p:wipe dir="r"/>
  </p:transition>
</p:sldLayout>
</file>

<file path=ppt/slideLayouts/slideLayout92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Otsikko ja neljä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sz="quarter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>
          <a:xfrm>
            <a:off x="698501" y="1600200"/>
            <a:ext cx="5340351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6242051" y="1600200"/>
            <a:ext cx="5340349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quarter" idx="3"/>
          </p:nvPr>
        </p:nvSpPr>
        <p:spPr>
          <a:xfrm>
            <a:off x="698501" y="3886200"/>
            <a:ext cx="5340351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242051" y="3886200"/>
            <a:ext cx="5340349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428B5A-CDD5-4DBC-9A26-512EAA30255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5997F4-AFED-409E-9963-10ED1DFF8C76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113734"/>
      </p:ext>
    </p:extLst>
  </p:cSld>
  <p:clrMapOvr>
    <a:masterClrMapping/>
  </p:clrMapOvr>
  <p:transition>
    <p:wipe dir="r"/>
  </p:transition>
</p:sldLayout>
</file>

<file path=ppt/slideLayouts/slideLayout9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Otsikko, kaksi sisältökohdetta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>
          <a:xfrm>
            <a:off x="698501" y="1600200"/>
            <a:ext cx="5340351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698501" y="3886200"/>
            <a:ext cx="5340351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half" idx="3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6C6352-CA38-4FDA-A9FB-0D2F0A64D120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B85F1F-F059-4C93-B1B3-D56CE906C6DB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808360"/>
      </p:ext>
    </p:extLst>
  </p:cSld>
  <p:clrMapOvr>
    <a:masterClrMapping/>
  </p:clrMapOvr>
  <p:transition>
    <p:wipe dir="r"/>
  </p:transition>
</p:sldLayout>
</file>

<file path=ppt/slideLayouts/slideLayout92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Otsikko ja 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Kaavion paikkamerkki 2"/>
          <p:cNvSpPr>
            <a:spLocks noGrp="1"/>
          </p:cNvSpPr>
          <p:nvPr>
            <p:ph type="chart" idx="1"/>
          </p:nvPr>
        </p:nvSpPr>
        <p:spPr>
          <a:xfrm>
            <a:off x="698501" y="1600200"/>
            <a:ext cx="10883900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51DA09-2C8F-4BC5-A8D1-DD160BD7F7D6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1DD4B9-DA6C-4A70-B3B6-C79BACEBBDF4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175613"/>
      </p:ext>
    </p:extLst>
  </p:cSld>
  <p:clrMapOvr>
    <a:masterClrMapping/>
  </p:clrMapOvr>
  <p:transition>
    <p:wipe dir="r"/>
  </p:transition>
</p:sldLayout>
</file>

<file path=ppt/slideLayouts/slideLayout9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Maitosuom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4" y="188914"/>
            <a:ext cx="2302933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Anna_elämän_maistu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434" y="5394326"/>
            <a:ext cx="3983567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66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966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D84AA1-3FBE-4D9F-8638-B6D60038F4EB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150EC6D6-25B9-495A-9853-8E96237D8777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906647"/>
      </p:ext>
    </p:extLst>
  </p:cSld>
  <p:clrMapOvr>
    <a:masterClrMapping/>
  </p:clrMapOvr>
  <p:transition>
    <p:wipe dir="r"/>
  </p:transition>
</p:sldLayout>
</file>

<file path=ppt/slideLayouts/slideLayout9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FFC182-80F4-45CD-8C6A-5166FC22372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4443CA-8279-4556-90E6-7AC787E70965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54264"/>
      </p:ext>
    </p:extLst>
  </p:cSld>
  <p:clrMapOvr>
    <a:masterClrMapping/>
  </p:clrMapOvr>
  <p:transition>
    <p:wipe dir="r"/>
  </p:transition>
</p:sldLayout>
</file>

<file path=ppt/slideLayouts/slideLayout9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833F19-6F88-4947-8A0C-9D6C3724A86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29C7D5-30BF-4E7A-BA50-8AC9CB14BBAC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472480"/>
      </p:ext>
    </p:extLst>
  </p:cSld>
  <p:clrMapOvr>
    <a:masterClrMapping/>
  </p:clrMapOvr>
  <p:transition>
    <p:wipe dir="r"/>
  </p:transition>
</p:sldLayout>
</file>

<file path=ppt/slideLayouts/slideLayout9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B48683-2BA6-4877-AC9C-8B06C1D72F5A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8AE3AF-F094-456A-9EB4-F44F3965F198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195043"/>
      </p:ext>
    </p:extLst>
  </p:cSld>
  <p:clrMapOvr>
    <a:masterClrMapping/>
  </p:clrMapOvr>
  <p:transition>
    <p:wipe dir="r"/>
  </p:transition>
</p:sldLayout>
</file>

<file path=ppt/slideLayouts/slideLayout9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571ACA-374C-4309-88E7-C5BCEB327A96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976D6C-157D-4656-9623-9B91B43195B8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708782"/>
      </p:ext>
    </p:extLst>
  </p:cSld>
  <p:clrMapOvr>
    <a:masterClrMapping/>
  </p:clrMapOvr>
  <p:transition>
    <p:wipe dir="r"/>
  </p:transition>
</p:sldLayout>
</file>

<file path=ppt/slideLayouts/slideLayout9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4D2405-CDC8-4125-8D6E-AC412912C491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EDEA31-C3C2-454C-A55F-A1A8FAC73D38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42051"/>
      </p:ext>
    </p:extLst>
  </p:cSld>
  <p:clrMapOvr>
    <a:masterClrMapping/>
  </p:clrMapOvr>
  <p:transition>
    <p:wipe dir="r"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4D2405-CDC8-4125-8D6E-AC412912C491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EDEA31-C3C2-454C-A55F-A1A8FAC73D38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140470"/>
      </p:ext>
    </p:extLst>
  </p:cSld>
  <p:clrMapOvr>
    <a:masterClrMapping/>
  </p:clrMapOvr>
  <p:transition>
    <p:wipe dir="r"/>
  </p:transition>
</p:sldLayout>
</file>

<file path=ppt/slideLayouts/slideLayout9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CD444E-69D0-4FA5-8D80-0C0A6DCAD6B2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F515E5-0C3B-4300-A8C8-81913F777802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000062"/>
      </p:ext>
    </p:extLst>
  </p:cSld>
  <p:clrMapOvr>
    <a:masterClrMapping/>
  </p:clrMapOvr>
  <p:transition>
    <p:wipe dir="r"/>
  </p:transition>
</p:sldLayout>
</file>

<file path=ppt/slideLayouts/slideLayout9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AE4F6D-7D96-4939-973D-9093BDAB6BC1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FFE23D-1FC1-491A-B2AD-D7DFCDEE31B4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148340"/>
      </p:ext>
    </p:extLst>
  </p:cSld>
  <p:clrMapOvr>
    <a:masterClrMapping/>
  </p:clrMapOvr>
  <p:transition>
    <p:wipe dir="r"/>
  </p:transition>
</p:sldLayout>
</file>

<file path=ppt/slideLayouts/slideLayout9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i-FI" noProof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D569DB-189E-4FCA-9058-C0530A35DF0B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2EEF71-A47B-4773-941A-6A1AF8ADCAB0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055955"/>
      </p:ext>
    </p:extLst>
  </p:cSld>
  <p:clrMapOvr>
    <a:masterClrMapping/>
  </p:clrMapOvr>
  <p:transition>
    <p:wipe dir="r"/>
  </p:transition>
</p:sldLayout>
</file>

<file path=ppt/slideLayouts/slideLayout9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2A601B-BD89-4142-9343-BC94BAA761B5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DCDC76-6061-4F10-8950-76B539BC1DE9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003998"/>
      </p:ext>
    </p:extLst>
  </p:cSld>
  <p:clrMapOvr>
    <a:masterClrMapping/>
  </p:clrMapOvr>
  <p:transition>
    <p:wipe dir="r"/>
  </p:transition>
</p:sldLayout>
</file>

<file path=ppt/slideLayouts/slideLayout9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862485" y="274638"/>
            <a:ext cx="2719916" cy="5746750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698500" y="274638"/>
            <a:ext cx="7960784" cy="5746750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FF7F8E-CFD0-4216-95ED-D071A2B6DC3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0098EF-84CC-4970-B87C-5A0A2C0778E1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840006"/>
      </p:ext>
    </p:extLst>
  </p:cSld>
  <p:clrMapOvr>
    <a:masterClrMapping/>
  </p:clrMapOvr>
  <p:transition>
    <p:wipe dir="r"/>
  </p:transition>
</p:sldLayout>
</file>

<file path=ppt/slideLayouts/slideLayout93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Otsikko, ClipArt-kuva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ClipArt-paikkamerkki 2"/>
          <p:cNvSpPr>
            <a:spLocks noGrp="1"/>
          </p:cNvSpPr>
          <p:nvPr>
            <p:ph type="clipArt"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287F9A-C9D2-4218-9626-D50772C49573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00D866-5E5C-4459-B814-57012C877476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755473"/>
      </p:ext>
    </p:extLst>
  </p:cSld>
  <p:clrMapOvr>
    <a:masterClrMapping/>
  </p:clrMapOvr>
  <p:transition>
    <p:wipe dir="r"/>
  </p:transition>
</p:sldLayout>
</file>

<file path=ppt/slideLayouts/slideLayout93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Otsikko ja taulu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aulukon paikkamerkki 2"/>
          <p:cNvSpPr>
            <a:spLocks noGrp="1"/>
          </p:cNvSpPr>
          <p:nvPr>
            <p:ph type="tbl" idx="1"/>
          </p:nvPr>
        </p:nvSpPr>
        <p:spPr>
          <a:xfrm>
            <a:off x="698501" y="1600200"/>
            <a:ext cx="10883900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D2B98C-7805-451F-8DB5-0C06D716CAC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4A57E8-1ABE-4639-9785-23A35480A0C7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921428"/>
      </p:ext>
    </p:extLst>
  </p:cSld>
  <p:clrMapOvr>
    <a:masterClrMapping/>
  </p:clrMapOvr>
  <p:transition>
    <p:wipe dir="r"/>
  </p:transition>
</p:sldLayout>
</file>

<file path=ppt/slideLayouts/slideLayout9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Otsikko, teksti ja ClipArt-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ClipArt-paikkamerkki 3"/>
          <p:cNvSpPr>
            <a:spLocks noGrp="1"/>
          </p:cNvSpPr>
          <p:nvPr>
            <p:ph type="clipArt"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CFF97C-168F-4DE8-9B3C-699BC110B6F5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0323E7-142F-48CF-95DE-C5DA118BCDB7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439833"/>
      </p:ext>
    </p:extLst>
  </p:cSld>
  <p:clrMapOvr>
    <a:masterClrMapping/>
  </p:clrMapOvr>
  <p:transition>
    <p:wipe dir="r"/>
  </p:transition>
</p:sldLayout>
</file>

<file path=ppt/slideLayouts/slideLayout93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Otsikko, sisältö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5F03AA-4A06-4D22-AE55-4607EC41660A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E75995-0B8E-48C0-9B72-73578B3F1604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760861"/>
      </p:ext>
    </p:extLst>
  </p:cSld>
  <p:clrMapOvr>
    <a:masterClrMapping/>
  </p:clrMapOvr>
  <p:transition>
    <p:wipe dir="r"/>
  </p:transition>
</p:sldLayout>
</file>

<file path=ppt/slideLayouts/slideLayout9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Otsikko, kaksi sisältökohdetta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>
          <a:xfrm>
            <a:off x="698501" y="1600200"/>
            <a:ext cx="5340351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698501" y="3886200"/>
            <a:ext cx="5340351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half" idx="3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342A69-BA45-44F8-800F-F6BF137753F7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D4CC03-854C-4105-9AE8-70A246CC8CBD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431973"/>
      </p:ext>
    </p:extLst>
  </p:cSld>
  <p:clrMapOvr>
    <a:masterClrMapping/>
  </p:clrMapOvr>
  <p:transition>
    <p:wipe dir="r"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CD444E-69D0-4FA5-8D80-0C0A6DCAD6B2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F515E5-0C3B-4300-A8C8-81913F777802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097732"/>
      </p:ext>
    </p:extLst>
  </p:cSld>
  <p:clrMapOvr>
    <a:masterClrMapping/>
  </p:clrMapOvr>
  <p:transition>
    <p:wipe dir="r"/>
  </p:transition>
</p:sldLayout>
</file>

<file path=ppt/slideLayouts/slideLayout94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Otsikko ja neljä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sz="quarter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>
          <a:xfrm>
            <a:off x="698501" y="1600200"/>
            <a:ext cx="5340351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6242051" y="1600200"/>
            <a:ext cx="5340349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quarter" idx="3"/>
          </p:nvPr>
        </p:nvSpPr>
        <p:spPr>
          <a:xfrm>
            <a:off x="698501" y="3886200"/>
            <a:ext cx="5340351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242051" y="3886200"/>
            <a:ext cx="5340349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428B5A-CDD5-4DBC-9A26-512EAA30255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5997F4-AFED-409E-9963-10ED1DFF8C76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002442"/>
      </p:ext>
    </p:extLst>
  </p:cSld>
  <p:clrMapOvr>
    <a:masterClrMapping/>
  </p:clrMapOvr>
  <p:transition>
    <p:wipe dir="r"/>
  </p:transition>
</p:sldLayout>
</file>

<file path=ppt/slideLayouts/slideLayout9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Otsikko, kaksi sisältökohdetta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>
          <a:xfrm>
            <a:off x="698501" y="1600200"/>
            <a:ext cx="5340351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698501" y="3886200"/>
            <a:ext cx="5340351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half" idx="3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6C6352-CA38-4FDA-A9FB-0D2F0A64D120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B85F1F-F059-4C93-B1B3-D56CE906C6DB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853691"/>
      </p:ext>
    </p:extLst>
  </p:cSld>
  <p:clrMapOvr>
    <a:masterClrMapping/>
  </p:clrMapOvr>
  <p:transition>
    <p:wipe dir="r"/>
  </p:transition>
</p:sldLayout>
</file>

<file path=ppt/slideLayouts/slideLayout94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Otsikko ja 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Kaavion paikkamerkki 2"/>
          <p:cNvSpPr>
            <a:spLocks noGrp="1"/>
          </p:cNvSpPr>
          <p:nvPr>
            <p:ph type="chart" idx="1"/>
          </p:nvPr>
        </p:nvSpPr>
        <p:spPr>
          <a:xfrm>
            <a:off x="698501" y="1600200"/>
            <a:ext cx="10883900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51DA09-2C8F-4BC5-A8D1-DD160BD7F7D6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1DD4B9-DA6C-4A70-B3B6-C79BACEBBDF4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528491"/>
      </p:ext>
    </p:extLst>
  </p:cSld>
  <p:clrMapOvr>
    <a:masterClrMapping/>
  </p:clrMapOvr>
  <p:transition>
    <p:wipe dir="r"/>
  </p:transition>
</p:sldLayout>
</file>

<file path=ppt/slideLayouts/slideLayout9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Maitosuom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4" y="188914"/>
            <a:ext cx="2302933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Anna_elämän_maistu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434" y="5394326"/>
            <a:ext cx="3983567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66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966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D84AA1-3FBE-4D9F-8638-B6D60038F4EB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150EC6D6-25B9-495A-9853-8E96237D8777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788234"/>
      </p:ext>
    </p:extLst>
  </p:cSld>
  <p:clrMapOvr>
    <a:masterClrMapping/>
  </p:clrMapOvr>
  <p:transition>
    <p:wipe dir="r"/>
  </p:transition>
</p:sldLayout>
</file>

<file path=ppt/slideLayouts/slideLayout9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FFC182-80F4-45CD-8C6A-5166FC22372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4443CA-8279-4556-90E6-7AC787E70965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32804"/>
      </p:ext>
    </p:extLst>
  </p:cSld>
  <p:clrMapOvr>
    <a:masterClrMapping/>
  </p:clrMapOvr>
  <p:transition>
    <p:wipe dir="r"/>
  </p:transition>
</p:sldLayout>
</file>

<file path=ppt/slideLayouts/slideLayout9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833F19-6F88-4947-8A0C-9D6C3724A86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29C7D5-30BF-4E7A-BA50-8AC9CB14BBAC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362055"/>
      </p:ext>
    </p:extLst>
  </p:cSld>
  <p:clrMapOvr>
    <a:masterClrMapping/>
  </p:clrMapOvr>
  <p:transition>
    <p:wipe dir="r"/>
  </p:transition>
</p:sldLayout>
</file>

<file path=ppt/slideLayouts/slideLayout9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B48683-2BA6-4877-AC9C-8B06C1D72F5A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8AE3AF-F094-456A-9EB4-F44F3965F198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848334"/>
      </p:ext>
    </p:extLst>
  </p:cSld>
  <p:clrMapOvr>
    <a:masterClrMapping/>
  </p:clrMapOvr>
  <p:transition>
    <p:wipe dir="r"/>
  </p:transition>
</p:sldLayout>
</file>

<file path=ppt/slideLayouts/slideLayout9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571ACA-374C-4309-88E7-C5BCEB327A96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976D6C-157D-4656-9623-9B91B43195B8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782007"/>
      </p:ext>
    </p:extLst>
  </p:cSld>
  <p:clrMapOvr>
    <a:masterClrMapping/>
  </p:clrMapOvr>
  <p:transition>
    <p:wipe dir="r"/>
  </p:transition>
</p:sldLayout>
</file>

<file path=ppt/slideLayouts/slideLayout9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4D2405-CDC8-4125-8D6E-AC412912C491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EDEA31-C3C2-454C-A55F-A1A8FAC73D38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258500"/>
      </p:ext>
    </p:extLst>
  </p:cSld>
  <p:clrMapOvr>
    <a:masterClrMapping/>
  </p:clrMapOvr>
  <p:transition>
    <p:wipe dir="r"/>
  </p:transition>
</p:sldLayout>
</file>

<file path=ppt/slideLayouts/slideLayout9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CD444E-69D0-4FA5-8D80-0C0A6DCAD6B2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F515E5-0C3B-4300-A8C8-81913F777802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480584"/>
      </p:ext>
    </p:extLst>
  </p:cSld>
  <p:clrMapOvr>
    <a:masterClrMapping/>
  </p:clrMapOvr>
  <p:transition>
    <p:wipe dir="r"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AE4F6D-7D96-4939-973D-9093BDAB6BC1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FFE23D-1FC1-491A-B2AD-D7DFCDEE31B4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215773"/>
      </p:ext>
    </p:extLst>
  </p:cSld>
  <p:clrMapOvr>
    <a:masterClrMapping/>
  </p:clrMapOvr>
  <p:transition>
    <p:wipe dir="r"/>
  </p:transition>
</p:sldLayout>
</file>

<file path=ppt/slideLayouts/slideLayout9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AE4F6D-7D96-4939-973D-9093BDAB6BC1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FFE23D-1FC1-491A-B2AD-D7DFCDEE31B4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110141"/>
      </p:ext>
    </p:extLst>
  </p:cSld>
  <p:clrMapOvr>
    <a:masterClrMapping/>
  </p:clrMapOvr>
  <p:transition>
    <p:wipe dir="r"/>
  </p:transition>
</p:sldLayout>
</file>

<file path=ppt/slideLayouts/slideLayout9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i-FI" noProof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D569DB-189E-4FCA-9058-C0530A35DF0B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2EEF71-A47B-4773-941A-6A1AF8ADCAB0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299648"/>
      </p:ext>
    </p:extLst>
  </p:cSld>
  <p:clrMapOvr>
    <a:masterClrMapping/>
  </p:clrMapOvr>
  <p:transition>
    <p:wipe dir="r"/>
  </p:transition>
</p:sldLayout>
</file>

<file path=ppt/slideLayouts/slideLayout9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2A601B-BD89-4142-9343-BC94BAA761B5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DCDC76-6061-4F10-8950-76B539BC1DE9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0602"/>
      </p:ext>
    </p:extLst>
  </p:cSld>
  <p:clrMapOvr>
    <a:masterClrMapping/>
  </p:clrMapOvr>
  <p:transition>
    <p:wipe dir="r"/>
  </p:transition>
</p:sldLayout>
</file>

<file path=ppt/slideLayouts/slideLayout9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862485" y="274638"/>
            <a:ext cx="2719916" cy="5746750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698500" y="274638"/>
            <a:ext cx="7960784" cy="5746750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FF7F8E-CFD0-4216-95ED-D071A2B6DC3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0098EF-84CC-4970-B87C-5A0A2C0778E1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087688"/>
      </p:ext>
    </p:extLst>
  </p:cSld>
  <p:clrMapOvr>
    <a:masterClrMapping/>
  </p:clrMapOvr>
  <p:transition>
    <p:wipe dir="r"/>
  </p:transition>
</p:sldLayout>
</file>

<file path=ppt/slideLayouts/slideLayout95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Otsikko, ClipArt-kuva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ClipArt-paikkamerkki 2"/>
          <p:cNvSpPr>
            <a:spLocks noGrp="1"/>
          </p:cNvSpPr>
          <p:nvPr>
            <p:ph type="clipArt"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287F9A-C9D2-4218-9626-D50772C49573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00D866-5E5C-4459-B814-57012C877476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724119"/>
      </p:ext>
    </p:extLst>
  </p:cSld>
  <p:clrMapOvr>
    <a:masterClrMapping/>
  </p:clrMapOvr>
  <p:transition>
    <p:wipe dir="r"/>
  </p:transition>
</p:sldLayout>
</file>

<file path=ppt/slideLayouts/slideLayout95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Otsikko ja taulu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aulukon paikkamerkki 2"/>
          <p:cNvSpPr>
            <a:spLocks noGrp="1"/>
          </p:cNvSpPr>
          <p:nvPr>
            <p:ph type="tbl" idx="1"/>
          </p:nvPr>
        </p:nvSpPr>
        <p:spPr>
          <a:xfrm>
            <a:off x="698501" y="1600200"/>
            <a:ext cx="10883900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D2B98C-7805-451F-8DB5-0C06D716CAC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4A57E8-1ABE-4639-9785-23A35480A0C7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387213"/>
      </p:ext>
    </p:extLst>
  </p:cSld>
  <p:clrMapOvr>
    <a:masterClrMapping/>
  </p:clrMapOvr>
  <p:transition>
    <p:wipe dir="r"/>
  </p:transition>
</p:sldLayout>
</file>

<file path=ppt/slideLayouts/slideLayout95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Otsikko, teksti ja ClipArt-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ClipArt-paikkamerkki 3"/>
          <p:cNvSpPr>
            <a:spLocks noGrp="1"/>
          </p:cNvSpPr>
          <p:nvPr>
            <p:ph type="clipArt"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CFF97C-168F-4DE8-9B3C-699BC110B6F5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0323E7-142F-48CF-95DE-C5DA118BCDB7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197099"/>
      </p:ext>
    </p:extLst>
  </p:cSld>
  <p:clrMapOvr>
    <a:masterClrMapping/>
  </p:clrMapOvr>
  <p:transition>
    <p:wipe dir="r"/>
  </p:transition>
</p:sldLayout>
</file>

<file path=ppt/slideLayouts/slideLayout95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Otsikko, sisältö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5F03AA-4A06-4D22-AE55-4607EC41660A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E75995-0B8E-48C0-9B72-73578B3F1604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056757"/>
      </p:ext>
    </p:extLst>
  </p:cSld>
  <p:clrMapOvr>
    <a:masterClrMapping/>
  </p:clrMapOvr>
  <p:transition>
    <p:wipe dir="r"/>
  </p:transition>
</p:sldLayout>
</file>

<file path=ppt/slideLayouts/slideLayout9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Otsikko, kaksi sisältökohdetta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>
          <a:xfrm>
            <a:off x="698501" y="1600200"/>
            <a:ext cx="5340351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698501" y="3886200"/>
            <a:ext cx="5340351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half" idx="3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342A69-BA45-44F8-800F-F6BF137753F7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D4CC03-854C-4105-9AE8-70A246CC8CBD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616027"/>
      </p:ext>
    </p:extLst>
  </p:cSld>
  <p:clrMapOvr>
    <a:masterClrMapping/>
  </p:clrMapOvr>
  <p:transition>
    <p:wipe dir="r"/>
  </p:transition>
</p:sldLayout>
</file>

<file path=ppt/slideLayouts/slideLayout9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Otsikko ja neljä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sz="quarter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>
          <a:xfrm>
            <a:off x="698501" y="1600200"/>
            <a:ext cx="5340351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6242051" y="1600200"/>
            <a:ext cx="5340349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quarter" idx="3"/>
          </p:nvPr>
        </p:nvSpPr>
        <p:spPr>
          <a:xfrm>
            <a:off x="698501" y="3886200"/>
            <a:ext cx="5340351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242051" y="3886200"/>
            <a:ext cx="5340349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428B5A-CDD5-4DBC-9A26-512EAA30255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5997F4-AFED-409E-9963-10ED1DFF8C76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242367"/>
      </p:ext>
    </p:extLst>
  </p:cSld>
  <p:clrMapOvr>
    <a:masterClrMapping/>
  </p:clrMapOvr>
  <p:transition>
    <p:wipe dir="r"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i-FI" noProof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D569DB-189E-4FCA-9058-C0530A35DF0B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2EEF71-A47B-4773-941A-6A1AF8ADCAB0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97586"/>
      </p:ext>
    </p:extLst>
  </p:cSld>
  <p:clrMapOvr>
    <a:masterClrMapping/>
  </p:clrMapOvr>
  <p:transition>
    <p:wipe dir="r"/>
  </p:transition>
</p:sldLayout>
</file>

<file path=ppt/slideLayouts/slideLayout9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Otsikko, kaksi sisältökohdetta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>
          <a:xfrm>
            <a:off x="698501" y="1600200"/>
            <a:ext cx="5340351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698501" y="3886200"/>
            <a:ext cx="5340351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half" idx="3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6C6352-CA38-4FDA-A9FB-0D2F0A64D120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B85F1F-F059-4C93-B1B3-D56CE906C6DB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830719"/>
      </p:ext>
    </p:extLst>
  </p:cSld>
  <p:clrMapOvr>
    <a:masterClrMapping/>
  </p:clrMapOvr>
  <p:transition>
    <p:wipe dir="r"/>
  </p:transition>
</p:sldLayout>
</file>

<file path=ppt/slideLayouts/slideLayout96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Otsikko ja 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Kaavion paikkamerkki 2"/>
          <p:cNvSpPr>
            <a:spLocks noGrp="1"/>
          </p:cNvSpPr>
          <p:nvPr>
            <p:ph type="chart" idx="1"/>
          </p:nvPr>
        </p:nvSpPr>
        <p:spPr>
          <a:xfrm>
            <a:off x="698501" y="1600200"/>
            <a:ext cx="10883900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51DA09-2C8F-4BC5-A8D1-DD160BD7F7D6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1DD4B9-DA6C-4A70-B3B6-C79BACEBBDF4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830447"/>
      </p:ext>
    </p:extLst>
  </p:cSld>
  <p:clrMapOvr>
    <a:masterClrMapping/>
  </p:clrMapOvr>
  <p:transition>
    <p:wipe dir="r"/>
  </p:transition>
</p:sldLayout>
</file>

<file path=ppt/slideLayouts/slideLayout9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Maitosuom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4" y="188914"/>
            <a:ext cx="2302933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Anna_elämän_maistu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434" y="5394326"/>
            <a:ext cx="3983567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66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966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D84AA1-3FBE-4D9F-8638-B6D60038F4EB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150EC6D6-25B9-495A-9853-8E96237D8777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664043"/>
      </p:ext>
    </p:extLst>
  </p:cSld>
  <p:clrMapOvr>
    <a:masterClrMapping/>
  </p:clrMapOvr>
  <p:transition>
    <p:wipe dir="r"/>
  </p:transition>
</p:sldLayout>
</file>

<file path=ppt/slideLayouts/slideLayout9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FFC182-80F4-45CD-8C6A-5166FC22372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4443CA-8279-4556-90E6-7AC787E70965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375522"/>
      </p:ext>
    </p:extLst>
  </p:cSld>
  <p:clrMapOvr>
    <a:masterClrMapping/>
  </p:clrMapOvr>
  <p:transition>
    <p:wipe dir="r"/>
  </p:transition>
</p:sldLayout>
</file>

<file path=ppt/slideLayouts/slideLayout9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833F19-6F88-4947-8A0C-9D6C3724A86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29C7D5-30BF-4E7A-BA50-8AC9CB14BBAC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069976"/>
      </p:ext>
    </p:extLst>
  </p:cSld>
  <p:clrMapOvr>
    <a:masterClrMapping/>
  </p:clrMapOvr>
  <p:transition>
    <p:wipe dir="r"/>
  </p:transition>
</p:sldLayout>
</file>

<file path=ppt/slideLayouts/slideLayout9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B48683-2BA6-4877-AC9C-8B06C1D72F5A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8AE3AF-F094-456A-9EB4-F44F3965F198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909278"/>
      </p:ext>
    </p:extLst>
  </p:cSld>
  <p:clrMapOvr>
    <a:masterClrMapping/>
  </p:clrMapOvr>
  <p:transition>
    <p:wipe dir="r"/>
  </p:transition>
</p:sldLayout>
</file>

<file path=ppt/slideLayouts/slideLayout9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571ACA-374C-4309-88E7-C5BCEB327A96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976D6C-157D-4656-9623-9B91B43195B8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033789"/>
      </p:ext>
    </p:extLst>
  </p:cSld>
  <p:clrMapOvr>
    <a:masterClrMapping/>
  </p:clrMapOvr>
  <p:transition>
    <p:wipe dir="r"/>
  </p:transition>
</p:sldLayout>
</file>

<file path=ppt/slideLayouts/slideLayout9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4D2405-CDC8-4125-8D6E-AC412912C491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EDEA31-C3C2-454C-A55F-A1A8FAC73D38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035701"/>
      </p:ext>
    </p:extLst>
  </p:cSld>
  <p:clrMapOvr>
    <a:masterClrMapping/>
  </p:clrMapOvr>
  <p:transition>
    <p:wipe dir="r"/>
  </p:transition>
</p:sldLayout>
</file>

<file path=ppt/slideLayouts/slideLayout9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CD444E-69D0-4FA5-8D80-0C0A6DCAD6B2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F515E5-0C3B-4300-A8C8-81913F777802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471079"/>
      </p:ext>
    </p:extLst>
  </p:cSld>
  <p:clrMapOvr>
    <a:masterClrMapping/>
  </p:clrMapOvr>
  <p:transition>
    <p:wipe dir="r"/>
  </p:transition>
</p:sldLayout>
</file>

<file path=ppt/slideLayouts/slideLayout9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AE4F6D-7D96-4939-973D-9093BDAB6BC1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FFE23D-1FC1-491A-B2AD-D7DFCDEE31B4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333382"/>
      </p:ext>
    </p:extLst>
  </p:cSld>
  <p:clrMapOvr>
    <a:masterClrMapping/>
  </p:clrMapOvr>
  <p:transition>
    <p:wipe dir="r"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2A601B-BD89-4142-9343-BC94BAA761B5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DCDC76-6061-4F10-8950-76B539BC1DE9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48796"/>
      </p:ext>
    </p:extLst>
  </p:cSld>
  <p:clrMapOvr>
    <a:masterClrMapping/>
  </p:clrMapOvr>
  <p:transition>
    <p:wipe dir="r"/>
  </p:transition>
</p:sldLayout>
</file>

<file path=ppt/slideLayouts/slideLayout9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i-FI" noProof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D569DB-189E-4FCA-9058-C0530A35DF0B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2EEF71-A47B-4773-941A-6A1AF8ADCAB0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249426"/>
      </p:ext>
    </p:extLst>
  </p:cSld>
  <p:clrMapOvr>
    <a:masterClrMapping/>
  </p:clrMapOvr>
  <p:transition>
    <p:wipe dir="r"/>
  </p:transition>
</p:sldLayout>
</file>

<file path=ppt/slideLayouts/slideLayout9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2A601B-BD89-4142-9343-BC94BAA761B5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DCDC76-6061-4F10-8950-76B539BC1DE9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703360"/>
      </p:ext>
    </p:extLst>
  </p:cSld>
  <p:clrMapOvr>
    <a:masterClrMapping/>
  </p:clrMapOvr>
  <p:transition>
    <p:wipe dir="r"/>
  </p:transition>
</p:sldLayout>
</file>

<file path=ppt/slideLayouts/slideLayout9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862485" y="274638"/>
            <a:ext cx="2719916" cy="5746750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698500" y="274638"/>
            <a:ext cx="7960784" cy="5746750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FF7F8E-CFD0-4216-95ED-D071A2B6DC3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0098EF-84CC-4970-B87C-5A0A2C0778E1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171389"/>
      </p:ext>
    </p:extLst>
  </p:cSld>
  <p:clrMapOvr>
    <a:masterClrMapping/>
  </p:clrMapOvr>
  <p:transition>
    <p:wipe dir="r"/>
  </p:transition>
</p:sldLayout>
</file>

<file path=ppt/slideLayouts/slideLayout97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Otsikko, ClipArt-kuva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ClipArt-paikkamerkki 2"/>
          <p:cNvSpPr>
            <a:spLocks noGrp="1"/>
          </p:cNvSpPr>
          <p:nvPr>
            <p:ph type="clipArt"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287F9A-C9D2-4218-9626-D50772C49573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00D866-5E5C-4459-B814-57012C877476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503589"/>
      </p:ext>
    </p:extLst>
  </p:cSld>
  <p:clrMapOvr>
    <a:masterClrMapping/>
  </p:clrMapOvr>
  <p:transition>
    <p:wipe dir="r"/>
  </p:transition>
</p:sldLayout>
</file>

<file path=ppt/slideLayouts/slideLayout97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Otsikko ja taulu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aulukon paikkamerkki 2"/>
          <p:cNvSpPr>
            <a:spLocks noGrp="1"/>
          </p:cNvSpPr>
          <p:nvPr>
            <p:ph type="tbl" idx="1"/>
          </p:nvPr>
        </p:nvSpPr>
        <p:spPr>
          <a:xfrm>
            <a:off x="698501" y="1600200"/>
            <a:ext cx="10883900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D2B98C-7805-451F-8DB5-0C06D716CAC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4A57E8-1ABE-4639-9785-23A35480A0C7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547661"/>
      </p:ext>
    </p:extLst>
  </p:cSld>
  <p:clrMapOvr>
    <a:masterClrMapping/>
  </p:clrMapOvr>
  <p:transition>
    <p:wipe dir="r"/>
  </p:transition>
</p:sldLayout>
</file>

<file path=ppt/slideLayouts/slideLayout97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Otsikko, teksti ja ClipArt-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ClipArt-paikkamerkki 3"/>
          <p:cNvSpPr>
            <a:spLocks noGrp="1"/>
          </p:cNvSpPr>
          <p:nvPr>
            <p:ph type="clipArt"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CFF97C-168F-4DE8-9B3C-699BC110B6F5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0323E7-142F-48CF-95DE-C5DA118BCDB7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478130"/>
      </p:ext>
    </p:extLst>
  </p:cSld>
  <p:clrMapOvr>
    <a:masterClrMapping/>
  </p:clrMapOvr>
  <p:transition>
    <p:wipe dir="r"/>
  </p:transition>
</p:sldLayout>
</file>

<file path=ppt/slideLayouts/slideLayout97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Otsikko, sisältö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5F03AA-4A06-4D22-AE55-4607EC41660A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E75995-0B8E-48C0-9B72-73578B3F1604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044709"/>
      </p:ext>
    </p:extLst>
  </p:cSld>
  <p:clrMapOvr>
    <a:masterClrMapping/>
  </p:clrMapOvr>
  <p:transition>
    <p:wipe dir="r"/>
  </p:transition>
</p:sldLayout>
</file>

<file path=ppt/slideLayouts/slideLayout9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Otsikko, kaksi sisältökohdetta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>
          <a:xfrm>
            <a:off x="698501" y="1600200"/>
            <a:ext cx="5340351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698501" y="3886200"/>
            <a:ext cx="5340351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half" idx="3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342A69-BA45-44F8-800F-F6BF137753F7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D4CC03-854C-4105-9AE8-70A246CC8CBD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098731"/>
      </p:ext>
    </p:extLst>
  </p:cSld>
  <p:clrMapOvr>
    <a:masterClrMapping/>
  </p:clrMapOvr>
  <p:transition>
    <p:wipe dir="r"/>
  </p:transition>
</p:sldLayout>
</file>

<file path=ppt/slideLayouts/slideLayout97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Otsikko ja neljä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sz="quarter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>
          <a:xfrm>
            <a:off x="698501" y="1600200"/>
            <a:ext cx="5340351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6242051" y="1600200"/>
            <a:ext cx="5340349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quarter" idx="3"/>
          </p:nvPr>
        </p:nvSpPr>
        <p:spPr>
          <a:xfrm>
            <a:off x="698501" y="3886200"/>
            <a:ext cx="5340351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242051" y="3886200"/>
            <a:ext cx="5340349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428B5A-CDD5-4DBC-9A26-512EAA30255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5997F4-AFED-409E-9963-10ED1DFF8C76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402066"/>
      </p:ext>
    </p:extLst>
  </p:cSld>
  <p:clrMapOvr>
    <a:masterClrMapping/>
  </p:clrMapOvr>
  <p:transition>
    <p:wipe dir="r"/>
  </p:transition>
</p:sldLayout>
</file>

<file path=ppt/slideLayouts/slideLayout9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Otsikko, kaksi sisältökohdetta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>
          <a:xfrm>
            <a:off x="698501" y="1600200"/>
            <a:ext cx="5340351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698501" y="3886200"/>
            <a:ext cx="5340351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half" idx="3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6C6352-CA38-4FDA-A9FB-0D2F0A64D120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B85F1F-F059-4C93-B1B3-D56CE906C6DB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945982"/>
      </p:ext>
    </p:extLst>
  </p:cSld>
  <p:clrMapOvr>
    <a:masterClrMapping/>
  </p:clrMapOvr>
  <p:transition>
    <p:wipe dir="r"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862485" y="274638"/>
            <a:ext cx="2719916" cy="5746750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698500" y="274638"/>
            <a:ext cx="7960784" cy="5746750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FF7F8E-CFD0-4216-95ED-D071A2B6DC3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0098EF-84CC-4970-B87C-5A0A2C0778E1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87642"/>
      </p:ext>
    </p:extLst>
  </p:cSld>
  <p:clrMapOvr>
    <a:masterClrMapping/>
  </p:clrMapOvr>
  <p:transition>
    <p:wipe dir="r"/>
  </p:transition>
</p:sldLayout>
</file>

<file path=ppt/slideLayouts/slideLayout98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Otsikko ja 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Kaavion paikkamerkki 2"/>
          <p:cNvSpPr>
            <a:spLocks noGrp="1"/>
          </p:cNvSpPr>
          <p:nvPr>
            <p:ph type="chart" idx="1"/>
          </p:nvPr>
        </p:nvSpPr>
        <p:spPr>
          <a:xfrm>
            <a:off x="698501" y="1600200"/>
            <a:ext cx="10883900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51DA09-2C8F-4BC5-A8D1-DD160BD7F7D6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1DD4B9-DA6C-4A70-B3B6-C79BACEBBDF4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63720"/>
      </p:ext>
    </p:extLst>
  </p:cSld>
  <p:clrMapOvr>
    <a:masterClrMapping/>
  </p:clrMapOvr>
  <p:transition>
    <p:wipe dir="r"/>
  </p:transition>
</p:sldLayout>
</file>

<file path=ppt/slideLayouts/slideLayout9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Maitosuom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4" y="188914"/>
            <a:ext cx="2302933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Anna_elämän_maistu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434" y="5394326"/>
            <a:ext cx="3983567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66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966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D84AA1-3FBE-4D9F-8638-B6D60038F4EB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150EC6D6-25B9-495A-9853-8E96237D8777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234058"/>
      </p:ext>
    </p:extLst>
  </p:cSld>
  <p:clrMapOvr>
    <a:masterClrMapping/>
  </p:clrMapOvr>
  <p:transition>
    <p:wipe dir="r"/>
  </p:transition>
</p:sldLayout>
</file>

<file path=ppt/slideLayouts/slideLayout9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FFC182-80F4-45CD-8C6A-5166FC22372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4443CA-8279-4556-90E6-7AC787E70965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950961"/>
      </p:ext>
    </p:extLst>
  </p:cSld>
  <p:clrMapOvr>
    <a:masterClrMapping/>
  </p:clrMapOvr>
  <p:transition>
    <p:wipe dir="r"/>
  </p:transition>
</p:sldLayout>
</file>

<file path=ppt/slideLayouts/slideLayout9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833F19-6F88-4947-8A0C-9D6C3724A86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29C7D5-30BF-4E7A-BA50-8AC9CB14BBAC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714125"/>
      </p:ext>
    </p:extLst>
  </p:cSld>
  <p:clrMapOvr>
    <a:masterClrMapping/>
  </p:clrMapOvr>
  <p:transition>
    <p:wipe dir="r"/>
  </p:transition>
</p:sldLayout>
</file>

<file path=ppt/slideLayouts/slideLayout9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B48683-2BA6-4877-AC9C-8B06C1D72F5A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8AE3AF-F094-456A-9EB4-F44F3965F198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996053"/>
      </p:ext>
    </p:extLst>
  </p:cSld>
  <p:clrMapOvr>
    <a:masterClrMapping/>
  </p:clrMapOvr>
  <p:transition>
    <p:wipe dir="r"/>
  </p:transition>
</p:sldLayout>
</file>

<file path=ppt/slideLayouts/slideLayout9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571ACA-374C-4309-88E7-C5BCEB327A96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976D6C-157D-4656-9623-9B91B43195B8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315443"/>
      </p:ext>
    </p:extLst>
  </p:cSld>
  <p:clrMapOvr>
    <a:masterClrMapping/>
  </p:clrMapOvr>
  <p:transition>
    <p:wipe dir="r"/>
  </p:transition>
</p:sldLayout>
</file>

<file path=ppt/slideLayouts/slideLayout9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4D2405-CDC8-4125-8D6E-AC412912C491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EDEA31-C3C2-454C-A55F-A1A8FAC73D38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225161"/>
      </p:ext>
    </p:extLst>
  </p:cSld>
  <p:clrMapOvr>
    <a:masterClrMapping/>
  </p:clrMapOvr>
  <p:transition>
    <p:wipe dir="r"/>
  </p:transition>
</p:sldLayout>
</file>

<file path=ppt/slideLayouts/slideLayout9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CD444E-69D0-4FA5-8D80-0C0A6DCAD6B2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F515E5-0C3B-4300-A8C8-81913F777802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711531"/>
      </p:ext>
    </p:extLst>
  </p:cSld>
  <p:clrMapOvr>
    <a:masterClrMapping/>
  </p:clrMapOvr>
  <p:transition>
    <p:wipe dir="r"/>
  </p:transition>
</p:sldLayout>
</file>

<file path=ppt/slideLayouts/slideLayout9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AE4F6D-7D96-4939-973D-9093BDAB6BC1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FFE23D-1FC1-491A-B2AD-D7DFCDEE31B4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909372"/>
      </p:ext>
    </p:extLst>
  </p:cSld>
  <p:clrMapOvr>
    <a:masterClrMapping/>
  </p:clrMapOvr>
  <p:transition>
    <p:wipe dir="r"/>
  </p:transition>
</p:sldLayout>
</file>

<file path=ppt/slideLayouts/slideLayout9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i-FI" noProof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D569DB-189E-4FCA-9058-C0530A35DF0B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2EEF71-A47B-4773-941A-6A1AF8ADCAB0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412192"/>
      </p:ext>
    </p:extLst>
  </p:cSld>
  <p:clrMapOvr>
    <a:masterClrMapping/>
  </p:clrMapOvr>
  <p:transition>
    <p:wipe dir="r"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Otsikko, ClipArt-kuva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ClipArt-paikkamerkki 2"/>
          <p:cNvSpPr>
            <a:spLocks noGrp="1"/>
          </p:cNvSpPr>
          <p:nvPr>
            <p:ph type="clipArt"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287F9A-C9D2-4218-9626-D50772C49573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00D866-5E5C-4459-B814-57012C877476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451382"/>
      </p:ext>
    </p:extLst>
  </p:cSld>
  <p:clrMapOvr>
    <a:masterClrMapping/>
  </p:clrMapOvr>
  <p:transition>
    <p:wipe dir="r"/>
  </p:transition>
</p:sldLayout>
</file>

<file path=ppt/slideLayouts/slideLayout9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2A601B-BD89-4142-9343-BC94BAA761B5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DCDC76-6061-4F10-8950-76B539BC1DE9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738703"/>
      </p:ext>
    </p:extLst>
  </p:cSld>
  <p:clrMapOvr>
    <a:masterClrMapping/>
  </p:clrMapOvr>
  <p:transition>
    <p:wipe dir="r"/>
  </p:transition>
</p:sldLayout>
</file>

<file path=ppt/slideLayouts/slideLayout9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862485" y="274638"/>
            <a:ext cx="2719916" cy="5746750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698500" y="274638"/>
            <a:ext cx="7960784" cy="5746750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FF7F8E-CFD0-4216-95ED-D071A2B6DC3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0098EF-84CC-4970-B87C-5A0A2C0778E1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87524"/>
      </p:ext>
    </p:extLst>
  </p:cSld>
  <p:clrMapOvr>
    <a:masterClrMapping/>
  </p:clrMapOvr>
  <p:transition>
    <p:wipe dir="r"/>
  </p:transition>
</p:sldLayout>
</file>

<file path=ppt/slideLayouts/slideLayout99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Otsikko, ClipArt-kuva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ClipArt-paikkamerkki 2"/>
          <p:cNvSpPr>
            <a:spLocks noGrp="1"/>
          </p:cNvSpPr>
          <p:nvPr>
            <p:ph type="clipArt"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287F9A-C9D2-4218-9626-D50772C49573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00D866-5E5C-4459-B814-57012C877476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73314"/>
      </p:ext>
    </p:extLst>
  </p:cSld>
  <p:clrMapOvr>
    <a:masterClrMapping/>
  </p:clrMapOvr>
  <p:transition>
    <p:wipe dir="r"/>
  </p:transition>
</p:sldLayout>
</file>

<file path=ppt/slideLayouts/slideLayout99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Otsikko ja taulu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aulukon paikkamerkki 2"/>
          <p:cNvSpPr>
            <a:spLocks noGrp="1"/>
          </p:cNvSpPr>
          <p:nvPr>
            <p:ph type="tbl" idx="1"/>
          </p:nvPr>
        </p:nvSpPr>
        <p:spPr>
          <a:xfrm>
            <a:off x="698501" y="1600200"/>
            <a:ext cx="10883900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D2B98C-7805-451F-8DB5-0C06D716CAC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4A57E8-1ABE-4639-9785-23A35480A0C7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852871"/>
      </p:ext>
    </p:extLst>
  </p:cSld>
  <p:clrMapOvr>
    <a:masterClrMapping/>
  </p:clrMapOvr>
  <p:transition>
    <p:wipe dir="r"/>
  </p:transition>
</p:sldLayout>
</file>

<file path=ppt/slideLayouts/slideLayout99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Otsikko, teksti ja ClipArt-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ClipArt-paikkamerkki 3"/>
          <p:cNvSpPr>
            <a:spLocks noGrp="1"/>
          </p:cNvSpPr>
          <p:nvPr>
            <p:ph type="clipArt"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CFF97C-168F-4DE8-9B3C-699BC110B6F5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0323E7-142F-48CF-95DE-C5DA118BCDB7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445160"/>
      </p:ext>
    </p:extLst>
  </p:cSld>
  <p:clrMapOvr>
    <a:masterClrMapping/>
  </p:clrMapOvr>
  <p:transition>
    <p:wipe dir="r"/>
  </p:transition>
</p:sldLayout>
</file>

<file path=ppt/slideLayouts/slideLayout99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Otsikko, sisältö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98501" y="1600200"/>
            <a:ext cx="5340351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5F03AA-4A06-4D22-AE55-4607EC41660A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E75995-0B8E-48C0-9B72-73578B3F1604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710729"/>
      </p:ext>
    </p:extLst>
  </p:cSld>
  <p:clrMapOvr>
    <a:masterClrMapping/>
  </p:clrMapOvr>
  <p:transition>
    <p:wipe dir="r"/>
  </p:transition>
</p:sldLayout>
</file>

<file path=ppt/slideLayouts/slideLayout9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Otsikko, kaksi sisältökohdetta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>
          <a:xfrm>
            <a:off x="698501" y="1600200"/>
            <a:ext cx="5340351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698501" y="3886200"/>
            <a:ext cx="5340351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half" idx="3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342A69-BA45-44F8-800F-F6BF137753F7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D4CC03-854C-4105-9AE8-70A246CC8CBD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268097"/>
      </p:ext>
    </p:extLst>
  </p:cSld>
  <p:clrMapOvr>
    <a:masterClrMapping/>
  </p:clrMapOvr>
  <p:transition>
    <p:wipe dir="r"/>
  </p:transition>
</p:sldLayout>
</file>

<file path=ppt/slideLayouts/slideLayout99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Otsikko ja neljä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sz="quarter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>
          <a:xfrm>
            <a:off x="698501" y="1600200"/>
            <a:ext cx="5340351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6242051" y="1600200"/>
            <a:ext cx="5340349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quarter" idx="3"/>
          </p:nvPr>
        </p:nvSpPr>
        <p:spPr>
          <a:xfrm>
            <a:off x="698501" y="3886200"/>
            <a:ext cx="5340351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242051" y="3886200"/>
            <a:ext cx="5340349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428B5A-CDD5-4DBC-9A26-512EAA30255F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5997F4-AFED-409E-9963-10ED1DFF8C76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424899"/>
      </p:ext>
    </p:extLst>
  </p:cSld>
  <p:clrMapOvr>
    <a:masterClrMapping/>
  </p:clrMapOvr>
  <p:transition>
    <p:wipe dir="r"/>
  </p:transition>
</p:sldLayout>
</file>

<file path=ppt/slideLayouts/slideLayout9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Otsikko, kaksi sisältökohdetta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>
          <a:xfrm>
            <a:off x="698501" y="1600200"/>
            <a:ext cx="5340351" cy="2133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698501" y="3886200"/>
            <a:ext cx="5340351" cy="2135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half" idx="3"/>
          </p:nvPr>
        </p:nvSpPr>
        <p:spPr>
          <a:xfrm>
            <a:off x="6242051" y="1600200"/>
            <a:ext cx="5340349" cy="44211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6C6352-CA38-4FDA-A9FB-0D2F0A64D120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B85F1F-F059-4C93-B1B3-D56CE906C6DB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292685"/>
      </p:ext>
    </p:extLst>
  </p:cSld>
  <p:clrMapOvr>
    <a:masterClrMapping/>
  </p:clrMapOvr>
  <p:transition>
    <p:wipe dir="r"/>
  </p:transition>
</p:sldLayout>
</file>

<file path=ppt/slideLayouts/slideLayout99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Otsikko ja 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734733" y="274638"/>
            <a:ext cx="8847667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Kaavion paikkamerkki 2"/>
          <p:cNvSpPr>
            <a:spLocks noGrp="1"/>
          </p:cNvSpPr>
          <p:nvPr>
            <p:ph type="chart" idx="1"/>
          </p:nvPr>
        </p:nvSpPr>
        <p:spPr>
          <a:xfrm>
            <a:off x="698501" y="1600200"/>
            <a:ext cx="10883900" cy="4421188"/>
          </a:xfrm>
        </p:spPr>
        <p:txBody>
          <a:bodyPr/>
          <a:lstStyle/>
          <a:p>
            <a:pPr lvl="0"/>
            <a:endParaRPr lang="fi-FI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51DA09-2C8F-4BC5-A8D1-DD160BD7F7D6}" type="datetime1">
              <a:rPr lang="fi-FI">
                <a:solidFill>
                  <a:srgbClr val="000000"/>
                </a:solidFill>
              </a:rPr>
              <a:pPr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1DD4B9-DA6C-4A70-B3B6-C79BACEBBDF4}" type="slidenum">
              <a:rPr lang="fi-FI" altLang="fi-FI">
                <a:solidFill>
                  <a:srgbClr val="000000"/>
                </a:solidFill>
              </a:rPr>
              <a:pPr/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52175"/>
      </p:ext>
    </p:extLst>
  </p:cSld>
  <p:clrMapOvr>
    <a:masterClrMapping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1.xml"/><Relationship Id="rId13" Type="http://schemas.openxmlformats.org/officeDocument/2006/relationships/slideLayout" Target="../slideLayouts/slideLayout176.xml"/><Relationship Id="rId18" Type="http://schemas.openxmlformats.org/officeDocument/2006/relationships/slideLayout" Target="../slideLayouts/slideLayout181.xml"/><Relationship Id="rId3" Type="http://schemas.openxmlformats.org/officeDocument/2006/relationships/slideLayout" Target="../slideLayouts/slideLayout166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170.xml"/><Relationship Id="rId12" Type="http://schemas.openxmlformats.org/officeDocument/2006/relationships/slideLayout" Target="../slideLayouts/slideLayout175.xml"/><Relationship Id="rId17" Type="http://schemas.openxmlformats.org/officeDocument/2006/relationships/slideLayout" Target="../slideLayouts/slideLayout180.xml"/><Relationship Id="rId2" Type="http://schemas.openxmlformats.org/officeDocument/2006/relationships/slideLayout" Target="../slideLayouts/slideLayout165.xml"/><Relationship Id="rId16" Type="http://schemas.openxmlformats.org/officeDocument/2006/relationships/slideLayout" Target="../slideLayouts/slideLayout179.xml"/><Relationship Id="rId20" Type="http://schemas.openxmlformats.org/officeDocument/2006/relationships/theme" Target="../theme/theme10.xml"/><Relationship Id="rId1" Type="http://schemas.openxmlformats.org/officeDocument/2006/relationships/slideLayout" Target="../slideLayouts/slideLayout164.xml"/><Relationship Id="rId6" Type="http://schemas.openxmlformats.org/officeDocument/2006/relationships/slideLayout" Target="../slideLayouts/slideLayout169.xml"/><Relationship Id="rId11" Type="http://schemas.openxmlformats.org/officeDocument/2006/relationships/slideLayout" Target="../slideLayouts/slideLayout174.xml"/><Relationship Id="rId5" Type="http://schemas.openxmlformats.org/officeDocument/2006/relationships/slideLayout" Target="../slideLayouts/slideLayout168.xml"/><Relationship Id="rId15" Type="http://schemas.openxmlformats.org/officeDocument/2006/relationships/slideLayout" Target="../slideLayouts/slideLayout178.xml"/><Relationship Id="rId10" Type="http://schemas.openxmlformats.org/officeDocument/2006/relationships/slideLayout" Target="../slideLayouts/slideLayout173.xml"/><Relationship Id="rId19" Type="http://schemas.openxmlformats.org/officeDocument/2006/relationships/slideLayout" Target="../slideLayouts/slideLayout182.xml"/><Relationship Id="rId4" Type="http://schemas.openxmlformats.org/officeDocument/2006/relationships/slideLayout" Target="../slideLayouts/slideLayout167.xml"/><Relationship Id="rId9" Type="http://schemas.openxmlformats.org/officeDocument/2006/relationships/slideLayout" Target="../slideLayouts/slideLayout172.xml"/><Relationship Id="rId14" Type="http://schemas.openxmlformats.org/officeDocument/2006/relationships/slideLayout" Target="../slideLayouts/slideLayout177.xml"/><Relationship Id="rId22" Type="http://schemas.openxmlformats.org/officeDocument/2006/relationships/image" Target="../media/image2.jpe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0.xml"/><Relationship Id="rId13" Type="http://schemas.openxmlformats.org/officeDocument/2006/relationships/slideLayout" Target="../slideLayouts/slideLayout195.xml"/><Relationship Id="rId18" Type="http://schemas.openxmlformats.org/officeDocument/2006/relationships/slideLayout" Target="../slideLayouts/slideLayout200.xml"/><Relationship Id="rId3" Type="http://schemas.openxmlformats.org/officeDocument/2006/relationships/slideLayout" Target="../slideLayouts/slideLayout185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189.xml"/><Relationship Id="rId12" Type="http://schemas.openxmlformats.org/officeDocument/2006/relationships/slideLayout" Target="../slideLayouts/slideLayout194.xml"/><Relationship Id="rId17" Type="http://schemas.openxmlformats.org/officeDocument/2006/relationships/slideLayout" Target="../slideLayouts/slideLayout199.xml"/><Relationship Id="rId2" Type="http://schemas.openxmlformats.org/officeDocument/2006/relationships/slideLayout" Target="../slideLayouts/slideLayout184.xml"/><Relationship Id="rId16" Type="http://schemas.openxmlformats.org/officeDocument/2006/relationships/slideLayout" Target="../slideLayouts/slideLayout198.xml"/><Relationship Id="rId20" Type="http://schemas.openxmlformats.org/officeDocument/2006/relationships/theme" Target="../theme/theme11.xml"/><Relationship Id="rId1" Type="http://schemas.openxmlformats.org/officeDocument/2006/relationships/slideLayout" Target="../slideLayouts/slideLayout183.xml"/><Relationship Id="rId6" Type="http://schemas.openxmlformats.org/officeDocument/2006/relationships/slideLayout" Target="../slideLayouts/slideLayout188.xml"/><Relationship Id="rId11" Type="http://schemas.openxmlformats.org/officeDocument/2006/relationships/slideLayout" Target="../slideLayouts/slideLayout193.xml"/><Relationship Id="rId5" Type="http://schemas.openxmlformats.org/officeDocument/2006/relationships/slideLayout" Target="../slideLayouts/slideLayout187.xml"/><Relationship Id="rId15" Type="http://schemas.openxmlformats.org/officeDocument/2006/relationships/slideLayout" Target="../slideLayouts/slideLayout197.xml"/><Relationship Id="rId10" Type="http://schemas.openxmlformats.org/officeDocument/2006/relationships/slideLayout" Target="../slideLayouts/slideLayout192.xml"/><Relationship Id="rId19" Type="http://schemas.openxmlformats.org/officeDocument/2006/relationships/slideLayout" Target="../slideLayouts/slideLayout201.xml"/><Relationship Id="rId4" Type="http://schemas.openxmlformats.org/officeDocument/2006/relationships/slideLayout" Target="../slideLayouts/slideLayout186.xml"/><Relationship Id="rId9" Type="http://schemas.openxmlformats.org/officeDocument/2006/relationships/slideLayout" Target="../slideLayouts/slideLayout191.xml"/><Relationship Id="rId14" Type="http://schemas.openxmlformats.org/officeDocument/2006/relationships/slideLayout" Target="../slideLayouts/slideLayout196.xml"/><Relationship Id="rId22" Type="http://schemas.openxmlformats.org/officeDocument/2006/relationships/image" Target="../media/image2.jpe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9.xml"/><Relationship Id="rId13" Type="http://schemas.openxmlformats.org/officeDocument/2006/relationships/slideLayout" Target="../slideLayouts/slideLayout214.xml"/><Relationship Id="rId18" Type="http://schemas.openxmlformats.org/officeDocument/2006/relationships/slideLayout" Target="../slideLayouts/slideLayout219.xml"/><Relationship Id="rId3" Type="http://schemas.openxmlformats.org/officeDocument/2006/relationships/slideLayout" Target="../slideLayouts/slideLayout204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208.xml"/><Relationship Id="rId12" Type="http://schemas.openxmlformats.org/officeDocument/2006/relationships/slideLayout" Target="../slideLayouts/slideLayout213.xml"/><Relationship Id="rId17" Type="http://schemas.openxmlformats.org/officeDocument/2006/relationships/slideLayout" Target="../slideLayouts/slideLayout218.xml"/><Relationship Id="rId2" Type="http://schemas.openxmlformats.org/officeDocument/2006/relationships/slideLayout" Target="../slideLayouts/slideLayout203.xml"/><Relationship Id="rId16" Type="http://schemas.openxmlformats.org/officeDocument/2006/relationships/slideLayout" Target="../slideLayouts/slideLayout217.xml"/><Relationship Id="rId20" Type="http://schemas.openxmlformats.org/officeDocument/2006/relationships/theme" Target="../theme/theme12.xml"/><Relationship Id="rId1" Type="http://schemas.openxmlformats.org/officeDocument/2006/relationships/slideLayout" Target="../slideLayouts/slideLayout202.xml"/><Relationship Id="rId6" Type="http://schemas.openxmlformats.org/officeDocument/2006/relationships/slideLayout" Target="../slideLayouts/slideLayout207.xml"/><Relationship Id="rId11" Type="http://schemas.openxmlformats.org/officeDocument/2006/relationships/slideLayout" Target="../slideLayouts/slideLayout212.xml"/><Relationship Id="rId5" Type="http://schemas.openxmlformats.org/officeDocument/2006/relationships/slideLayout" Target="../slideLayouts/slideLayout206.xml"/><Relationship Id="rId15" Type="http://schemas.openxmlformats.org/officeDocument/2006/relationships/slideLayout" Target="../slideLayouts/slideLayout216.xml"/><Relationship Id="rId10" Type="http://schemas.openxmlformats.org/officeDocument/2006/relationships/slideLayout" Target="../slideLayouts/slideLayout211.xml"/><Relationship Id="rId19" Type="http://schemas.openxmlformats.org/officeDocument/2006/relationships/slideLayout" Target="../slideLayouts/slideLayout220.xml"/><Relationship Id="rId4" Type="http://schemas.openxmlformats.org/officeDocument/2006/relationships/slideLayout" Target="../slideLayouts/slideLayout205.xml"/><Relationship Id="rId9" Type="http://schemas.openxmlformats.org/officeDocument/2006/relationships/slideLayout" Target="../slideLayouts/slideLayout210.xml"/><Relationship Id="rId14" Type="http://schemas.openxmlformats.org/officeDocument/2006/relationships/slideLayout" Target="../slideLayouts/slideLayout215.xml"/><Relationship Id="rId22" Type="http://schemas.openxmlformats.org/officeDocument/2006/relationships/image" Target="../media/image2.jpe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13" Type="http://schemas.openxmlformats.org/officeDocument/2006/relationships/slideLayout" Target="../slideLayouts/slideLayout233.xml"/><Relationship Id="rId18" Type="http://schemas.openxmlformats.org/officeDocument/2006/relationships/slideLayout" Target="../slideLayouts/slideLayout238.xml"/><Relationship Id="rId3" Type="http://schemas.openxmlformats.org/officeDocument/2006/relationships/slideLayout" Target="../slideLayouts/slideLayout223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227.xml"/><Relationship Id="rId12" Type="http://schemas.openxmlformats.org/officeDocument/2006/relationships/slideLayout" Target="../slideLayouts/slideLayout232.xml"/><Relationship Id="rId17" Type="http://schemas.openxmlformats.org/officeDocument/2006/relationships/slideLayout" Target="../slideLayouts/slideLayout237.xml"/><Relationship Id="rId2" Type="http://schemas.openxmlformats.org/officeDocument/2006/relationships/slideLayout" Target="../slideLayouts/slideLayout222.xml"/><Relationship Id="rId16" Type="http://schemas.openxmlformats.org/officeDocument/2006/relationships/slideLayout" Target="../slideLayouts/slideLayout236.xml"/><Relationship Id="rId20" Type="http://schemas.openxmlformats.org/officeDocument/2006/relationships/theme" Target="../theme/theme13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5" Type="http://schemas.openxmlformats.org/officeDocument/2006/relationships/slideLayout" Target="../slideLayouts/slideLayout235.xml"/><Relationship Id="rId10" Type="http://schemas.openxmlformats.org/officeDocument/2006/relationships/slideLayout" Target="../slideLayouts/slideLayout230.xml"/><Relationship Id="rId19" Type="http://schemas.openxmlformats.org/officeDocument/2006/relationships/slideLayout" Target="../slideLayouts/slideLayout239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Relationship Id="rId14" Type="http://schemas.openxmlformats.org/officeDocument/2006/relationships/slideLayout" Target="../slideLayouts/slideLayout234.xml"/><Relationship Id="rId22" Type="http://schemas.openxmlformats.org/officeDocument/2006/relationships/image" Target="../media/image2.jpe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7.xml"/><Relationship Id="rId13" Type="http://schemas.openxmlformats.org/officeDocument/2006/relationships/slideLayout" Target="../slideLayouts/slideLayout252.xml"/><Relationship Id="rId18" Type="http://schemas.openxmlformats.org/officeDocument/2006/relationships/slideLayout" Target="../slideLayouts/slideLayout257.xml"/><Relationship Id="rId3" Type="http://schemas.openxmlformats.org/officeDocument/2006/relationships/slideLayout" Target="../slideLayouts/slideLayout242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246.xml"/><Relationship Id="rId12" Type="http://schemas.openxmlformats.org/officeDocument/2006/relationships/slideLayout" Target="../slideLayouts/slideLayout251.xml"/><Relationship Id="rId17" Type="http://schemas.openxmlformats.org/officeDocument/2006/relationships/slideLayout" Target="../slideLayouts/slideLayout256.xml"/><Relationship Id="rId2" Type="http://schemas.openxmlformats.org/officeDocument/2006/relationships/slideLayout" Target="../slideLayouts/slideLayout241.xml"/><Relationship Id="rId16" Type="http://schemas.openxmlformats.org/officeDocument/2006/relationships/slideLayout" Target="../slideLayouts/slideLayout255.xml"/><Relationship Id="rId20" Type="http://schemas.openxmlformats.org/officeDocument/2006/relationships/theme" Target="../theme/theme14.xml"/><Relationship Id="rId1" Type="http://schemas.openxmlformats.org/officeDocument/2006/relationships/slideLayout" Target="../slideLayouts/slideLayout240.xml"/><Relationship Id="rId6" Type="http://schemas.openxmlformats.org/officeDocument/2006/relationships/slideLayout" Target="../slideLayouts/slideLayout245.xml"/><Relationship Id="rId11" Type="http://schemas.openxmlformats.org/officeDocument/2006/relationships/slideLayout" Target="../slideLayouts/slideLayout250.xml"/><Relationship Id="rId5" Type="http://schemas.openxmlformats.org/officeDocument/2006/relationships/slideLayout" Target="../slideLayouts/slideLayout244.xml"/><Relationship Id="rId15" Type="http://schemas.openxmlformats.org/officeDocument/2006/relationships/slideLayout" Target="../slideLayouts/slideLayout254.xml"/><Relationship Id="rId10" Type="http://schemas.openxmlformats.org/officeDocument/2006/relationships/slideLayout" Target="../slideLayouts/slideLayout249.xml"/><Relationship Id="rId19" Type="http://schemas.openxmlformats.org/officeDocument/2006/relationships/slideLayout" Target="../slideLayouts/slideLayout258.xml"/><Relationship Id="rId4" Type="http://schemas.openxmlformats.org/officeDocument/2006/relationships/slideLayout" Target="../slideLayouts/slideLayout243.xml"/><Relationship Id="rId9" Type="http://schemas.openxmlformats.org/officeDocument/2006/relationships/slideLayout" Target="../slideLayouts/slideLayout248.xml"/><Relationship Id="rId14" Type="http://schemas.openxmlformats.org/officeDocument/2006/relationships/slideLayout" Target="../slideLayouts/slideLayout253.xml"/><Relationship Id="rId22" Type="http://schemas.openxmlformats.org/officeDocument/2006/relationships/image" Target="../media/image2.jpe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6.xml"/><Relationship Id="rId13" Type="http://schemas.openxmlformats.org/officeDocument/2006/relationships/slideLayout" Target="../slideLayouts/slideLayout271.xml"/><Relationship Id="rId18" Type="http://schemas.openxmlformats.org/officeDocument/2006/relationships/slideLayout" Target="../slideLayouts/slideLayout276.xml"/><Relationship Id="rId3" Type="http://schemas.openxmlformats.org/officeDocument/2006/relationships/slideLayout" Target="../slideLayouts/slideLayout261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265.xml"/><Relationship Id="rId12" Type="http://schemas.openxmlformats.org/officeDocument/2006/relationships/slideLayout" Target="../slideLayouts/slideLayout270.xml"/><Relationship Id="rId17" Type="http://schemas.openxmlformats.org/officeDocument/2006/relationships/slideLayout" Target="../slideLayouts/slideLayout275.xml"/><Relationship Id="rId2" Type="http://schemas.openxmlformats.org/officeDocument/2006/relationships/slideLayout" Target="../slideLayouts/slideLayout260.xml"/><Relationship Id="rId16" Type="http://schemas.openxmlformats.org/officeDocument/2006/relationships/slideLayout" Target="../slideLayouts/slideLayout274.xml"/><Relationship Id="rId20" Type="http://schemas.openxmlformats.org/officeDocument/2006/relationships/theme" Target="../theme/theme15.xml"/><Relationship Id="rId1" Type="http://schemas.openxmlformats.org/officeDocument/2006/relationships/slideLayout" Target="../slideLayouts/slideLayout259.xml"/><Relationship Id="rId6" Type="http://schemas.openxmlformats.org/officeDocument/2006/relationships/slideLayout" Target="../slideLayouts/slideLayout264.xml"/><Relationship Id="rId11" Type="http://schemas.openxmlformats.org/officeDocument/2006/relationships/slideLayout" Target="../slideLayouts/slideLayout269.xml"/><Relationship Id="rId5" Type="http://schemas.openxmlformats.org/officeDocument/2006/relationships/slideLayout" Target="../slideLayouts/slideLayout263.xml"/><Relationship Id="rId15" Type="http://schemas.openxmlformats.org/officeDocument/2006/relationships/slideLayout" Target="../slideLayouts/slideLayout273.xml"/><Relationship Id="rId10" Type="http://schemas.openxmlformats.org/officeDocument/2006/relationships/slideLayout" Target="../slideLayouts/slideLayout268.xml"/><Relationship Id="rId19" Type="http://schemas.openxmlformats.org/officeDocument/2006/relationships/slideLayout" Target="../slideLayouts/slideLayout277.xml"/><Relationship Id="rId4" Type="http://schemas.openxmlformats.org/officeDocument/2006/relationships/slideLayout" Target="../slideLayouts/slideLayout262.xml"/><Relationship Id="rId9" Type="http://schemas.openxmlformats.org/officeDocument/2006/relationships/slideLayout" Target="../slideLayouts/slideLayout267.xml"/><Relationship Id="rId14" Type="http://schemas.openxmlformats.org/officeDocument/2006/relationships/slideLayout" Target="../slideLayouts/slideLayout272.xml"/><Relationship Id="rId22" Type="http://schemas.openxmlformats.org/officeDocument/2006/relationships/image" Target="../media/image2.jpe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5.xml"/><Relationship Id="rId13" Type="http://schemas.openxmlformats.org/officeDocument/2006/relationships/slideLayout" Target="../slideLayouts/slideLayout290.xml"/><Relationship Id="rId18" Type="http://schemas.openxmlformats.org/officeDocument/2006/relationships/slideLayout" Target="../slideLayouts/slideLayout295.xml"/><Relationship Id="rId3" Type="http://schemas.openxmlformats.org/officeDocument/2006/relationships/slideLayout" Target="../slideLayouts/slideLayout280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284.xml"/><Relationship Id="rId12" Type="http://schemas.openxmlformats.org/officeDocument/2006/relationships/slideLayout" Target="../slideLayouts/slideLayout289.xml"/><Relationship Id="rId17" Type="http://schemas.openxmlformats.org/officeDocument/2006/relationships/slideLayout" Target="../slideLayouts/slideLayout294.xml"/><Relationship Id="rId2" Type="http://schemas.openxmlformats.org/officeDocument/2006/relationships/slideLayout" Target="../slideLayouts/slideLayout279.xml"/><Relationship Id="rId16" Type="http://schemas.openxmlformats.org/officeDocument/2006/relationships/slideLayout" Target="../slideLayouts/slideLayout293.xml"/><Relationship Id="rId20" Type="http://schemas.openxmlformats.org/officeDocument/2006/relationships/theme" Target="../theme/theme16.xml"/><Relationship Id="rId1" Type="http://schemas.openxmlformats.org/officeDocument/2006/relationships/slideLayout" Target="../slideLayouts/slideLayout278.xml"/><Relationship Id="rId6" Type="http://schemas.openxmlformats.org/officeDocument/2006/relationships/slideLayout" Target="../slideLayouts/slideLayout283.xml"/><Relationship Id="rId11" Type="http://schemas.openxmlformats.org/officeDocument/2006/relationships/slideLayout" Target="../slideLayouts/slideLayout288.xml"/><Relationship Id="rId5" Type="http://schemas.openxmlformats.org/officeDocument/2006/relationships/slideLayout" Target="../slideLayouts/slideLayout282.xml"/><Relationship Id="rId15" Type="http://schemas.openxmlformats.org/officeDocument/2006/relationships/slideLayout" Target="../slideLayouts/slideLayout292.xml"/><Relationship Id="rId10" Type="http://schemas.openxmlformats.org/officeDocument/2006/relationships/slideLayout" Target="../slideLayouts/slideLayout287.xml"/><Relationship Id="rId19" Type="http://schemas.openxmlformats.org/officeDocument/2006/relationships/slideLayout" Target="../slideLayouts/slideLayout296.xml"/><Relationship Id="rId4" Type="http://schemas.openxmlformats.org/officeDocument/2006/relationships/slideLayout" Target="../slideLayouts/slideLayout281.xml"/><Relationship Id="rId9" Type="http://schemas.openxmlformats.org/officeDocument/2006/relationships/slideLayout" Target="../slideLayouts/slideLayout286.xml"/><Relationship Id="rId14" Type="http://schemas.openxmlformats.org/officeDocument/2006/relationships/slideLayout" Target="../slideLayouts/slideLayout291.xml"/><Relationship Id="rId22" Type="http://schemas.openxmlformats.org/officeDocument/2006/relationships/image" Target="../media/image2.jpeg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4.xml"/><Relationship Id="rId13" Type="http://schemas.openxmlformats.org/officeDocument/2006/relationships/slideLayout" Target="../slideLayouts/slideLayout309.xml"/><Relationship Id="rId18" Type="http://schemas.openxmlformats.org/officeDocument/2006/relationships/slideLayout" Target="../slideLayouts/slideLayout314.xml"/><Relationship Id="rId3" Type="http://schemas.openxmlformats.org/officeDocument/2006/relationships/slideLayout" Target="../slideLayouts/slideLayout299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303.xml"/><Relationship Id="rId12" Type="http://schemas.openxmlformats.org/officeDocument/2006/relationships/slideLayout" Target="../slideLayouts/slideLayout308.xml"/><Relationship Id="rId17" Type="http://schemas.openxmlformats.org/officeDocument/2006/relationships/slideLayout" Target="../slideLayouts/slideLayout313.xml"/><Relationship Id="rId2" Type="http://schemas.openxmlformats.org/officeDocument/2006/relationships/slideLayout" Target="../slideLayouts/slideLayout298.xml"/><Relationship Id="rId16" Type="http://schemas.openxmlformats.org/officeDocument/2006/relationships/slideLayout" Target="../slideLayouts/slideLayout312.xml"/><Relationship Id="rId20" Type="http://schemas.openxmlformats.org/officeDocument/2006/relationships/theme" Target="../theme/theme17.xml"/><Relationship Id="rId1" Type="http://schemas.openxmlformats.org/officeDocument/2006/relationships/slideLayout" Target="../slideLayouts/slideLayout297.xml"/><Relationship Id="rId6" Type="http://schemas.openxmlformats.org/officeDocument/2006/relationships/slideLayout" Target="../slideLayouts/slideLayout302.xml"/><Relationship Id="rId11" Type="http://schemas.openxmlformats.org/officeDocument/2006/relationships/slideLayout" Target="../slideLayouts/slideLayout307.xml"/><Relationship Id="rId5" Type="http://schemas.openxmlformats.org/officeDocument/2006/relationships/slideLayout" Target="../slideLayouts/slideLayout301.xml"/><Relationship Id="rId15" Type="http://schemas.openxmlformats.org/officeDocument/2006/relationships/slideLayout" Target="../slideLayouts/slideLayout311.xml"/><Relationship Id="rId10" Type="http://schemas.openxmlformats.org/officeDocument/2006/relationships/slideLayout" Target="../slideLayouts/slideLayout306.xml"/><Relationship Id="rId19" Type="http://schemas.openxmlformats.org/officeDocument/2006/relationships/slideLayout" Target="../slideLayouts/slideLayout315.xml"/><Relationship Id="rId4" Type="http://schemas.openxmlformats.org/officeDocument/2006/relationships/slideLayout" Target="../slideLayouts/slideLayout300.xml"/><Relationship Id="rId9" Type="http://schemas.openxmlformats.org/officeDocument/2006/relationships/slideLayout" Target="../slideLayouts/slideLayout305.xml"/><Relationship Id="rId14" Type="http://schemas.openxmlformats.org/officeDocument/2006/relationships/slideLayout" Target="../slideLayouts/slideLayout310.xml"/><Relationship Id="rId22" Type="http://schemas.openxmlformats.org/officeDocument/2006/relationships/image" Target="../media/image2.jpeg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3.xml"/><Relationship Id="rId13" Type="http://schemas.openxmlformats.org/officeDocument/2006/relationships/slideLayout" Target="../slideLayouts/slideLayout328.xml"/><Relationship Id="rId18" Type="http://schemas.openxmlformats.org/officeDocument/2006/relationships/slideLayout" Target="../slideLayouts/slideLayout333.xml"/><Relationship Id="rId3" Type="http://schemas.openxmlformats.org/officeDocument/2006/relationships/slideLayout" Target="../slideLayouts/slideLayout318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322.xml"/><Relationship Id="rId12" Type="http://schemas.openxmlformats.org/officeDocument/2006/relationships/slideLayout" Target="../slideLayouts/slideLayout327.xml"/><Relationship Id="rId17" Type="http://schemas.openxmlformats.org/officeDocument/2006/relationships/slideLayout" Target="../slideLayouts/slideLayout332.xml"/><Relationship Id="rId2" Type="http://schemas.openxmlformats.org/officeDocument/2006/relationships/slideLayout" Target="../slideLayouts/slideLayout317.xml"/><Relationship Id="rId16" Type="http://schemas.openxmlformats.org/officeDocument/2006/relationships/slideLayout" Target="../slideLayouts/slideLayout331.xml"/><Relationship Id="rId20" Type="http://schemas.openxmlformats.org/officeDocument/2006/relationships/theme" Target="../theme/theme18.xml"/><Relationship Id="rId1" Type="http://schemas.openxmlformats.org/officeDocument/2006/relationships/slideLayout" Target="../slideLayouts/slideLayout316.xml"/><Relationship Id="rId6" Type="http://schemas.openxmlformats.org/officeDocument/2006/relationships/slideLayout" Target="../slideLayouts/slideLayout321.xml"/><Relationship Id="rId11" Type="http://schemas.openxmlformats.org/officeDocument/2006/relationships/slideLayout" Target="../slideLayouts/slideLayout326.xml"/><Relationship Id="rId5" Type="http://schemas.openxmlformats.org/officeDocument/2006/relationships/slideLayout" Target="../slideLayouts/slideLayout320.xml"/><Relationship Id="rId15" Type="http://schemas.openxmlformats.org/officeDocument/2006/relationships/slideLayout" Target="../slideLayouts/slideLayout330.xml"/><Relationship Id="rId10" Type="http://schemas.openxmlformats.org/officeDocument/2006/relationships/slideLayout" Target="../slideLayouts/slideLayout325.xml"/><Relationship Id="rId19" Type="http://schemas.openxmlformats.org/officeDocument/2006/relationships/slideLayout" Target="../slideLayouts/slideLayout334.xml"/><Relationship Id="rId4" Type="http://schemas.openxmlformats.org/officeDocument/2006/relationships/slideLayout" Target="../slideLayouts/slideLayout319.xml"/><Relationship Id="rId9" Type="http://schemas.openxmlformats.org/officeDocument/2006/relationships/slideLayout" Target="../slideLayouts/slideLayout324.xml"/><Relationship Id="rId14" Type="http://schemas.openxmlformats.org/officeDocument/2006/relationships/slideLayout" Target="../slideLayouts/slideLayout329.xml"/><Relationship Id="rId22" Type="http://schemas.openxmlformats.org/officeDocument/2006/relationships/image" Target="../media/image2.jpeg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2.xml"/><Relationship Id="rId13" Type="http://schemas.openxmlformats.org/officeDocument/2006/relationships/slideLayout" Target="../slideLayouts/slideLayout347.xml"/><Relationship Id="rId18" Type="http://schemas.openxmlformats.org/officeDocument/2006/relationships/slideLayout" Target="../slideLayouts/slideLayout352.xml"/><Relationship Id="rId3" Type="http://schemas.openxmlformats.org/officeDocument/2006/relationships/slideLayout" Target="../slideLayouts/slideLayout337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341.xml"/><Relationship Id="rId12" Type="http://schemas.openxmlformats.org/officeDocument/2006/relationships/slideLayout" Target="../slideLayouts/slideLayout346.xml"/><Relationship Id="rId17" Type="http://schemas.openxmlformats.org/officeDocument/2006/relationships/slideLayout" Target="../slideLayouts/slideLayout351.xml"/><Relationship Id="rId2" Type="http://schemas.openxmlformats.org/officeDocument/2006/relationships/slideLayout" Target="../slideLayouts/slideLayout336.xml"/><Relationship Id="rId16" Type="http://schemas.openxmlformats.org/officeDocument/2006/relationships/slideLayout" Target="../slideLayouts/slideLayout350.xml"/><Relationship Id="rId20" Type="http://schemas.openxmlformats.org/officeDocument/2006/relationships/theme" Target="../theme/theme19.xml"/><Relationship Id="rId1" Type="http://schemas.openxmlformats.org/officeDocument/2006/relationships/slideLayout" Target="../slideLayouts/slideLayout335.xml"/><Relationship Id="rId6" Type="http://schemas.openxmlformats.org/officeDocument/2006/relationships/slideLayout" Target="../slideLayouts/slideLayout340.xml"/><Relationship Id="rId11" Type="http://schemas.openxmlformats.org/officeDocument/2006/relationships/slideLayout" Target="../slideLayouts/slideLayout345.xml"/><Relationship Id="rId5" Type="http://schemas.openxmlformats.org/officeDocument/2006/relationships/slideLayout" Target="../slideLayouts/slideLayout339.xml"/><Relationship Id="rId15" Type="http://schemas.openxmlformats.org/officeDocument/2006/relationships/slideLayout" Target="../slideLayouts/slideLayout349.xml"/><Relationship Id="rId10" Type="http://schemas.openxmlformats.org/officeDocument/2006/relationships/slideLayout" Target="../slideLayouts/slideLayout344.xml"/><Relationship Id="rId19" Type="http://schemas.openxmlformats.org/officeDocument/2006/relationships/slideLayout" Target="../slideLayouts/slideLayout353.xml"/><Relationship Id="rId4" Type="http://schemas.openxmlformats.org/officeDocument/2006/relationships/slideLayout" Target="../slideLayouts/slideLayout338.xml"/><Relationship Id="rId9" Type="http://schemas.openxmlformats.org/officeDocument/2006/relationships/slideLayout" Target="../slideLayouts/slideLayout343.xml"/><Relationship Id="rId14" Type="http://schemas.openxmlformats.org/officeDocument/2006/relationships/slideLayout" Target="../slideLayouts/slideLayout348.xml"/><Relationship Id="rId22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image" Target="../media/image2.jpeg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1.xml"/><Relationship Id="rId13" Type="http://schemas.openxmlformats.org/officeDocument/2006/relationships/slideLayout" Target="../slideLayouts/slideLayout366.xml"/><Relationship Id="rId18" Type="http://schemas.openxmlformats.org/officeDocument/2006/relationships/slideLayout" Target="../slideLayouts/slideLayout371.xml"/><Relationship Id="rId3" Type="http://schemas.openxmlformats.org/officeDocument/2006/relationships/slideLayout" Target="../slideLayouts/slideLayout356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360.xml"/><Relationship Id="rId12" Type="http://schemas.openxmlformats.org/officeDocument/2006/relationships/slideLayout" Target="../slideLayouts/slideLayout365.xml"/><Relationship Id="rId17" Type="http://schemas.openxmlformats.org/officeDocument/2006/relationships/slideLayout" Target="../slideLayouts/slideLayout370.xml"/><Relationship Id="rId2" Type="http://schemas.openxmlformats.org/officeDocument/2006/relationships/slideLayout" Target="../slideLayouts/slideLayout355.xml"/><Relationship Id="rId16" Type="http://schemas.openxmlformats.org/officeDocument/2006/relationships/slideLayout" Target="../slideLayouts/slideLayout369.xml"/><Relationship Id="rId20" Type="http://schemas.openxmlformats.org/officeDocument/2006/relationships/theme" Target="../theme/theme20.xml"/><Relationship Id="rId1" Type="http://schemas.openxmlformats.org/officeDocument/2006/relationships/slideLayout" Target="../slideLayouts/slideLayout354.xml"/><Relationship Id="rId6" Type="http://schemas.openxmlformats.org/officeDocument/2006/relationships/slideLayout" Target="../slideLayouts/slideLayout359.xml"/><Relationship Id="rId11" Type="http://schemas.openxmlformats.org/officeDocument/2006/relationships/slideLayout" Target="../slideLayouts/slideLayout364.xml"/><Relationship Id="rId5" Type="http://schemas.openxmlformats.org/officeDocument/2006/relationships/slideLayout" Target="../slideLayouts/slideLayout358.xml"/><Relationship Id="rId15" Type="http://schemas.openxmlformats.org/officeDocument/2006/relationships/slideLayout" Target="../slideLayouts/slideLayout368.xml"/><Relationship Id="rId10" Type="http://schemas.openxmlformats.org/officeDocument/2006/relationships/slideLayout" Target="../slideLayouts/slideLayout363.xml"/><Relationship Id="rId19" Type="http://schemas.openxmlformats.org/officeDocument/2006/relationships/slideLayout" Target="../slideLayouts/slideLayout372.xml"/><Relationship Id="rId4" Type="http://schemas.openxmlformats.org/officeDocument/2006/relationships/slideLayout" Target="../slideLayouts/slideLayout357.xml"/><Relationship Id="rId9" Type="http://schemas.openxmlformats.org/officeDocument/2006/relationships/slideLayout" Target="../slideLayouts/slideLayout362.xml"/><Relationship Id="rId14" Type="http://schemas.openxmlformats.org/officeDocument/2006/relationships/slideLayout" Target="../slideLayouts/slideLayout367.xml"/><Relationship Id="rId22" Type="http://schemas.openxmlformats.org/officeDocument/2006/relationships/image" Target="../media/image2.jpeg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0.xml"/><Relationship Id="rId13" Type="http://schemas.openxmlformats.org/officeDocument/2006/relationships/slideLayout" Target="../slideLayouts/slideLayout385.xml"/><Relationship Id="rId18" Type="http://schemas.openxmlformats.org/officeDocument/2006/relationships/slideLayout" Target="../slideLayouts/slideLayout390.xml"/><Relationship Id="rId3" Type="http://schemas.openxmlformats.org/officeDocument/2006/relationships/slideLayout" Target="../slideLayouts/slideLayout375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379.xml"/><Relationship Id="rId12" Type="http://schemas.openxmlformats.org/officeDocument/2006/relationships/slideLayout" Target="../slideLayouts/slideLayout384.xml"/><Relationship Id="rId17" Type="http://schemas.openxmlformats.org/officeDocument/2006/relationships/slideLayout" Target="../slideLayouts/slideLayout389.xml"/><Relationship Id="rId2" Type="http://schemas.openxmlformats.org/officeDocument/2006/relationships/slideLayout" Target="../slideLayouts/slideLayout374.xml"/><Relationship Id="rId16" Type="http://schemas.openxmlformats.org/officeDocument/2006/relationships/slideLayout" Target="../slideLayouts/slideLayout388.xml"/><Relationship Id="rId20" Type="http://schemas.openxmlformats.org/officeDocument/2006/relationships/theme" Target="../theme/theme21.xml"/><Relationship Id="rId1" Type="http://schemas.openxmlformats.org/officeDocument/2006/relationships/slideLayout" Target="../slideLayouts/slideLayout373.xml"/><Relationship Id="rId6" Type="http://schemas.openxmlformats.org/officeDocument/2006/relationships/slideLayout" Target="../slideLayouts/slideLayout378.xml"/><Relationship Id="rId11" Type="http://schemas.openxmlformats.org/officeDocument/2006/relationships/slideLayout" Target="../slideLayouts/slideLayout383.xml"/><Relationship Id="rId5" Type="http://schemas.openxmlformats.org/officeDocument/2006/relationships/slideLayout" Target="../slideLayouts/slideLayout377.xml"/><Relationship Id="rId15" Type="http://schemas.openxmlformats.org/officeDocument/2006/relationships/slideLayout" Target="../slideLayouts/slideLayout387.xml"/><Relationship Id="rId10" Type="http://schemas.openxmlformats.org/officeDocument/2006/relationships/slideLayout" Target="../slideLayouts/slideLayout382.xml"/><Relationship Id="rId19" Type="http://schemas.openxmlformats.org/officeDocument/2006/relationships/slideLayout" Target="../slideLayouts/slideLayout391.xml"/><Relationship Id="rId4" Type="http://schemas.openxmlformats.org/officeDocument/2006/relationships/slideLayout" Target="../slideLayouts/slideLayout376.xml"/><Relationship Id="rId9" Type="http://schemas.openxmlformats.org/officeDocument/2006/relationships/slideLayout" Target="../slideLayouts/slideLayout381.xml"/><Relationship Id="rId14" Type="http://schemas.openxmlformats.org/officeDocument/2006/relationships/slideLayout" Target="../slideLayouts/slideLayout386.xml"/><Relationship Id="rId22" Type="http://schemas.openxmlformats.org/officeDocument/2006/relationships/image" Target="../media/image2.jpeg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9.xml"/><Relationship Id="rId13" Type="http://schemas.openxmlformats.org/officeDocument/2006/relationships/slideLayout" Target="../slideLayouts/slideLayout404.xml"/><Relationship Id="rId18" Type="http://schemas.openxmlformats.org/officeDocument/2006/relationships/slideLayout" Target="../slideLayouts/slideLayout409.xml"/><Relationship Id="rId3" Type="http://schemas.openxmlformats.org/officeDocument/2006/relationships/slideLayout" Target="../slideLayouts/slideLayout394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398.xml"/><Relationship Id="rId12" Type="http://schemas.openxmlformats.org/officeDocument/2006/relationships/slideLayout" Target="../slideLayouts/slideLayout403.xml"/><Relationship Id="rId17" Type="http://schemas.openxmlformats.org/officeDocument/2006/relationships/slideLayout" Target="../slideLayouts/slideLayout408.xml"/><Relationship Id="rId2" Type="http://schemas.openxmlformats.org/officeDocument/2006/relationships/slideLayout" Target="../slideLayouts/slideLayout393.xml"/><Relationship Id="rId16" Type="http://schemas.openxmlformats.org/officeDocument/2006/relationships/slideLayout" Target="../slideLayouts/slideLayout407.xml"/><Relationship Id="rId20" Type="http://schemas.openxmlformats.org/officeDocument/2006/relationships/theme" Target="../theme/theme22.xml"/><Relationship Id="rId1" Type="http://schemas.openxmlformats.org/officeDocument/2006/relationships/slideLayout" Target="../slideLayouts/slideLayout392.xml"/><Relationship Id="rId6" Type="http://schemas.openxmlformats.org/officeDocument/2006/relationships/slideLayout" Target="../slideLayouts/slideLayout397.xml"/><Relationship Id="rId11" Type="http://schemas.openxmlformats.org/officeDocument/2006/relationships/slideLayout" Target="../slideLayouts/slideLayout402.xml"/><Relationship Id="rId5" Type="http://schemas.openxmlformats.org/officeDocument/2006/relationships/slideLayout" Target="../slideLayouts/slideLayout396.xml"/><Relationship Id="rId15" Type="http://schemas.openxmlformats.org/officeDocument/2006/relationships/slideLayout" Target="../slideLayouts/slideLayout406.xml"/><Relationship Id="rId10" Type="http://schemas.openxmlformats.org/officeDocument/2006/relationships/slideLayout" Target="../slideLayouts/slideLayout401.xml"/><Relationship Id="rId19" Type="http://schemas.openxmlformats.org/officeDocument/2006/relationships/slideLayout" Target="../slideLayouts/slideLayout410.xml"/><Relationship Id="rId4" Type="http://schemas.openxmlformats.org/officeDocument/2006/relationships/slideLayout" Target="../slideLayouts/slideLayout395.xml"/><Relationship Id="rId9" Type="http://schemas.openxmlformats.org/officeDocument/2006/relationships/slideLayout" Target="../slideLayouts/slideLayout400.xml"/><Relationship Id="rId14" Type="http://schemas.openxmlformats.org/officeDocument/2006/relationships/slideLayout" Target="../slideLayouts/slideLayout405.xml"/><Relationship Id="rId22" Type="http://schemas.openxmlformats.org/officeDocument/2006/relationships/image" Target="../media/image2.jpeg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8.xml"/><Relationship Id="rId13" Type="http://schemas.openxmlformats.org/officeDocument/2006/relationships/slideLayout" Target="../slideLayouts/slideLayout423.xml"/><Relationship Id="rId18" Type="http://schemas.openxmlformats.org/officeDocument/2006/relationships/slideLayout" Target="../slideLayouts/slideLayout428.xml"/><Relationship Id="rId3" Type="http://schemas.openxmlformats.org/officeDocument/2006/relationships/slideLayout" Target="../slideLayouts/slideLayout413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417.xml"/><Relationship Id="rId12" Type="http://schemas.openxmlformats.org/officeDocument/2006/relationships/slideLayout" Target="../slideLayouts/slideLayout422.xml"/><Relationship Id="rId17" Type="http://schemas.openxmlformats.org/officeDocument/2006/relationships/slideLayout" Target="../slideLayouts/slideLayout427.xml"/><Relationship Id="rId2" Type="http://schemas.openxmlformats.org/officeDocument/2006/relationships/slideLayout" Target="../slideLayouts/slideLayout412.xml"/><Relationship Id="rId16" Type="http://schemas.openxmlformats.org/officeDocument/2006/relationships/slideLayout" Target="../slideLayouts/slideLayout426.xml"/><Relationship Id="rId20" Type="http://schemas.openxmlformats.org/officeDocument/2006/relationships/theme" Target="../theme/theme23.xml"/><Relationship Id="rId1" Type="http://schemas.openxmlformats.org/officeDocument/2006/relationships/slideLayout" Target="../slideLayouts/slideLayout411.xml"/><Relationship Id="rId6" Type="http://schemas.openxmlformats.org/officeDocument/2006/relationships/slideLayout" Target="../slideLayouts/slideLayout416.xml"/><Relationship Id="rId11" Type="http://schemas.openxmlformats.org/officeDocument/2006/relationships/slideLayout" Target="../slideLayouts/slideLayout421.xml"/><Relationship Id="rId5" Type="http://schemas.openxmlformats.org/officeDocument/2006/relationships/slideLayout" Target="../slideLayouts/slideLayout415.xml"/><Relationship Id="rId15" Type="http://schemas.openxmlformats.org/officeDocument/2006/relationships/slideLayout" Target="../slideLayouts/slideLayout425.xml"/><Relationship Id="rId10" Type="http://schemas.openxmlformats.org/officeDocument/2006/relationships/slideLayout" Target="../slideLayouts/slideLayout420.xml"/><Relationship Id="rId19" Type="http://schemas.openxmlformats.org/officeDocument/2006/relationships/slideLayout" Target="../slideLayouts/slideLayout429.xml"/><Relationship Id="rId4" Type="http://schemas.openxmlformats.org/officeDocument/2006/relationships/slideLayout" Target="../slideLayouts/slideLayout414.xml"/><Relationship Id="rId9" Type="http://schemas.openxmlformats.org/officeDocument/2006/relationships/slideLayout" Target="../slideLayouts/slideLayout419.xml"/><Relationship Id="rId14" Type="http://schemas.openxmlformats.org/officeDocument/2006/relationships/slideLayout" Target="../slideLayouts/slideLayout424.xml"/><Relationship Id="rId22" Type="http://schemas.openxmlformats.org/officeDocument/2006/relationships/image" Target="../media/image2.jpeg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7.xml"/><Relationship Id="rId13" Type="http://schemas.openxmlformats.org/officeDocument/2006/relationships/slideLayout" Target="../slideLayouts/slideLayout442.xml"/><Relationship Id="rId18" Type="http://schemas.openxmlformats.org/officeDocument/2006/relationships/slideLayout" Target="../slideLayouts/slideLayout447.xml"/><Relationship Id="rId3" Type="http://schemas.openxmlformats.org/officeDocument/2006/relationships/slideLayout" Target="../slideLayouts/slideLayout432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436.xml"/><Relationship Id="rId12" Type="http://schemas.openxmlformats.org/officeDocument/2006/relationships/slideLayout" Target="../slideLayouts/slideLayout441.xml"/><Relationship Id="rId17" Type="http://schemas.openxmlformats.org/officeDocument/2006/relationships/slideLayout" Target="../slideLayouts/slideLayout446.xml"/><Relationship Id="rId2" Type="http://schemas.openxmlformats.org/officeDocument/2006/relationships/slideLayout" Target="../slideLayouts/slideLayout431.xml"/><Relationship Id="rId16" Type="http://schemas.openxmlformats.org/officeDocument/2006/relationships/slideLayout" Target="../slideLayouts/slideLayout445.xml"/><Relationship Id="rId20" Type="http://schemas.openxmlformats.org/officeDocument/2006/relationships/theme" Target="../theme/theme24.xml"/><Relationship Id="rId1" Type="http://schemas.openxmlformats.org/officeDocument/2006/relationships/slideLayout" Target="../slideLayouts/slideLayout430.xml"/><Relationship Id="rId6" Type="http://schemas.openxmlformats.org/officeDocument/2006/relationships/slideLayout" Target="../slideLayouts/slideLayout435.xml"/><Relationship Id="rId11" Type="http://schemas.openxmlformats.org/officeDocument/2006/relationships/slideLayout" Target="../slideLayouts/slideLayout440.xml"/><Relationship Id="rId5" Type="http://schemas.openxmlformats.org/officeDocument/2006/relationships/slideLayout" Target="../slideLayouts/slideLayout434.xml"/><Relationship Id="rId15" Type="http://schemas.openxmlformats.org/officeDocument/2006/relationships/slideLayout" Target="../slideLayouts/slideLayout444.xml"/><Relationship Id="rId10" Type="http://schemas.openxmlformats.org/officeDocument/2006/relationships/slideLayout" Target="../slideLayouts/slideLayout439.xml"/><Relationship Id="rId19" Type="http://schemas.openxmlformats.org/officeDocument/2006/relationships/slideLayout" Target="../slideLayouts/slideLayout448.xml"/><Relationship Id="rId4" Type="http://schemas.openxmlformats.org/officeDocument/2006/relationships/slideLayout" Target="../slideLayouts/slideLayout433.xml"/><Relationship Id="rId9" Type="http://schemas.openxmlformats.org/officeDocument/2006/relationships/slideLayout" Target="../slideLayouts/slideLayout438.xml"/><Relationship Id="rId14" Type="http://schemas.openxmlformats.org/officeDocument/2006/relationships/slideLayout" Target="../slideLayouts/slideLayout443.xml"/><Relationship Id="rId22" Type="http://schemas.openxmlformats.org/officeDocument/2006/relationships/image" Target="../media/image2.jpeg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6.xml"/><Relationship Id="rId13" Type="http://schemas.openxmlformats.org/officeDocument/2006/relationships/slideLayout" Target="../slideLayouts/slideLayout461.xml"/><Relationship Id="rId18" Type="http://schemas.openxmlformats.org/officeDocument/2006/relationships/slideLayout" Target="../slideLayouts/slideLayout466.xml"/><Relationship Id="rId3" Type="http://schemas.openxmlformats.org/officeDocument/2006/relationships/slideLayout" Target="../slideLayouts/slideLayout451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455.xml"/><Relationship Id="rId12" Type="http://schemas.openxmlformats.org/officeDocument/2006/relationships/slideLayout" Target="../slideLayouts/slideLayout460.xml"/><Relationship Id="rId17" Type="http://schemas.openxmlformats.org/officeDocument/2006/relationships/slideLayout" Target="../slideLayouts/slideLayout465.xml"/><Relationship Id="rId2" Type="http://schemas.openxmlformats.org/officeDocument/2006/relationships/slideLayout" Target="../slideLayouts/slideLayout450.xml"/><Relationship Id="rId16" Type="http://schemas.openxmlformats.org/officeDocument/2006/relationships/slideLayout" Target="../slideLayouts/slideLayout464.xml"/><Relationship Id="rId20" Type="http://schemas.openxmlformats.org/officeDocument/2006/relationships/theme" Target="../theme/theme25.xml"/><Relationship Id="rId1" Type="http://schemas.openxmlformats.org/officeDocument/2006/relationships/slideLayout" Target="../slideLayouts/slideLayout449.xml"/><Relationship Id="rId6" Type="http://schemas.openxmlformats.org/officeDocument/2006/relationships/slideLayout" Target="../slideLayouts/slideLayout454.xml"/><Relationship Id="rId11" Type="http://schemas.openxmlformats.org/officeDocument/2006/relationships/slideLayout" Target="../slideLayouts/slideLayout459.xml"/><Relationship Id="rId5" Type="http://schemas.openxmlformats.org/officeDocument/2006/relationships/slideLayout" Target="../slideLayouts/slideLayout453.xml"/><Relationship Id="rId15" Type="http://schemas.openxmlformats.org/officeDocument/2006/relationships/slideLayout" Target="../slideLayouts/slideLayout463.xml"/><Relationship Id="rId10" Type="http://schemas.openxmlformats.org/officeDocument/2006/relationships/slideLayout" Target="../slideLayouts/slideLayout458.xml"/><Relationship Id="rId19" Type="http://schemas.openxmlformats.org/officeDocument/2006/relationships/slideLayout" Target="../slideLayouts/slideLayout467.xml"/><Relationship Id="rId4" Type="http://schemas.openxmlformats.org/officeDocument/2006/relationships/slideLayout" Target="../slideLayouts/slideLayout452.xml"/><Relationship Id="rId9" Type="http://schemas.openxmlformats.org/officeDocument/2006/relationships/slideLayout" Target="../slideLayouts/slideLayout457.xml"/><Relationship Id="rId14" Type="http://schemas.openxmlformats.org/officeDocument/2006/relationships/slideLayout" Target="../slideLayouts/slideLayout462.xml"/><Relationship Id="rId22" Type="http://schemas.openxmlformats.org/officeDocument/2006/relationships/image" Target="../media/image2.jpeg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5.xml"/><Relationship Id="rId13" Type="http://schemas.openxmlformats.org/officeDocument/2006/relationships/slideLayout" Target="../slideLayouts/slideLayout480.xml"/><Relationship Id="rId18" Type="http://schemas.openxmlformats.org/officeDocument/2006/relationships/slideLayout" Target="../slideLayouts/slideLayout485.xml"/><Relationship Id="rId3" Type="http://schemas.openxmlformats.org/officeDocument/2006/relationships/slideLayout" Target="../slideLayouts/slideLayout470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474.xml"/><Relationship Id="rId12" Type="http://schemas.openxmlformats.org/officeDocument/2006/relationships/slideLayout" Target="../slideLayouts/slideLayout479.xml"/><Relationship Id="rId17" Type="http://schemas.openxmlformats.org/officeDocument/2006/relationships/slideLayout" Target="../slideLayouts/slideLayout484.xml"/><Relationship Id="rId2" Type="http://schemas.openxmlformats.org/officeDocument/2006/relationships/slideLayout" Target="../slideLayouts/slideLayout469.xml"/><Relationship Id="rId16" Type="http://schemas.openxmlformats.org/officeDocument/2006/relationships/slideLayout" Target="../slideLayouts/slideLayout483.xml"/><Relationship Id="rId20" Type="http://schemas.openxmlformats.org/officeDocument/2006/relationships/theme" Target="../theme/theme26.xml"/><Relationship Id="rId1" Type="http://schemas.openxmlformats.org/officeDocument/2006/relationships/slideLayout" Target="../slideLayouts/slideLayout468.xml"/><Relationship Id="rId6" Type="http://schemas.openxmlformats.org/officeDocument/2006/relationships/slideLayout" Target="../slideLayouts/slideLayout473.xml"/><Relationship Id="rId11" Type="http://schemas.openxmlformats.org/officeDocument/2006/relationships/slideLayout" Target="../slideLayouts/slideLayout478.xml"/><Relationship Id="rId5" Type="http://schemas.openxmlformats.org/officeDocument/2006/relationships/slideLayout" Target="../slideLayouts/slideLayout472.xml"/><Relationship Id="rId15" Type="http://schemas.openxmlformats.org/officeDocument/2006/relationships/slideLayout" Target="../slideLayouts/slideLayout482.xml"/><Relationship Id="rId10" Type="http://schemas.openxmlformats.org/officeDocument/2006/relationships/slideLayout" Target="../slideLayouts/slideLayout477.xml"/><Relationship Id="rId19" Type="http://schemas.openxmlformats.org/officeDocument/2006/relationships/slideLayout" Target="../slideLayouts/slideLayout486.xml"/><Relationship Id="rId4" Type="http://schemas.openxmlformats.org/officeDocument/2006/relationships/slideLayout" Target="../slideLayouts/slideLayout471.xml"/><Relationship Id="rId9" Type="http://schemas.openxmlformats.org/officeDocument/2006/relationships/slideLayout" Target="../slideLayouts/slideLayout476.xml"/><Relationship Id="rId14" Type="http://schemas.openxmlformats.org/officeDocument/2006/relationships/slideLayout" Target="../slideLayouts/slideLayout481.xml"/><Relationship Id="rId22" Type="http://schemas.openxmlformats.org/officeDocument/2006/relationships/image" Target="../media/image2.jpeg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4.xml"/><Relationship Id="rId13" Type="http://schemas.openxmlformats.org/officeDocument/2006/relationships/slideLayout" Target="../slideLayouts/slideLayout499.xml"/><Relationship Id="rId18" Type="http://schemas.openxmlformats.org/officeDocument/2006/relationships/slideLayout" Target="../slideLayouts/slideLayout504.xml"/><Relationship Id="rId3" Type="http://schemas.openxmlformats.org/officeDocument/2006/relationships/slideLayout" Target="../slideLayouts/slideLayout489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493.xml"/><Relationship Id="rId12" Type="http://schemas.openxmlformats.org/officeDocument/2006/relationships/slideLayout" Target="../slideLayouts/slideLayout498.xml"/><Relationship Id="rId17" Type="http://schemas.openxmlformats.org/officeDocument/2006/relationships/slideLayout" Target="../slideLayouts/slideLayout503.xml"/><Relationship Id="rId2" Type="http://schemas.openxmlformats.org/officeDocument/2006/relationships/slideLayout" Target="../slideLayouts/slideLayout488.xml"/><Relationship Id="rId16" Type="http://schemas.openxmlformats.org/officeDocument/2006/relationships/slideLayout" Target="../slideLayouts/slideLayout502.xml"/><Relationship Id="rId20" Type="http://schemas.openxmlformats.org/officeDocument/2006/relationships/theme" Target="../theme/theme27.xml"/><Relationship Id="rId1" Type="http://schemas.openxmlformats.org/officeDocument/2006/relationships/slideLayout" Target="../slideLayouts/slideLayout487.xml"/><Relationship Id="rId6" Type="http://schemas.openxmlformats.org/officeDocument/2006/relationships/slideLayout" Target="../slideLayouts/slideLayout492.xml"/><Relationship Id="rId11" Type="http://schemas.openxmlformats.org/officeDocument/2006/relationships/slideLayout" Target="../slideLayouts/slideLayout497.xml"/><Relationship Id="rId5" Type="http://schemas.openxmlformats.org/officeDocument/2006/relationships/slideLayout" Target="../slideLayouts/slideLayout491.xml"/><Relationship Id="rId15" Type="http://schemas.openxmlformats.org/officeDocument/2006/relationships/slideLayout" Target="../slideLayouts/slideLayout501.xml"/><Relationship Id="rId10" Type="http://schemas.openxmlformats.org/officeDocument/2006/relationships/slideLayout" Target="../slideLayouts/slideLayout496.xml"/><Relationship Id="rId19" Type="http://schemas.openxmlformats.org/officeDocument/2006/relationships/slideLayout" Target="../slideLayouts/slideLayout505.xml"/><Relationship Id="rId4" Type="http://schemas.openxmlformats.org/officeDocument/2006/relationships/slideLayout" Target="../slideLayouts/slideLayout490.xml"/><Relationship Id="rId9" Type="http://schemas.openxmlformats.org/officeDocument/2006/relationships/slideLayout" Target="../slideLayouts/slideLayout495.xml"/><Relationship Id="rId14" Type="http://schemas.openxmlformats.org/officeDocument/2006/relationships/slideLayout" Target="../slideLayouts/slideLayout500.xml"/><Relationship Id="rId22" Type="http://schemas.openxmlformats.org/officeDocument/2006/relationships/image" Target="../media/image2.jpeg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3.xml"/><Relationship Id="rId13" Type="http://schemas.openxmlformats.org/officeDocument/2006/relationships/slideLayout" Target="../slideLayouts/slideLayout518.xml"/><Relationship Id="rId18" Type="http://schemas.openxmlformats.org/officeDocument/2006/relationships/slideLayout" Target="../slideLayouts/slideLayout523.xml"/><Relationship Id="rId3" Type="http://schemas.openxmlformats.org/officeDocument/2006/relationships/slideLayout" Target="../slideLayouts/slideLayout508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512.xml"/><Relationship Id="rId12" Type="http://schemas.openxmlformats.org/officeDocument/2006/relationships/slideLayout" Target="../slideLayouts/slideLayout517.xml"/><Relationship Id="rId17" Type="http://schemas.openxmlformats.org/officeDocument/2006/relationships/slideLayout" Target="../slideLayouts/slideLayout522.xml"/><Relationship Id="rId2" Type="http://schemas.openxmlformats.org/officeDocument/2006/relationships/slideLayout" Target="../slideLayouts/slideLayout507.xml"/><Relationship Id="rId16" Type="http://schemas.openxmlformats.org/officeDocument/2006/relationships/slideLayout" Target="../slideLayouts/slideLayout521.xml"/><Relationship Id="rId20" Type="http://schemas.openxmlformats.org/officeDocument/2006/relationships/theme" Target="../theme/theme28.xml"/><Relationship Id="rId1" Type="http://schemas.openxmlformats.org/officeDocument/2006/relationships/slideLayout" Target="../slideLayouts/slideLayout506.xml"/><Relationship Id="rId6" Type="http://schemas.openxmlformats.org/officeDocument/2006/relationships/slideLayout" Target="../slideLayouts/slideLayout511.xml"/><Relationship Id="rId11" Type="http://schemas.openxmlformats.org/officeDocument/2006/relationships/slideLayout" Target="../slideLayouts/slideLayout516.xml"/><Relationship Id="rId5" Type="http://schemas.openxmlformats.org/officeDocument/2006/relationships/slideLayout" Target="../slideLayouts/slideLayout510.xml"/><Relationship Id="rId15" Type="http://schemas.openxmlformats.org/officeDocument/2006/relationships/slideLayout" Target="../slideLayouts/slideLayout520.xml"/><Relationship Id="rId10" Type="http://schemas.openxmlformats.org/officeDocument/2006/relationships/slideLayout" Target="../slideLayouts/slideLayout515.xml"/><Relationship Id="rId19" Type="http://schemas.openxmlformats.org/officeDocument/2006/relationships/slideLayout" Target="../slideLayouts/slideLayout524.xml"/><Relationship Id="rId4" Type="http://schemas.openxmlformats.org/officeDocument/2006/relationships/slideLayout" Target="../slideLayouts/slideLayout509.xml"/><Relationship Id="rId9" Type="http://schemas.openxmlformats.org/officeDocument/2006/relationships/slideLayout" Target="../slideLayouts/slideLayout514.xml"/><Relationship Id="rId14" Type="http://schemas.openxmlformats.org/officeDocument/2006/relationships/slideLayout" Target="../slideLayouts/slideLayout519.xml"/><Relationship Id="rId22" Type="http://schemas.openxmlformats.org/officeDocument/2006/relationships/image" Target="../media/image2.jpeg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2.xml"/><Relationship Id="rId13" Type="http://schemas.openxmlformats.org/officeDocument/2006/relationships/slideLayout" Target="../slideLayouts/slideLayout537.xml"/><Relationship Id="rId18" Type="http://schemas.openxmlformats.org/officeDocument/2006/relationships/slideLayout" Target="../slideLayouts/slideLayout542.xml"/><Relationship Id="rId3" Type="http://schemas.openxmlformats.org/officeDocument/2006/relationships/slideLayout" Target="../slideLayouts/slideLayout527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531.xml"/><Relationship Id="rId12" Type="http://schemas.openxmlformats.org/officeDocument/2006/relationships/slideLayout" Target="../slideLayouts/slideLayout536.xml"/><Relationship Id="rId17" Type="http://schemas.openxmlformats.org/officeDocument/2006/relationships/slideLayout" Target="../slideLayouts/slideLayout541.xml"/><Relationship Id="rId2" Type="http://schemas.openxmlformats.org/officeDocument/2006/relationships/slideLayout" Target="../slideLayouts/slideLayout526.xml"/><Relationship Id="rId16" Type="http://schemas.openxmlformats.org/officeDocument/2006/relationships/slideLayout" Target="../slideLayouts/slideLayout540.xml"/><Relationship Id="rId20" Type="http://schemas.openxmlformats.org/officeDocument/2006/relationships/theme" Target="../theme/theme29.xml"/><Relationship Id="rId1" Type="http://schemas.openxmlformats.org/officeDocument/2006/relationships/slideLayout" Target="../slideLayouts/slideLayout525.xml"/><Relationship Id="rId6" Type="http://schemas.openxmlformats.org/officeDocument/2006/relationships/slideLayout" Target="../slideLayouts/slideLayout530.xml"/><Relationship Id="rId11" Type="http://schemas.openxmlformats.org/officeDocument/2006/relationships/slideLayout" Target="../slideLayouts/slideLayout535.xml"/><Relationship Id="rId5" Type="http://schemas.openxmlformats.org/officeDocument/2006/relationships/slideLayout" Target="../slideLayouts/slideLayout529.xml"/><Relationship Id="rId15" Type="http://schemas.openxmlformats.org/officeDocument/2006/relationships/slideLayout" Target="../slideLayouts/slideLayout539.xml"/><Relationship Id="rId10" Type="http://schemas.openxmlformats.org/officeDocument/2006/relationships/slideLayout" Target="../slideLayouts/slideLayout534.xml"/><Relationship Id="rId19" Type="http://schemas.openxmlformats.org/officeDocument/2006/relationships/slideLayout" Target="../slideLayouts/slideLayout543.xml"/><Relationship Id="rId4" Type="http://schemas.openxmlformats.org/officeDocument/2006/relationships/slideLayout" Target="../slideLayouts/slideLayout528.xml"/><Relationship Id="rId9" Type="http://schemas.openxmlformats.org/officeDocument/2006/relationships/slideLayout" Target="../slideLayouts/slideLayout533.xml"/><Relationship Id="rId14" Type="http://schemas.openxmlformats.org/officeDocument/2006/relationships/slideLayout" Target="../slideLayouts/slideLayout538.xml"/><Relationship Id="rId22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3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9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Relationship Id="rId22" Type="http://schemas.openxmlformats.org/officeDocument/2006/relationships/image" Target="../media/image2.jpeg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1.xml"/><Relationship Id="rId13" Type="http://schemas.openxmlformats.org/officeDocument/2006/relationships/slideLayout" Target="../slideLayouts/slideLayout556.xml"/><Relationship Id="rId18" Type="http://schemas.openxmlformats.org/officeDocument/2006/relationships/slideLayout" Target="../slideLayouts/slideLayout561.xml"/><Relationship Id="rId3" Type="http://schemas.openxmlformats.org/officeDocument/2006/relationships/slideLayout" Target="../slideLayouts/slideLayout546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550.xml"/><Relationship Id="rId12" Type="http://schemas.openxmlformats.org/officeDocument/2006/relationships/slideLayout" Target="../slideLayouts/slideLayout555.xml"/><Relationship Id="rId17" Type="http://schemas.openxmlformats.org/officeDocument/2006/relationships/slideLayout" Target="../slideLayouts/slideLayout560.xml"/><Relationship Id="rId2" Type="http://schemas.openxmlformats.org/officeDocument/2006/relationships/slideLayout" Target="../slideLayouts/slideLayout545.xml"/><Relationship Id="rId16" Type="http://schemas.openxmlformats.org/officeDocument/2006/relationships/slideLayout" Target="../slideLayouts/slideLayout559.xml"/><Relationship Id="rId20" Type="http://schemas.openxmlformats.org/officeDocument/2006/relationships/theme" Target="../theme/theme30.xml"/><Relationship Id="rId1" Type="http://schemas.openxmlformats.org/officeDocument/2006/relationships/slideLayout" Target="../slideLayouts/slideLayout544.xml"/><Relationship Id="rId6" Type="http://schemas.openxmlformats.org/officeDocument/2006/relationships/slideLayout" Target="../slideLayouts/slideLayout549.xml"/><Relationship Id="rId11" Type="http://schemas.openxmlformats.org/officeDocument/2006/relationships/slideLayout" Target="../slideLayouts/slideLayout554.xml"/><Relationship Id="rId5" Type="http://schemas.openxmlformats.org/officeDocument/2006/relationships/slideLayout" Target="../slideLayouts/slideLayout548.xml"/><Relationship Id="rId15" Type="http://schemas.openxmlformats.org/officeDocument/2006/relationships/slideLayout" Target="../slideLayouts/slideLayout558.xml"/><Relationship Id="rId10" Type="http://schemas.openxmlformats.org/officeDocument/2006/relationships/slideLayout" Target="../slideLayouts/slideLayout553.xml"/><Relationship Id="rId19" Type="http://schemas.openxmlformats.org/officeDocument/2006/relationships/slideLayout" Target="../slideLayouts/slideLayout562.xml"/><Relationship Id="rId4" Type="http://schemas.openxmlformats.org/officeDocument/2006/relationships/slideLayout" Target="../slideLayouts/slideLayout547.xml"/><Relationship Id="rId9" Type="http://schemas.openxmlformats.org/officeDocument/2006/relationships/slideLayout" Target="../slideLayouts/slideLayout552.xml"/><Relationship Id="rId14" Type="http://schemas.openxmlformats.org/officeDocument/2006/relationships/slideLayout" Target="../slideLayouts/slideLayout557.xml"/><Relationship Id="rId22" Type="http://schemas.openxmlformats.org/officeDocument/2006/relationships/image" Target="../media/image2.jpeg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0.xml"/><Relationship Id="rId13" Type="http://schemas.openxmlformats.org/officeDocument/2006/relationships/slideLayout" Target="../slideLayouts/slideLayout575.xml"/><Relationship Id="rId18" Type="http://schemas.openxmlformats.org/officeDocument/2006/relationships/slideLayout" Target="../slideLayouts/slideLayout580.xml"/><Relationship Id="rId3" Type="http://schemas.openxmlformats.org/officeDocument/2006/relationships/slideLayout" Target="../slideLayouts/slideLayout565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569.xml"/><Relationship Id="rId12" Type="http://schemas.openxmlformats.org/officeDocument/2006/relationships/slideLayout" Target="../slideLayouts/slideLayout574.xml"/><Relationship Id="rId17" Type="http://schemas.openxmlformats.org/officeDocument/2006/relationships/slideLayout" Target="../slideLayouts/slideLayout579.xml"/><Relationship Id="rId2" Type="http://schemas.openxmlformats.org/officeDocument/2006/relationships/slideLayout" Target="../slideLayouts/slideLayout564.xml"/><Relationship Id="rId16" Type="http://schemas.openxmlformats.org/officeDocument/2006/relationships/slideLayout" Target="../slideLayouts/slideLayout578.xml"/><Relationship Id="rId20" Type="http://schemas.openxmlformats.org/officeDocument/2006/relationships/theme" Target="../theme/theme31.xml"/><Relationship Id="rId1" Type="http://schemas.openxmlformats.org/officeDocument/2006/relationships/slideLayout" Target="../slideLayouts/slideLayout563.xml"/><Relationship Id="rId6" Type="http://schemas.openxmlformats.org/officeDocument/2006/relationships/slideLayout" Target="../slideLayouts/slideLayout568.xml"/><Relationship Id="rId11" Type="http://schemas.openxmlformats.org/officeDocument/2006/relationships/slideLayout" Target="../slideLayouts/slideLayout573.xml"/><Relationship Id="rId5" Type="http://schemas.openxmlformats.org/officeDocument/2006/relationships/slideLayout" Target="../slideLayouts/slideLayout567.xml"/><Relationship Id="rId15" Type="http://schemas.openxmlformats.org/officeDocument/2006/relationships/slideLayout" Target="../slideLayouts/slideLayout577.xml"/><Relationship Id="rId10" Type="http://schemas.openxmlformats.org/officeDocument/2006/relationships/slideLayout" Target="../slideLayouts/slideLayout572.xml"/><Relationship Id="rId19" Type="http://schemas.openxmlformats.org/officeDocument/2006/relationships/slideLayout" Target="../slideLayouts/slideLayout581.xml"/><Relationship Id="rId4" Type="http://schemas.openxmlformats.org/officeDocument/2006/relationships/slideLayout" Target="../slideLayouts/slideLayout566.xml"/><Relationship Id="rId9" Type="http://schemas.openxmlformats.org/officeDocument/2006/relationships/slideLayout" Target="../slideLayouts/slideLayout571.xml"/><Relationship Id="rId14" Type="http://schemas.openxmlformats.org/officeDocument/2006/relationships/slideLayout" Target="../slideLayouts/slideLayout576.xml"/><Relationship Id="rId22" Type="http://schemas.openxmlformats.org/officeDocument/2006/relationships/image" Target="../media/image2.jpeg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9.xml"/><Relationship Id="rId13" Type="http://schemas.openxmlformats.org/officeDocument/2006/relationships/slideLayout" Target="../slideLayouts/slideLayout594.xml"/><Relationship Id="rId18" Type="http://schemas.openxmlformats.org/officeDocument/2006/relationships/slideLayout" Target="../slideLayouts/slideLayout599.xml"/><Relationship Id="rId3" Type="http://schemas.openxmlformats.org/officeDocument/2006/relationships/slideLayout" Target="../slideLayouts/slideLayout584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588.xml"/><Relationship Id="rId12" Type="http://schemas.openxmlformats.org/officeDocument/2006/relationships/slideLayout" Target="../slideLayouts/slideLayout593.xml"/><Relationship Id="rId17" Type="http://schemas.openxmlformats.org/officeDocument/2006/relationships/slideLayout" Target="../slideLayouts/slideLayout598.xml"/><Relationship Id="rId2" Type="http://schemas.openxmlformats.org/officeDocument/2006/relationships/slideLayout" Target="../slideLayouts/slideLayout583.xml"/><Relationship Id="rId16" Type="http://schemas.openxmlformats.org/officeDocument/2006/relationships/slideLayout" Target="../slideLayouts/slideLayout597.xml"/><Relationship Id="rId20" Type="http://schemas.openxmlformats.org/officeDocument/2006/relationships/theme" Target="../theme/theme32.xml"/><Relationship Id="rId1" Type="http://schemas.openxmlformats.org/officeDocument/2006/relationships/slideLayout" Target="../slideLayouts/slideLayout582.xml"/><Relationship Id="rId6" Type="http://schemas.openxmlformats.org/officeDocument/2006/relationships/slideLayout" Target="../slideLayouts/slideLayout587.xml"/><Relationship Id="rId11" Type="http://schemas.openxmlformats.org/officeDocument/2006/relationships/slideLayout" Target="../slideLayouts/slideLayout592.xml"/><Relationship Id="rId5" Type="http://schemas.openxmlformats.org/officeDocument/2006/relationships/slideLayout" Target="../slideLayouts/slideLayout586.xml"/><Relationship Id="rId15" Type="http://schemas.openxmlformats.org/officeDocument/2006/relationships/slideLayout" Target="../slideLayouts/slideLayout596.xml"/><Relationship Id="rId10" Type="http://schemas.openxmlformats.org/officeDocument/2006/relationships/slideLayout" Target="../slideLayouts/slideLayout591.xml"/><Relationship Id="rId19" Type="http://schemas.openxmlformats.org/officeDocument/2006/relationships/slideLayout" Target="../slideLayouts/slideLayout600.xml"/><Relationship Id="rId4" Type="http://schemas.openxmlformats.org/officeDocument/2006/relationships/slideLayout" Target="../slideLayouts/slideLayout585.xml"/><Relationship Id="rId9" Type="http://schemas.openxmlformats.org/officeDocument/2006/relationships/slideLayout" Target="../slideLayouts/slideLayout590.xml"/><Relationship Id="rId14" Type="http://schemas.openxmlformats.org/officeDocument/2006/relationships/slideLayout" Target="../slideLayouts/slideLayout595.xml"/><Relationship Id="rId22" Type="http://schemas.openxmlformats.org/officeDocument/2006/relationships/image" Target="../media/image2.jpeg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8.xml"/><Relationship Id="rId13" Type="http://schemas.openxmlformats.org/officeDocument/2006/relationships/slideLayout" Target="../slideLayouts/slideLayout613.xml"/><Relationship Id="rId18" Type="http://schemas.openxmlformats.org/officeDocument/2006/relationships/slideLayout" Target="../slideLayouts/slideLayout618.xml"/><Relationship Id="rId3" Type="http://schemas.openxmlformats.org/officeDocument/2006/relationships/slideLayout" Target="../slideLayouts/slideLayout603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607.xml"/><Relationship Id="rId12" Type="http://schemas.openxmlformats.org/officeDocument/2006/relationships/slideLayout" Target="../slideLayouts/slideLayout612.xml"/><Relationship Id="rId17" Type="http://schemas.openxmlformats.org/officeDocument/2006/relationships/slideLayout" Target="../slideLayouts/slideLayout617.xml"/><Relationship Id="rId2" Type="http://schemas.openxmlformats.org/officeDocument/2006/relationships/slideLayout" Target="../slideLayouts/slideLayout602.xml"/><Relationship Id="rId16" Type="http://schemas.openxmlformats.org/officeDocument/2006/relationships/slideLayout" Target="../slideLayouts/slideLayout616.xml"/><Relationship Id="rId20" Type="http://schemas.openxmlformats.org/officeDocument/2006/relationships/theme" Target="../theme/theme33.xml"/><Relationship Id="rId1" Type="http://schemas.openxmlformats.org/officeDocument/2006/relationships/slideLayout" Target="../slideLayouts/slideLayout601.xml"/><Relationship Id="rId6" Type="http://schemas.openxmlformats.org/officeDocument/2006/relationships/slideLayout" Target="../slideLayouts/slideLayout606.xml"/><Relationship Id="rId11" Type="http://schemas.openxmlformats.org/officeDocument/2006/relationships/slideLayout" Target="../slideLayouts/slideLayout611.xml"/><Relationship Id="rId5" Type="http://schemas.openxmlformats.org/officeDocument/2006/relationships/slideLayout" Target="../slideLayouts/slideLayout605.xml"/><Relationship Id="rId15" Type="http://schemas.openxmlformats.org/officeDocument/2006/relationships/slideLayout" Target="../slideLayouts/slideLayout615.xml"/><Relationship Id="rId10" Type="http://schemas.openxmlformats.org/officeDocument/2006/relationships/slideLayout" Target="../slideLayouts/slideLayout610.xml"/><Relationship Id="rId19" Type="http://schemas.openxmlformats.org/officeDocument/2006/relationships/slideLayout" Target="../slideLayouts/slideLayout619.xml"/><Relationship Id="rId4" Type="http://schemas.openxmlformats.org/officeDocument/2006/relationships/slideLayout" Target="../slideLayouts/slideLayout604.xml"/><Relationship Id="rId9" Type="http://schemas.openxmlformats.org/officeDocument/2006/relationships/slideLayout" Target="../slideLayouts/slideLayout609.xml"/><Relationship Id="rId14" Type="http://schemas.openxmlformats.org/officeDocument/2006/relationships/slideLayout" Target="../slideLayouts/slideLayout614.xml"/><Relationship Id="rId22" Type="http://schemas.openxmlformats.org/officeDocument/2006/relationships/image" Target="../media/image2.jpeg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7.xml"/><Relationship Id="rId13" Type="http://schemas.openxmlformats.org/officeDocument/2006/relationships/slideLayout" Target="../slideLayouts/slideLayout632.xml"/><Relationship Id="rId18" Type="http://schemas.openxmlformats.org/officeDocument/2006/relationships/slideLayout" Target="../slideLayouts/slideLayout637.xml"/><Relationship Id="rId3" Type="http://schemas.openxmlformats.org/officeDocument/2006/relationships/slideLayout" Target="../slideLayouts/slideLayout622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626.xml"/><Relationship Id="rId12" Type="http://schemas.openxmlformats.org/officeDocument/2006/relationships/slideLayout" Target="../slideLayouts/slideLayout631.xml"/><Relationship Id="rId17" Type="http://schemas.openxmlformats.org/officeDocument/2006/relationships/slideLayout" Target="../slideLayouts/slideLayout636.xml"/><Relationship Id="rId2" Type="http://schemas.openxmlformats.org/officeDocument/2006/relationships/slideLayout" Target="../slideLayouts/slideLayout621.xml"/><Relationship Id="rId16" Type="http://schemas.openxmlformats.org/officeDocument/2006/relationships/slideLayout" Target="../slideLayouts/slideLayout635.xml"/><Relationship Id="rId20" Type="http://schemas.openxmlformats.org/officeDocument/2006/relationships/theme" Target="../theme/theme34.xml"/><Relationship Id="rId1" Type="http://schemas.openxmlformats.org/officeDocument/2006/relationships/slideLayout" Target="../slideLayouts/slideLayout620.xml"/><Relationship Id="rId6" Type="http://schemas.openxmlformats.org/officeDocument/2006/relationships/slideLayout" Target="../slideLayouts/slideLayout625.xml"/><Relationship Id="rId11" Type="http://schemas.openxmlformats.org/officeDocument/2006/relationships/slideLayout" Target="../slideLayouts/slideLayout630.xml"/><Relationship Id="rId5" Type="http://schemas.openxmlformats.org/officeDocument/2006/relationships/slideLayout" Target="../slideLayouts/slideLayout624.xml"/><Relationship Id="rId15" Type="http://schemas.openxmlformats.org/officeDocument/2006/relationships/slideLayout" Target="../slideLayouts/slideLayout634.xml"/><Relationship Id="rId10" Type="http://schemas.openxmlformats.org/officeDocument/2006/relationships/slideLayout" Target="../slideLayouts/slideLayout629.xml"/><Relationship Id="rId19" Type="http://schemas.openxmlformats.org/officeDocument/2006/relationships/slideLayout" Target="../slideLayouts/slideLayout638.xml"/><Relationship Id="rId4" Type="http://schemas.openxmlformats.org/officeDocument/2006/relationships/slideLayout" Target="../slideLayouts/slideLayout623.xml"/><Relationship Id="rId9" Type="http://schemas.openxmlformats.org/officeDocument/2006/relationships/slideLayout" Target="../slideLayouts/slideLayout628.xml"/><Relationship Id="rId14" Type="http://schemas.openxmlformats.org/officeDocument/2006/relationships/slideLayout" Target="../slideLayouts/slideLayout633.xml"/><Relationship Id="rId22" Type="http://schemas.openxmlformats.org/officeDocument/2006/relationships/image" Target="../media/image2.jpeg"/></Relationships>
</file>

<file path=ppt/slideMasters/_rels/slideMaster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6.xml"/><Relationship Id="rId13" Type="http://schemas.openxmlformats.org/officeDocument/2006/relationships/slideLayout" Target="../slideLayouts/slideLayout651.xml"/><Relationship Id="rId18" Type="http://schemas.openxmlformats.org/officeDocument/2006/relationships/slideLayout" Target="../slideLayouts/slideLayout656.xml"/><Relationship Id="rId3" Type="http://schemas.openxmlformats.org/officeDocument/2006/relationships/slideLayout" Target="../slideLayouts/slideLayout641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645.xml"/><Relationship Id="rId12" Type="http://schemas.openxmlformats.org/officeDocument/2006/relationships/slideLayout" Target="../slideLayouts/slideLayout650.xml"/><Relationship Id="rId17" Type="http://schemas.openxmlformats.org/officeDocument/2006/relationships/slideLayout" Target="../slideLayouts/slideLayout655.xml"/><Relationship Id="rId2" Type="http://schemas.openxmlformats.org/officeDocument/2006/relationships/slideLayout" Target="../slideLayouts/slideLayout640.xml"/><Relationship Id="rId16" Type="http://schemas.openxmlformats.org/officeDocument/2006/relationships/slideLayout" Target="../slideLayouts/slideLayout654.xml"/><Relationship Id="rId20" Type="http://schemas.openxmlformats.org/officeDocument/2006/relationships/theme" Target="../theme/theme35.xml"/><Relationship Id="rId1" Type="http://schemas.openxmlformats.org/officeDocument/2006/relationships/slideLayout" Target="../slideLayouts/slideLayout639.xml"/><Relationship Id="rId6" Type="http://schemas.openxmlformats.org/officeDocument/2006/relationships/slideLayout" Target="../slideLayouts/slideLayout644.xml"/><Relationship Id="rId11" Type="http://schemas.openxmlformats.org/officeDocument/2006/relationships/slideLayout" Target="../slideLayouts/slideLayout649.xml"/><Relationship Id="rId5" Type="http://schemas.openxmlformats.org/officeDocument/2006/relationships/slideLayout" Target="../slideLayouts/slideLayout643.xml"/><Relationship Id="rId15" Type="http://schemas.openxmlformats.org/officeDocument/2006/relationships/slideLayout" Target="../slideLayouts/slideLayout653.xml"/><Relationship Id="rId10" Type="http://schemas.openxmlformats.org/officeDocument/2006/relationships/slideLayout" Target="../slideLayouts/slideLayout648.xml"/><Relationship Id="rId19" Type="http://schemas.openxmlformats.org/officeDocument/2006/relationships/slideLayout" Target="../slideLayouts/slideLayout657.xml"/><Relationship Id="rId4" Type="http://schemas.openxmlformats.org/officeDocument/2006/relationships/slideLayout" Target="../slideLayouts/slideLayout642.xml"/><Relationship Id="rId9" Type="http://schemas.openxmlformats.org/officeDocument/2006/relationships/slideLayout" Target="../slideLayouts/slideLayout647.xml"/><Relationship Id="rId14" Type="http://schemas.openxmlformats.org/officeDocument/2006/relationships/slideLayout" Target="../slideLayouts/slideLayout652.xml"/><Relationship Id="rId22" Type="http://schemas.openxmlformats.org/officeDocument/2006/relationships/image" Target="../media/image2.jpeg"/></Relationships>
</file>

<file path=ppt/slideMasters/_rels/slideMaster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5.xml"/><Relationship Id="rId13" Type="http://schemas.openxmlformats.org/officeDocument/2006/relationships/slideLayout" Target="../slideLayouts/slideLayout670.xml"/><Relationship Id="rId18" Type="http://schemas.openxmlformats.org/officeDocument/2006/relationships/slideLayout" Target="../slideLayouts/slideLayout675.xml"/><Relationship Id="rId3" Type="http://schemas.openxmlformats.org/officeDocument/2006/relationships/slideLayout" Target="../slideLayouts/slideLayout660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664.xml"/><Relationship Id="rId12" Type="http://schemas.openxmlformats.org/officeDocument/2006/relationships/slideLayout" Target="../slideLayouts/slideLayout669.xml"/><Relationship Id="rId17" Type="http://schemas.openxmlformats.org/officeDocument/2006/relationships/slideLayout" Target="../slideLayouts/slideLayout674.xml"/><Relationship Id="rId2" Type="http://schemas.openxmlformats.org/officeDocument/2006/relationships/slideLayout" Target="../slideLayouts/slideLayout659.xml"/><Relationship Id="rId16" Type="http://schemas.openxmlformats.org/officeDocument/2006/relationships/slideLayout" Target="../slideLayouts/slideLayout673.xml"/><Relationship Id="rId20" Type="http://schemas.openxmlformats.org/officeDocument/2006/relationships/theme" Target="../theme/theme36.xml"/><Relationship Id="rId1" Type="http://schemas.openxmlformats.org/officeDocument/2006/relationships/slideLayout" Target="../slideLayouts/slideLayout658.xml"/><Relationship Id="rId6" Type="http://schemas.openxmlformats.org/officeDocument/2006/relationships/slideLayout" Target="../slideLayouts/slideLayout663.xml"/><Relationship Id="rId11" Type="http://schemas.openxmlformats.org/officeDocument/2006/relationships/slideLayout" Target="../slideLayouts/slideLayout668.xml"/><Relationship Id="rId5" Type="http://schemas.openxmlformats.org/officeDocument/2006/relationships/slideLayout" Target="../slideLayouts/slideLayout662.xml"/><Relationship Id="rId15" Type="http://schemas.openxmlformats.org/officeDocument/2006/relationships/slideLayout" Target="../slideLayouts/slideLayout672.xml"/><Relationship Id="rId10" Type="http://schemas.openxmlformats.org/officeDocument/2006/relationships/slideLayout" Target="../slideLayouts/slideLayout667.xml"/><Relationship Id="rId19" Type="http://schemas.openxmlformats.org/officeDocument/2006/relationships/slideLayout" Target="../slideLayouts/slideLayout676.xml"/><Relationship Id="rId4" Type="http://schemas.openxmlformats.org/officeDocument/2006/relationships/slideLayout" Target="../slideLayouts/slideLayout661.xml"/><Relationship Id="rId9" Type="http://schemas.openxmlformats.org/officeDocument/2006/relationships/slideLayout" Target="../slideLayouts/slideLayout666.xml"/><Relationship Id="rId14" Type="http://schemas.openxmlformats.org/officeDocument/2006/relationships/slideLayout" Target="../slideLayouts/slideLayout671.xml"/><Relationship Id="rId22" Type="http://schemas.openxmlformats.org/officeDocument/2006/relationships/image" Target="../media/image2.jpeg"/></Relationships>
</file>

<file path=ppt/slideMasters/_rels/slideMaster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4.xml"/><Relationship Id="rId13" Type="http://schemas.openxmlformats.org/officeDocument/2006/relationships/slideLayout" Target="../slideLayouts/slideLayout689.xml"/><Relationship Id="rId18" Type="http://schemas.openxmlformats.org/officeDocument/2006/relationships/slideLayout" Target="../slideLayouts/slideLayout694.xml"/><Relationship Id="rId3" Type="http://schemas.openxmlformats.org/officeDocument/2006/relationships/slideLayout" Target="../slideLayouts/slideLayout679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683.xml"/><Relationship Id="rId12" Type="http://schemas.openxmlformats.org/officeDocument/2006/relationships/slideLayout" Target="../slideLayouts/slideLayout688.xml"/><Relationship Id="rId17" Type="http://schemas.openxmlformats.org/officeDocument/2006/relationships/slideLayout" Target="../slideLayouts/slideLayout693.xml"/><Relationship Id="rId2" Type="http://schemas.openxmlformats.org/officeDocument/2006/relationships/slideLayout" Target="../slideLayouts/slideLayout678.xml"/><Relationship Id="rId16" Type="http://schemas.openxmlformats.org/officeDocument/2006/relationships/slideLayout" Target="../slideLayouts/slideLayout692.xml"/><Relationship Id="rId20" Type="http://schemas.openxmlformats.org/officeDocument/2006/relationships/theme" Target="../theme/theme37.xml"/><Relationship Id="rId1" Type="http://schemas.openxmlformats.org/officeDocument/2006/relationships/slideLayout" Target="../slideLayouts/slideLayout677.xml"/><Relationship Id="rId6" Type="http://schemas.openxmlformats.org/officeDocument/2006/relationships/slideLayout" Target="../slideLayouts/slideLayout682.xml"/><Relationship Id="rId11" Type="http://schemas.openxmlformats.org/officeDocument/2006/relationships/slideLayout" Target="../slideLayouts/slideLayout687.xml"/><Relationship Id="rId5" Type="http://schemas.openxmlformats.org/officeDocument/2006/relationships/slideLayout" Target="../slideLayouts/slideLayout681.xml"/><Relationship Id="rId15" Type="http://schemas.openxmlformats.org/officeDocument/2006/relationships/slideLayout" Target="../slideLayouts/slideLayout691.xml"/><Relationship Id="rId10" Type="http://schemas.openxmlformats.org/officeDocument/2006/relationships/slideLayout" Target="../slideLayouts/slideLayout686.xml"/><Relationship Id="rId19" Type="http://schemas.openxmlformats.org/officeDocument/2006/relationships/slideLayout" Target="../slideLayouts/slideLayout695.xml"/><Relationship Id="rId4" Type="http://schemas.openxmlformats.org/officeDocument/2006/relationships/slideLayout" Target="../slideLayouts/slideLayout680.xml"/><Relationship Id="rId9" Type="http://schemas.openxmlformats.org/officeDocument/2006/relationships/slideLayout" Target="../slideLayouts/slideLayout685.xml"/><Relationship Id="rId14" Type="http://schemas.openxmlformats.org/officeDocument/2006/relationships/slideLayout" Target="../slideLayouts/slideLayout690.xml"/><Relationship Id="rId22" Type="http://schemas.openxmlformats.org/officeDocument/2006/relationships/image" Target="../media/image2.jpeg"/></Relationships>
</file>

<file path=ppt/slideMasters/_rels/slideMaster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3.xml"/><Relationship Id="rId13" Type="http://schemas.openxmlformats.org/officeDocument/2006/relationships/slideLayout" Target="../slideLayouts/slideLayout708.xml"/><Relationship Id="rId18" Type="http://schemas.openxmlformats.org/officeDocument/2006/relationships/slideLayout" Target="../slideLayouts/slideLayout713.xml"/><Relationship Id="rId3" Type="http://schemas.openxmlformats.org/officeDocument/2006/relationships/slideLayout" Target="../slideLayouts/slideLayout698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702.xml"/><Relationship Id="rId12" Type="http://schemas.openxmlformats.org/officeDocument/2006/relationships/slideLayout" Target="../slideLayouts/slideLayout707.xml"/><Relationship Id="rId17" Type="http://schemas.openxmlformats.org/officeDocument/2006/relationships/slideLayout" Target="../slideLayouts/slideLayout712.xml"/><Relationship Id="rId2" Type="http://schemas.openxmlformats.org/officeDocument/2006/relationships/slideLayout" Target="../slideLayouts/slideLayout697.xml"/><Relationship Id="rId16" Type="http://schemas.openxmlformats.org/officeDocument/2006/relationships/slideLayout" Target="../slideLayouts/slideLayout711.xml"/><Relationship Id="rId20" Type="http://schemas.openxmlformats.org/officeDocument/2006/relationships/theme" Target="../theme/theme38.xml"/><Relationship Id="rId1" Type="http://schemas.openxmlformats.org/officeDocument/2006/relationships/slideLayout" Target="../slideLayouts/slideLayout696.xml"/><Relationship Id="rId6" Type="http://schemas.openxmlformats.org/officeDocument/2006/relationships/slideLayout" Target="../slideLayouts/slideLayout701.xml"/><Relationship Id="rId11" Type="http://schemas.openxmlformats.org/officeDocument/2006/relationships/slideLayout" Target="../slideLayouts/slideLayout706.xml"/><Relationship Id="rId5" Type="http://schemas.openxmlformats.org/officeDocument/2006/relationships/slideLayout" Target="../slideLayouts/slideLayout700.xml"/><Relationship Id="rId15" Type="http://schemas.openxmlformats.org/officeDocument/2006/relationships/slideLayout" Target="../slideLayouts/slideLayout710.xml"/><Relationship Id="rId10" Type="http://schemas.openxmlformats.org/officeDocument/2006/relationships/slideLayout" Target="../slideLayouts/slideLayout705.xml"/><Relationship Id="rId19" Type="http://schemas.openxmlformats.org/officeDocument/2006/relationships/slideLayout" Target="../slideLayouts/slideLayout714.xml"/><Relationship Id="rId4" Type="http://schemas.openxmlformats.org/officeDocument/2006/relationships/slideLayout" Target="../slideLayouts/slideLayout699.xml"/><Relationship Id="rId9" Type="http://schemas.openxmlformats.org/officeDocument/2006/relationships/slideLayout" Target="../slideLayouts/slideLayout704.xml"/><Relationship Id="rId14" Type="http://schemas.openxmlformats.org/officeDocument/2006/relationships/slideLayout" Target="../slideLayouts/slideLayout709.xml"/><Relationship Id="rId22" Type="http://schemas.openxmlformats.org/officeDocument/2006/relationships/image" Target="../media/image2.jpeg"/></Relationships>
</file>

<file path=ppt/slideMasters/_rels/slideMaster3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2.xml"/><Relationship Id="rId13" Type="http://schemas.openxmlformats.org/officeDocument/2006/relationships/slideLayout" Target="../slideLayouts/slideLayout727.xml"/><Relationship Id="rId18" Type="http://schemas.openxmlformats.org/officeDocument/2006/relationships/slideLayout" Target="../slideLayouts/slideLayout732.xml"/><Relationship Id="rId3" Type="http://schemas.openxmlformats.org/officeDocument/2006/relationships/slideLayout" Target="../slideLayouts/slideLayout717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721.xml"/><Relationship Id="rId12" Type="http://schemas.openxmlformats.org/officeDocument/2006/relationships/slideLayout" Target="../slideLayouts/slideLayout726.xml"/><Relationship Id="rId17" Type="http://schemas.openxmlformats.org/officeDocument/2006/relationships/slideLayout" Target="../slideLayouts/slideLayout731.xml"/><Relationship Id="rId2" Type="http://schemas.openxmlformats.org/officeDocument/2006/relationships/slideLayout" Target="../slideLayouts/slideLayout716.xml"/><Relationship Id="rId16" Type="http://schemas.openxmlformats.org/officeDocument/2006/relationships/slideLayout" Target="../slideLayouts/slideLayout730.xml"/><Relationship Id="rId20" Type="http://schemas.openxmlformats.org/officeDocument/2006/relationships/theme" Target="../theme/theme39.xml"/><Relationship Id="rId1" Type="http://schemas.openxmlformats.org/officeDocument/2006/relationships/slideLayout" Target="../slideLayouts/slideLayout715.xml"/><Relationship Id="rId6" Type="http://schemas.openxmlformats.org/officeDocument/2006/relationships/slideLayout" Target="../slideLayouts/slideLayout720.xml"/><Relationship Id="rId11" Type="http://schemas.openxmlformats.org/officeDocument/2006/relationships/slideLayout" Target="../slideLayouts/slideLayout725.xml"/><Relationship Id="rId5" Type="http://schemas.openxmlformats.org/officeDocument/2006/relationships/slideLayout" Target="../slideLayouts/slideLayout719.xml"/><Relationship Id="rId15" Type="http://schemas.openxmlformats.org/officeDocument/2006/relationships/slideLayout" Target="../slideLayouts/slideLayout729.xml"/><Relationship Id="rId10" Type="http://schemas.openxmlformats.org/officeDocument/2006/relationships/slideLayout" Target="../slideLayouts/slideLayout724.xml"/><Relationship Id="rId19" Type="http://schemas.openxmlformats.org/officeDocument/2006/relationships/slideLayout" Target="../slideLayouts/slideLayout733.xml"/><Relationship Id="rId4" Type="http://schemas.openxmlformats.org/officeDocument/2006/relationships/slideLayout" Target="../slideLayouts/slideLayout718.xml"/><Relationship Id="rId9" Type="http://schemas.openxmlformats.org/officeDocument/2006/relationships/slideLayout" Target="../slideLayouts/slideLayout723.xml"/><Relationship Id="rId14" Type="http://schemas.openxmlformats.org/officeDocument/2006/relationships/slideLayout" Target="../slideLayouts/slideLayout728.xml"/><Relationship Id="rId22" Type="http://schemas.openxmlformats.org/officeDocument/2006/relationships/image" Target="../media/image2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1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2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20" Type="http://schemas.openxmlformats.org/officeDocument/2006/relationships/theme" Target="../theme/theme4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59.xml"/><Relationship Id="rId19" Type="http://schemas.openxmlformats.org/officeDocument/2006/relationships/slideLayout" Target="../slideLayouts/slideLayout68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Relationship Id="rId22" Type="http://schemas.openxmlformats.org/officeDocument/2006/relationships/image" Target="../media/image2.jpeg"/></Relationships>
</file>

<file path=ppt/slideMasters/_rels/slideMaster4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1.xml"/><Relationship Id="rId13" Type="http://schemas.openxmlformats.org/officeDocument/2006/relationships/slideLayout" Target="../slideLayouts/slideLayout746.xml"/><Relationship Id="rId18" Type="http://schemas.openxmlformats.org/officeDocument/2006/relationships/slideLayout" Target="../slideLayouts/slideLayout751.xml"/><Relationship Id="rId3" Type="http://schemas.openxmlformats.org/officeDocument/2006/relationships/slideLayout" Target="../slideLayouts/slideLayout736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740.xml"/><Relationship Id="rId12" Type="http://schemas.openxmlformats.org/officeDocument/2006/relationships/slideLayout" Target="../slideLayouts/slideLayout745.xml"/><Relationship Id="rId17" Type="http://schemas.openxmlformats.org/officeDocument/2006/relationships/slideLayout" Target="../slideLayouts/slideLayout750.xml"/><Relationship Id="rId2" Type="http://schemas.openxmlformats.org/officeDocument/2006/relationships/slideLayout" Target="../slideLayouts/slideLayout735.xml"/><Relationship Id="rId16" Type="http://schemas.openxmlformats.org/officeDocument/2006/relationships/slideLayout" Target="../slideLayouts/slideLayout749.xml"/><Relationship Id="rId20" Type="http://schemas.openxmlformats.org/officeDocument/2006/relationships/theme" Target="../theme/theme40.xml"/><Relationship Id="rId1" Type="http://schemas.openxmlformats.org/officeDocument/2006/relationships/slideLayout" Target="../slideLayouts/slideLayout734.xml"/><Relationship Id="rId6" Type="http://schemas.openxmlformats.org/officeDocument/2006/relationships/slideLayout" Target="../slideLayouts/slideLayout739.xml"/><Relationship Id="rId11" Type="http://schemas.openxmlformats.org/officeDocument/2006/relationships/slideLayout" Target="../slideLayouts/slideLayout744.xml"/><Relationship Id="rId5" Type="http://schemas.openxmlformats.org/officeDocument/2006/relationships/slideLayout" Target="../slideLayouts/slideLayout738.xml"/><Relationship Id="rId15" Type="http://schemas.openxmlformats.org/officeDocument/2006/relationships/slideLayout" Target="../slideLayouts/slideLayout748.xml"/><Relationship Id="rId10" Type="http://schemas.openxmlformats.org/officeDocument/2006/relationships/slideLayout" Target="../slideLayouts/slideLayout743.xml"/><Relationship Id="rId19" Type="http://schemas.openxmlformats.org/officeDocument/2006/relationships/slideLayout" Target="../slideLayouts/slideLayout752.xml"/><Relationship Id="rId4" Type="http://schemas.openxmlformats.org/officeDocument/2006/relationships/slideLayout" Target="../slideLayouts/slideLayout737.xml"/><Relationship Id="rId9" Type="http://schemas.openxmlformats.org/officeDocument/2006/relationships/slideLayout" Target="../slideLayouts/slideLayout742.xml"/><Relationship Id="rId14" Type="http://schemas.openxmlformats.org/officeDocument/2006/relationships/slideLayout" Target="../slideLayouts/slideLayout747.xml"/><Relationship Id="rId22" Type="http://schemas.openxmlformats.org/officeDocument/2006/relationships/image" Target="../media/image2.jpeg"/></Relationships>
</file>

<file path=ppt/slideMasters/_rels/slideMaster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0.xml"/><Relationship Id="rId13" Type="http://schemas.openxmlformats.org/officeDocument/2006/relationships/slideLayout" Target="../slideLayouts/slideLayout765.xml"/><Relationship Id="rId18" Type="http://schemas.openxmlformats.org/officeDocument/2006/relationships/slideLayout" Target="../slideLayouts/slideLayout770.xml"/><Relationship Id="rId3" Type="http://schemas.openxmlformats.org/officeDocument/2006/relationships/slideLayout" Target="../slideLayouts/slideLayout755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759.xml"/><Relationship Id="rId12" Type="http://schemas.openxmlformats.org/officeDocument/2006/relationships/slideLayout" Target="../slideLayouts/slideLayout764.xml"/><Relationship Id="rId17" Type="http://schemas.openxmlformats.org/officeDocument/2006/relationships/slideLayout" Target="../slideLayouts/slideLayout769.xml"/><Relationship Id="rId2" Type="http://schemas.openxmlformats.org/officeDocument/2006/relationships/slideLayout" Target="../slideLayouts/slideLayout754.xml"/><Relationship Id="rId16" Type="http://schemas.openxmlformats.org/officeDocument/2006/relationships/slideLayout" Target="../slideLayouts/slideLayout768.xml"/><Relationship Id="rId20" Type="http://schemas.openxmlformats.org/officeDocument/2006/relationships/theme" Target="../theme/theme41.xml"/><Relationship Id="rId1" Type="http://schemas.openxmlformats.org/officeDocument/2006/relationships/slideLayout" Target="../slideLayouts/slideLayout753.xml"/><Relationship Id="rId6" Type="http://schemas.openxmlformats.org/officeDocument/2006/relationships/slideLayout" Target="../slideLayouts/slideLayout758.xml"/><Relationship Id="rId11" Type="http://schemas.openxmlformats.org/officeDocument/2006/relationships/slideLayout" Target="../slideLayouts/slideLayout763.xml"/><Relationship Id="rId5" Type="http://schemas.openxmlformats.org/officeDocument/2006/relationships/slideLayout" Target="../slideLayouts/slideLayout757.xml"/><Relationship Id="rId15" Type="http://schemas.openxmlformats.org/officeDocument/2006/relationships/slideLayout" Target="../slideLayouts/slideLayout767.xml"/><Relationship Id="rId10" Type="http://schemas.openxmlformats.org/officeDocument/2006/relationships/slideLayout" Target="../slideLayouts/slideLayout762.xml"/><Relationship Id="rId19" Type="http://schemas.openxmlformats.org/officeDocument/2006/relationships/slideLayout" Target="../slideLayouts/slideLayout771.xml"/><Relationship Id="rId4" Type="http://schemas.openxmlformats.org/officeDocument/2006/relationships/slideLayout" Target="../slideLayouts/slideLayout756.xml"/><Relationship Id="rId9" Type="http://schemas.openxmlformats.org/officeDocument/2006/relationships/slideLayout" Target="../slideLayouts/slideLayout761.xml"/><Relationship Id="rId14" Type="http://schemas.openxmlformats.org/officeDocument/2006/relationships/slideLayout" Target="../slideLayouts/slideLayout766.xml"/><Relationship Id="rId22" Type="http://schemas.openxmlformats.org/officeDocument/2006/relationships/image" Target="../media/image2.jpeg"/></Relationships>
</file>

<file path=ppt/slideMasters/_rels/slideMaster4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9.xml"/><Relationship Id="rId13" Type="http://schemas.openxmlformats.org/officeDocument/2006/relationships/slideLayout" Target="../slideLayouts/slideLayout784.xml"/><Relationship Id="rId18" Type="http://schemas.openxmlformats.org/officeDocument/2006/relationships/slideLayout" Target="../slideLayouts/slideLayout789.xml"/><Relationship Id="rId3" Type="http://schemas.openxmlformats.org/officeDocument/2006/relationships/slideLayout" Target="../slideLayouts/slideLayout774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778.xml"/><Relationship Id="rId12" Type="http://schemas.openxmlformats.org/officeDocument/2006/relationships/slideLayout" Target="../slideLayouts/slideLayout783.xml"/><Relationship Id="rId17" Type="http://schemas.openxmlformats.org/officeDocument/2006/relationships/slideLayout" Target="../slideLayouts/slideLayout788.xml"/><Relationship Id="rId2" Type="http://schemas.openxmlformats.org/officeDocument/2006/relationships/slideLayout" Target="../slideLayouts/slideLayout773.xml"/><Relationship Id="rId16" Type="http://schemas.openxmlformats.org/officeDocument/2006/relationships/slideLayout" Target="../slideLayouts/slideLayout787.xml"/><Relationship Id="rId20" Type="http://schemas.openxmlformats.org/officeDocument/2006/relationships/theme" Target="../theme/theme42.xml"/><Relationship Id="rId1" Type="http://schemas.openxmlformats.org/officeDocument/2006/relationships/slideLayout" Target="../slideLayouts/slideLayout772.xml"/><Relationship Id="rId6" Type="http://schemas.openxmlformats.org/officeDocument/2006/relationships/slideLayout" Target="../slideLayouts/slideLayout777.xml"/><Relationship Id="rId11" Type="http://schemas.openxmlformats.org/officeDocument/2006/relationships/slideLayout" Target="../slideLayouts/slideLayout782.xml"/><Relationship Id="rId5" Type="http://schemas.openxmlformats.org/officeDocument/2006/relationships/slideLayout" Target="../slideLayouts/slideLayout776.xml"/><Relationship Id="rId15" Type="http://schemas.openxmlformats.org/officeDocument/2006/relationships/slideLayout" Target="../slideLayouts/slideLayout786.xml"/><Relationship Id="rId10" Type="http://schemas.openxmlformats.org/officeDocument/2006/relationships/slideLayout" Target="../slideLayouts/slideLayout781.xml"/><Relationship Id="rId19" Type="http://schemas.openxmlformats.org/officeDocument/2006/relationships/slideLayout" Target="../slideLayouts/slideLayout790.xml"/><Relationship Id="rId4" Type="http://schemas.openxmlformats.org/officeDocument/2006/relationships/slideLayout" Target="../slideLayouts/slideLayout775.xml"/><Relationship Id="rId9" Type="http://schemas.openxmlformats.org/officeDocument/2006/relationships/slideLayout" Target="../slideLayouts/slideLayout780.xml"/><Relationship Id="rId14" Type="http://schemas.openxmlformats.org/officeDocument/2006/relationships/slideLayout" Target="../slideLayouts/slideLayout785.xml"/><Relationship Id="rId22" Type="http://schemas.openxmlformats.org/officeDocument/2006/relationships/image" Target="../media/image2.jpeg"/></Relationships>
</file>

<file path=ppt/slideMasters/_rels/slideMaster4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8.xml"/><Relationship Id="rId13" Type="http://schemas.openxmlformats.org/officeDocument/2006/relationships/slideLayout" Target="../slideLayouts/slideLayout803.xml"/><Relationship Id="rId18" Type="http://schemas.openxmlformats.org/officeDocument/2006/relationships/slideLayout" Target="../slideLayouts/slideLayout808.xml"/><Relationship Id="rId3" Type="http://schemas.openxmlformats.org/officeDocument/2006/relationships/slideLayout" Target="../slideLayouts/slideLayout793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797.xml"/><Relationship Id="rId12" Type="http://schemas.openxmlformats.org/officeDocument/2006/relationships/slideLayout" Target="../slideLayouts/slideLayout802.xml"/><Relationship Id="rId17" Type="http://schemas.openxmlformats.org/officeDocument/2006/relationships/slideLayout" Target="../slideLayouts/slideLayout807.xml"/><Relationship Id="rId2" Type="http://schemas.openxmlformats.org/officeDocument/2006/relationships/slideLayout" Target="../slideLayouts/slideLayout792.xml"/><Relationship Id="rId16" Type="http://schemas.openxmlformats.org/officeDocument/2006/relationships/slideLayout" Target="../slideLayouts/slideLayout806.xml"/><Relationship Id="rId20" Type="http://schemas.openxmlformats.org/officeDocument/2006/relationships/theme" Target="../theme/theme43.xml"/><Relationship Id="rId1" Type="http://schemas.openxmlformats.org/officeDocument/2006/relationships/slideLayout" Target="../slideLayouts/slideLayout791.xml"/><Relationship Id="rId6" Type="http://schemas.openxmlformats.org/officeDocument/2006/relationships/slideLayout" Target="../slideLayouts/slideLayout796.xml"/><Relationship Id="rId11" Type="http://schemas.openxmlformats.org/officeDocument/2006/relationships/slideLayout" Target="../slideLayouts/slideLayout801.xml"/><Relationship Id="rId5" Type="http://schemas.openxmlformats.org/officeDocument/2006/relationships/slideLayout" Target="../slideLayouts/slideLayout795.xml"/><Relationship Id="rId15" Type="http://schemas.openxmlformats.org/officeDocument/2006/relationships/slideLayout" Target="../slideLayouts/slideLayout805.xml"/><Relationship Id="rId10" Type="http://schemas.openxmlformats.org/officeDocument/2006/relationships/slideLayout" Target="../slideLayouts/slideLayout800.xml"/><Relationship Id="rId19" Type="http://schemas.openxmlformats.org/officeDocument/2006/relationships/slideLayout" Target="../slideLayouts/slideLayout809.xml"/><Relationship Id="rId4" Type="http://schemas.openxmlformats.org/officeDocument/2006/relationships/slideLayout" Target="../slideLayouts/slideLayout794.xml"/><Relationship Id="rId9" Type="http://schemas.openxmlformats.org/officeDocument/2006/relationships/slideLayout" Target="../slideLayouts/slideLayout799.xml"/><Relationship Id="rId14" Type="http://schemas.openxmlformats.org/officeDocument/2006/relationships/slideLayout" Target="../slideLayouts/slideLayout804.xml"/><Relationship Id="rId22" Type="http://schemas.openxmlformats.org/officeDocument/2006/relationships/image" Target="../media/image2.jpeg"/></Relationships>
</file>

<file path=ppt/slideMasters/_rels/slideMaster4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7.xml"/><Relationship Id="rId13" Type="http://schemas.openxmlformats.org/officeDocument/2006/relationships/slideLayout" Target="../slideLayouts/slideLayout822.xml"/><Relationship Id="rId18" Type="http://schemas.openxmlformats.org/officeDocument/2006/relationships/slideLayout" Target="../slideLayouts/slideLayout827.xml"/><Relationship Id="rId3" Type="http://schemas.openxmlformats.org/officeDocument/2006/relationships/slideLayout" Target="../slideLayouts/slideLayout812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816.xml"/><Relationship Id="rId12" Type="http://schemas.openxmlformats.org/officeDocument/2006/relationships/slideLayout" Target="../slideLayouts/slideLayout821.xml"/><Relationship Id="rId17" Type="http://schemas.openxmlformats.org/officeDocument/2006/relationships/slideLayout" Target="../slideLayouts/slideLayout826.xml"/><Relationship Id="rId2" Type="http://schemas.openxmlformats.org/officeDocument/2006/relationships/slideLayout" Target="../slideLayouts/slideLayout811.xml"/><Relationship Id="rId16" Type="http://schemas.openxmlformats.org/officeDocument/2006/relationships/slideLayout" Target="../slideLayouts/slideLayout825.xml"/><Relationship Id="rId20" Type="http://schemas.openxmlformats.org/officeDocument/2006/relationships/theme" Target="../theme/theme44.xml"/><Relationship Id="rId1" Type="http://schemas.openxmlformats.org/officeDocument/2006/relationships/slideLayout" Target="../slideLayouts/slideLayout810.xml"/><Relationship Id="rId6" Type="http://schemas.openxmlformats.org/officeDocument/2006/relationships/slideLayout" Target="../slideLayouts/slideLayout815.xml"/><Relationship Id="rId11" Type="http://schemas.openxmlformats.org/officeDocument/2006/relationships/slideLayout" Target="../slideLayouts/slideLayout820.xml"/><Relationship Id="rId5" Type="http://schemas.openxmlformats.org/officeDocument/2006/relationships/slideLayout" Target="../slideLayouts/slideLayout814.xml"/><Relationship Id="rId15" Type="http://schemas.openxmlformats.org/officeDocument/2006/relationships/slideLayout" Target="../slideLayouts/slideLayout824.xml"/><Relationship Id="rId10" Type="http://schemas.openxmlformats.org/officeDocument/2006/relationships/slideLayout" Target="../slideLayouts/slideLayout819.xml"/><Relationship Id="rId19" Type="http://schemas.openxmlformats.org/officeDocument/2006/relationships/slideLayout" Target="../slideLayouts/slideLayout828.xml"/><Relationship Id="rId4" Type="http://schemas.openxmlformats.org/officeDocument/2006/relationships/slideLayout" Target="../slideLayouts/slideLayout813.xml"/><Relationship Id="rId9" Type="http://schemas.openxmlformats.org/officeDocument/2006/relationships/slideLayout" Target="../slideLayouts/slideLayout818.xml"/><Relationship Id="rId14" Type="http://schemas.openxmlformats.org/officeDocument/2006/relationships/slideLayout" Target="../slideLayouts/slideLayout823.xml"/><Relationship Id="rId22" Type="http://schemas.openxmlformats.org/officeDocument/2006/relationships/image" Target="../media/image2.jpeg"/></Relationships>
</file>

<file path=ppt/slideMasters/_rels/slideMaster4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6.xml"/><Relationship Id="rId13" Type="http://schemas.openxmlformats.org/officeDocument/2006/relationships/slideLayout" Target="../slideLayouts/slideLayout841.xml"/><Relationship Id="rId18" Type="http://schemas.openxmlformats.org/officeDocument/2006/relationships/slideLayout" Target="../slideLayouts/slideLayout846.xml"/><Relationship Id="rId3" Type="http://schemas.openxmlformats.org/officeDocument/2006/relationships/slideLayout" Target="../slideLayouts/slideLayout831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835.xml"/><Relationship Id="rId12" Type="http://schemas.openxmlformats.org/officeDocument/2006/relationships/slideLayout" Target="../slideLayouts/slideLayout840.xml"/><Relationship Id="rId17" Type="http://schemas.openxmlformats.org/officeDocument/2006/relationships/slideLayout" Target="../slideLayouts/slideLayout845.xml"/><Relationship Id="rId2" Type="http://schemas.openxmlformats.org/officeDocument/2006/relationships/slideLayout" Target="../slideLayouts/slideLayout830.xml"/><Relationship Id="rId16" Type="http://schemas.openxmlformats.org/officeDocument/2006/relationships/slideLayout" Target="../slideLayouts/slideLayout844.xml"/><Relationship Id="rId20" Type="http://schemas.openxmlformats.org/officeDocument/2006/relationships/theme" Target="../theme/theme45.xml"/><Relationship Id="rId1" Type="http://schemas.openxmlformats.org/officeDocument/2006/relationships/slideLayout" Target="../slideLayouts/slideLayout829.xml"/><Relationship Id="rId6" Type="http://schemas.openxmlformats.org/officeDocument/2006/relationships/slideLayout" Target="../slideLayouts/slideLayout834.xml"/><Relationship Id="rId11" Type="http://schemas.openxmlformats.org/officeDocument/2006/relationships/slideLayout" Target="../slideLayouts/slideLayout839.xml"/><Relationship Id="rId5" Type="http://schemas.openxmlformats.org/officeDocument/2006/relationships/slideLayout" Target="../slideLayouts/slideLayout833.xml"/><Relationship Id="rId15" Type="http://schemas.openxmlformats.org/officeDocument/2006/relationships/slideLayout" Target="../slideLayouts/slideLayout843.xml"/><Relationship Id="rId10" Type="http://schemas.openxmlformats.org/officeDocument/2006/relationships/slideLayout" Target="../slideLayouts/slideLayout838.xml"/><Relationship Id="rId19" Type="http://schemas.openxmlformats.org/officeDocument/2006/relationships/slideLayout" Target="../slideLayouts/slideLayout847.xml"/><Relationship Id="rId4" Type="http://schemas.openxmlformats.org/officeDocument/2006/relationships/slideLayout" Target="../slideLayouts/slideLayout832.xml"/><Relationship Id="rId9" Type="http://schemas.openxmlformats.org/officeDocument/2006/relationships/slideLayout" Target="../slideLayouts/slideLayout837.xml"/><Relationship Id="rId14" Type="http://schemas.openxmlformats.org/officeDocument/2006/relationships/slideLayout" Target="../slideLayouts/slideLayout842.xml"/><Relationship Id="rId22" Type="http://schemas.openxmlformats.org/officeDocument/2006/relationships/image" Target="../media/image2.jpeg"/></Relationships>
</file>

<file path=ppt/slideMasters/_rels/slideMaster4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5.xml"/><Relationship Id="rId13" Type="http://schemas.openxmlformats.org/officeDocument/2006/relationships/slideLayout" Target="../slideLayouts/slideLayout860.xml"/><Relationship Id="rId18" Type="http://schemas.openxmlformats.org/officeDocument/2006/relationships/slideLayout" Target="../slideLayouts/slideLayout865.xml"/><Relationship Id="rId3" Type="http://schemas.openxmlformats.org/officeDocument/2006/relationships/slideLayout" Target="../slideLayouts/slideLayout850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854.xml"/><Relationship Id="rId12" Type="http://schemas.openxmlformats.org/officeDocument/2006/relationships/slideLayout" Target="../slideLayouts/slideLayout859.xml"/><Relationship Id="rId17" Type="http://schemas.openxmlformats.org/officeDocument/2006/relationships/slideLayout" Target="../slideLayouts/slideLayout864.xml"/><Relationship Id="rId2" Type="http://schemas.openxmlformats.org/officeDocument/2006/relationships/slideLayout" Target="../slideLayouts/slideLayout849.xml"/><Relationship Id="rId16" Type="http://schemas.openxmlformats.org/officeDocument/2006/relationships/slideLayout" Target="../slideLayouts/slideLayout863.xml"/><Relationship Id="rId20" Type="http://schemas.openxmlformats.org/officeDocument/2006/relationships/theme" Target="../theme/theme46.xml"/><Relationship Id="rId1" Type="http://schemas.openxmlformats.org/officeDocument/2006/relationships/slideLayout" Target="../slideLayouts/slideLayout848.xml"/><Relationship Id="rId6" Type="http://schemas.openxmlformats.org/officeDocument/2006/relationships/slideLayout" Target="../slideLayouts/slideLayout853.xml"/><Relationship Id="rId11" Type="http://schemas.openxmlformats.org/officeDocument/2006/relationships/slideLayout" Target="../slideLayouts/slideLayout858.xml"/><Relationship Id="rId5" Type="http://schemas.openxmlformats.org/officeDocument/2006/relationships/slideLayout" Target="../slideLayouts/slideLayout852.xml"/><Relationship Id="rId15" Type="http://schemas.openxmlformats.org/officeDocument/2006/relationships/slideLayout" Target="../slideLayouts/slideLayout862.xml"/><Relationship Id="rId10" Type="http://schemas.openxmlformats.org/officeDocument/2006/relationships/slideLayout" Target="../slideLayouts/slideLayout857.xml"/><Relationship Id="rId19" Type="http://schemas.openxmlformats.org/officeDocument/2006/relationships/slideLayout" Target="../slideLayouts/slideLayout866.xml"/><Relationship Id="rId4" Type="http://schemas.openxmlformats.org/officeDocument/2006/relationships/slideLayout" Target="../slideLayouts/slideLayout851.xml"/><Relationship Id="rId9" Type="http://schemas.openxmlformats.org/officeDocument/2006/relationships/slideLayout" Target="../slideLayouts/slideLayout856.xml"/><Relationship Id="rId14" Type="http://schemas.openxmlformats.org/officeDocument/2006/relationships/slideLayout" Target="../slideLayouts/slideLayout861.xml"/><Relationship Id="rId22" Type="http://schemas.openxmlformats.org/officeDocument/2006/relationships/image" Target="../media/image2.jpeg"/></Relationships>
</file>

<file path=ppt/slideMasters/_rels/slideMaster4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4.xml"/><Relationship Id="rId13" Type="http://schemas.openxmlformats.org/officeDocument/2006/relationships/slideLayout" Target="../slideLayouts/slideLayout879.xml"/><Relationship Id="rId18" Type="http://schemas.openxmlformats.org/officeDocument/2006/relationships/slideLayout" Target="../slideLayouts/slideLayout884.xml"/><Relationship Id="rId3" Type="http://schemas.openxmlformats.org/officeDocument/2006/relationships/slideLayout" Target="../slideLayouts/slideLayout869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873.xml"/><Relationship Id="rId12" Type="http://schemas.openxmlformats.org/officeDocument/2006/relationships/slideLayout" Target="../slideLayouts/slideLayout878.xml"/><Relationship Id="rId17" Type="http://schemas.openxmlformats.org/officeDocument/2006/relationships/slideLayout" Target="../slideLayouts/slideLayout883.xml"/><Relationship Id="rId2" Type="http://schemas.openxmlformats.org/officeDocument/2006/relationships/slideLayout" Target="../slideLayouts/slideLayout868.xml"/><Relationship Id="rId16" Type="http://schemas.openxmlformats.org/officeDocument/2006/relationships/slideLayout" Target="../slideLayouts/slideLayout882.xml"/><Relationship Id="rId20" Type="http://schemas.openxmlformats.org/officeDocument/2006/relationships/theme" Target="../theme/theme47.xml"/><Relationship Id="rId1" Type="http://schemas.openxmlformats.org/officeDocument/2006/relationships/slideLayout" Target="../slideLayouts/slideLayout867.xml"/><Relationship Id="rId6" Type="http://schemas.openxmlformats.org/officeDocument/2006/relationships/slideLayout" Target="../slideLayouts/slideLayout872.xml"/><Relationship Id="rId11" Type="http://schemas.openxmlformats.org/officeDocument/2006/relationships/slideLayout" Target="../slideLayouts/slideLayout877.xml"/><Relationship Id="rId5" Type="http://schemas.openxmlformats.org/officeDocument/2006/relationships/slideLayout" Target="../slideLayouts/slideLayout871.xml"/><Relationship Id="rId15" Type="http://schemas.openxmlformats.org/officeDocument/2006/relationships/slideLayout" Target="../slideLayouts/slideLayout881.xml"/><Relationship Id="rId10" Type="http://schemas.openxmlformats.org/officeDocument/2006/relationships/slideLayout" Target="../slideLayouts/slideLayout876.xml"/><Relationship Id="rId19" Type="http://schemas.openxmlformats.org/officeDocument/2006/relationships/slideLayout" Target="../slideLayouts/slideLayout885.xml"/><Relationship Id="rId4" Type="http://schemas.openxmlformats.org/officeDocument/2006/relationships/slideLayout" Target="../slideLayouts/slideLayout870.xml"/><Relationship Id="rId9" Type="http://schemas.openxmlformats.org/officeDocument/2006/relationships/slideLayout" Target="../slideLayouts/slideLayout875.xml"/><Relationship Id="rId14" Type="http://schemas.openxmlformats.org/officeDocument/2006/relationships/slideLayout" Target="../slideLayouts/slideLayout880.xml"/><Relationship Id="rId22" Type="http://schemas.openxmlformats.org/officeDocument/2006/relationships/image" Target="../media/image2.jpeg"/></Relationships>
</file>

<file path=ppt/slideMasters/_rels/slideMaster4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3.xml"/><Relationship Id="rId13" Type="http://schemas.openxmlformats.org/officeDocument/2006/relationships/slideLayout" Target="../slideLayouts/slideLayout898.xml"/><Relationship Id="rId18" Type="http://schemas.openxmlformats.org/officeDocument/2006/relationships/slideLayout" Target="../slideLayouts/slideLayout903.xml"/><Relationship Id="rId3" Type="http://schemas.openxmlformats.org/officeDocument/2006/relationships/slideLayout" Target="../slideLayouts/slideLayout888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892.xml"/><Relationship Id="rId12" Type="http://schemas.openxmlformats.org/officeDocument/2006/relationships/slideLayout" Target="../slideLayouts/slideLayout897.xml"/><Relationship Id="rId17" Type="http://schemas.openxmlformats.org/officeDocument/2006/relationships/slideLayout" Target="../slideLayouts/slideLayout902.xml"/><Relationship Id="rId2" Type="http://schemas.openxmlformats.org/officeDocument/2006/relationships/slideLayout" Target="../slideLayouts/slideLayout887.xml"/><Relationship Id="rId16" Type="http://schemas.openxmlformats.org/officeDocument/2006/relationships/slideLayout" Target="../slideLayouts/slideLayout901.xml"/><Relationship Id="rId20" Type="http://schemas.openxmlformats.org/officeDocument/2006/relationships/theme" Target="../theme/theme48.xml"/><Relationship Id="rId1" Type="http://schemas.openxmlformats.org/officeDocument/2006/relationships/slideLayout" Target="../slideLayouts/slideLayout886.xml"/><Relationship Id="rId6" Type="http://schemas.openxmlformats.org/officeDocument/2006/relationships/slideLayout" Target="../slideLayouts/slideLayout891.xml"/><Relationship Id="rId11" Type="http://schemas.openxmlformats.org/officeDocument/2006/relationships/slideLayout" Target="../slideLayouts/slideLayout896.xml"/><Relationship Id="rId5" Type="http://schemas.openxmlformats.org/officeDocument/2006/relationships/slideLayout" Target="../slideLayouts/slideLayout890.xml"/><Relationship Id="rId15" Type="http://schemas.openxmlformats.org/officeDocument/2006/relationships/slideLayout" Target="../slideLayouts/slideLayout900.xml"/><Relationship Id="rId10" Type="http://schemas.openxmlformats.org/officeDocument/2006/relationships/slideLayout" Target="../slideLayouts/slideLayout895.xml"/><Relationship Id="rId19" Type="http://schemas.openxmlformats.org/officeDocument/2006/relationships/slideLayout" Target="../slideLayouts/slideLayout904.xml"/><Relationship Id="rId4" Type="http://schemas.openxmlformats.org/officeDocument/2006/relationships/slideLayout" Target="../slideLayouts/slideLayout889.xml"/><Relationship Id="rId9" Type="http://schemas.openxmlformats.org/officeDocument/2006/relationships/slideLayout" Target="../slideLayouts/slideLayout894.xml"/><Relationship Id="rId14" Type="http://schemas.openxmlformats.org/officeDocument/2006/relationships/slideLayout" Target="../slideLayouts/slideLayout899.xml"/><Relationship Id="rId22" Type="http://schemas.openxmlformats.org/officeDocument/2006/relationships/image" Target="../media/image2.jpeg"/></Relationships>
</file>

<file path=ppt/slideMasters/_rels/slideMaster4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2.xml"/><Relationship Id="rId13" Type="http://schemas.openxmlformats.org/officeDocument/2006/relationships/slideLayout" Target="../slideLayouts/slideLayout917.xml"/><Relationship Id="rId18" Type="http://schemas.openxmlformats.org/officeDocument/2006/relationships/slideLayout" Target="../slideLayouts/slideLayout922.xml"/><Relationship Id="rId3" Type="http://schemas.openxmlformats.org/officeDocument/2006/relationships/slideLayout" Target="../slideLayouts/slideLayout907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911.xml"/><Relationship Id="rId12" Type="http://schemas.openxmlformats.org/officeDocument/2006/relationships/slideLayout" Target="../slideLayouts/slideLayout916.xml"/><Relationship Id="rId17" Type="http://schemas.openxmlformats.org/officeDocument/2006/relationships/slideLayout" Target="../slideLayouts/slideLayout921.xml"/><Relationship Id="rId2" Type="http://schemas.openxmlformats.org/officeDocument/2006/relationships/slideLayout" Target="../slideLayouts/slideLayout906.xml"/><Relationship Id="rId16" Type="http://schemas.openxmlformats.org/officeDocument/2006/relationships/slideLayout" Target="../slideLayouts/slideLayout920.xml"/><Relationship Id="rId20" Type="http://schemas.openxmlformats.org/officeDocument/2006/relationships/theme" Target="../theme/theme49.xml"/><Relationship Id="rId1" Type="http://schemas.openxmlformats.org/officeDocument/2006/relationships/slideLayout" Target="../slideLayouts/slideLayout905.xml"/><Relationship Id="rId6" Type="http://schemas.openxmlformats.org/officeDocument/2006/relationships/slideLayout" Target="../slideLayouts/slideLayout910.xml"/><Relationship Id="rId11" Type="http://schemas.openxmlformats.org/officeDocument/2006/relationships/slideLayout" Target="../slideLayouts/slideLayout915.xml"/><Relationship Id="rId5" Type="http://schemas.openxmlformats.org/officeDocument/2006/relationships/slideLayout" Target="../slideLayouts/slideLayout909.xml"/><Relationship Id="rId15" Type="http://schemas.openxmlformats.org/officeDocument/2006/relationships/slideLayout" Target="../slideLayouts/slideLayout919.xml"/><Relationship Id="rId10" Type="http://schemas.openxmlformats.org/officeDocument/2006/relationships/slideLayout" Target="../slideLayouts/slideLayout914.xml"/><Relationship Id="rId19" Type="http://schemas.openxmlformats.org/officeDocument/2006/relationships/slideLayout" Target="../slideLayouts/slideLayout923.xml"/><Relationship Id="rId4" Type="http://schemas.openxmlformats.org/officeDocument/2006/relationships/slideLayout" Target="../slideLayouts/slideLayout908.xml"/><Relationship Id="rId9" Type="http://schemas.openxmlformats.org/officeDocument/2006/relationships/slideLayout" Target="../slideLayouts/slideLayout913.xml"/><Relationship Id="rId14" Type="http://schemas.openxmlformats.org/officeDocument/2006/relationships/slideLayout" Target="../slideLayouts/slideLayout918.xml"/><Relationship Id="rId22" Type="http://schemas.openxmlformats.org/officeDocument/2006/relationships/image" Target="../media/image2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1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71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17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0.xml"/><Relationship Id="rId16" Type="http://schemas.openxmlformats.org/officeDocument/2006/relationships/slideLayout" Target="../slideLayouts/slideLayout84.xml"/><Relationship Id="rId20" Type="http://schemas.openxmlformats.org/officeDocument/2006/relationships/theme" Target="../theme/theme5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78.xml"/><Relationship Id="rId19" Type="http://schemas.openxmlformats.org/officeDocument/2006/relationships/slideLayout" Target="../slideLayouts/slideLayout87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82.xml"/><Relationship Id="rId22" Type="http://schemas.openxmlformats.org/officeDocument/2006/relationships/image" Target="../media/image2.jpeg"/></Relationships>
</file>

<file path=ppt/slideMasters/_rels/slideMaster5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1.xml"/><Relationship Id="rId13" Type="http://schemas.openxmlformats.org/officeDocument/2006/relationships/slideLayout" Target="../slideLayouts/slideLayout936.xml"/><Relationship Id="rId18" Type="http://schemas.openxmlformats.org/officeDocument/2006/relationships/slideLayout" Target="../slideLayouts/slideLayout941.xml"/><Relationship Id="rId3" Type="http://schemas.openxmlformats.org/officeDocument/2006/relationships/slideLayout" Target="../slideLayouts/slideLayout926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930.xml"/><Relationship Id="rId12" Type="http://schemas.openxmlformats.org/officeDocument/2006/relationships/slideLayout" Target="../slideLayouts/slideLayout935.xml"/><Relationship Id="rId17" Type="http://schemas.openxmlformats.org/officeDocument/2006/relationships/slideLayout" Target="../slideLayouts/slideLayout940.xml"/><Relationship Id="rId2" Type="http://schemas.openxmlformats.org/officeDocument/2006/relationships/slideLayout" Target="../slideLayouts/slideLayout925.xml"/><Relationship Id="rId16" Type="http://schemas.openxmlformats.org/officeDocument/2006/relationships/slideLayout" Target="../slideLayouts/slideLayout939.xml"/><Relationship Id="rId20" Type="http://schemas.openxmlformats.org/officeDocument/2006/relationships/theme" Target="../theme/theme50.xml"/><Relationship Id="rId1" Type="http://schemas.openxmlformats.org/officeDocument/2006/relationships/slideLayout" Target="../slideLayouts/slideLayout924.xml"/><Relationship Id="rId6" Type="http://schemas.openxmlformats.org/officeDocument/2006/relationships/slideLayout" Target="../slideLayouts/slideLayout929.xml"/><Relationship Id="rId11" Type="http://schemas.openxmlformats.org/officeDocument/2006/relationships/slideLayout" Target="../slideLayouts/slideLayout934.xml"/><Relationship Id="rId5" Type="http://schemas.openxmlformats.org/officeDocument/2006/relationships/slideLayout" Target="../slideLayouts/slideLayout928.xml"/><Relationship Id="rId15" Type="http://schemas.openxmlformats.org/officeDocument/2006/relationships/slideLayout" Target="../slideLayouts/slideLayout938.xml"/><Relationship Id="rId10" Type="http://schemas.openxmlformats.org/officeDocument/2006/relationships/slideLayout" Target="../slideLayouts/slideLayout933.xml"/><Relationship Id="rId19" Type="http://schemas.openxmlformats.org/officeDocument/2006/relationships/slideLayout" Target="../slideLayouts/slideLayout942.xml"/><Relationship Id="rId4" Type="http://schemas.openxmlformats.org/officeDocument/2006/relationships/slideLayout" Target="../slideLayouts/slideLayout927.xml"/><Relationship Id="rId9" Type="http://schemas.openxmlformats.org/officeDocument/2006/relationships/slideLayout" Target="../slideLayouts/slideLayout932.xml"/><Relationship Id="rId14" Type="http://schemas.openxmlformats.org/officeDocument/2006/relationships/slideLayout" Target="../slideLayouts/slideLayout937.xml"/><Relationship Id="rId22" Type="http://schemas.openxmlformats.org/officeDocument/2006/relationships/image" Target="../media/image2.jpeg"/></Relationships>
</file>

<file path=ppt/slideMasters/_rels/slideMaster5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0.xml"/><Relationship Id="rId13" Type="http://schemas.openxmlformats.org/officeDocument/2006/relationships/slideLayout" Target="../slideLayouts/slideLayout955.xml"/><Relationship Id="rId18" Type="http://schemas.openxmlformats.org/officeDocument/2006/relationships/slideLayout" Target="../slideLayouts/slideLayout960.xml"/><Relationship Id="rId3" Type="http://schemas.openxmlformats.org/officeDocument/2006/relationships/slideLayout" Target="../slideLayouts/slideLayout945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949.xml"/><Relationship Id="rId12" Type="http://schemas.openxmlformats.org/officeDocument/2006/relationships/slideLayout" Target="../slideLayouts/slideLayout954.xml"/><Relationship Id="rId17" Type="http://schemas.openxmlformats.org/officeDocument/2006/relationships/slideLayout" Target="../slideLayouts/slideLayout959.xml"/><Relationship Id="rId2" Type="http://schemas.openxmlformats.org/officeDocument/2006/relationships/slideLayout" Target="../slideLayouts/slideLayout944.xml"/><Relationship Id="rId16" Type="http://schemas.openxmlformats.org/officeDocument/2006/relationships/slideLayout" Target="../slideLayouts/slideLayout958.xml"/><Relationship Id="rId20" Type="http://schemas.openxmlformats.org/officeDocument/2006/relationships/theme" Target="../theme/theme51.xml"/><Relationship Id="rId1" Type="http://schemas.openxmlformats.org/officeDocument/2006/relationships/slideLayout" Target="../slideLayouts/slideLayout943.xml"/><Relationship Id="rId6" Type="http://schemas.openxmlformats.org/officeDocument/2006/relationships/slideLayout" Target="../slideLayouts/slideLayout948.xml"/><Relationship Id="rId11" Type="http://schemas.openxmlformats.org/officeDocument/2006/relationships/slideLayout" Target="../slideLayouts/slideLayout953.xml"/><Relationship Id="rId5" Type="http://schemas.openxmlformats.org/officeDocument/2006/relationships/slideLayout" Target="../slideLayouts/slideLayout947.xml"/><Relationship Id="rId15" Type="http://schemas.openxmlformats.org/officeDocument/2006/relationships/slideLayout" Target="../slideLayouts/slideLayout957.xml"/><Relationship Id="rId10" Type="http://schemas.openxmlformats.org/officeDocument/2006/relationships/slideLayout" Target="../slideLayouts/slideLayout952.xml"/><Relationship Id="rId19" Type="http://schemas.openxmlformats.org/officeDocument/2006/relationships/slideLayout" Target="../slideLayouts/slideLayout961.xml"/><Relationship Id="rId4" Type="http://schemas.openxmlformats.org/officeDocument/2006/relationships/slideLayout" Target="../slideLayouts/slideLayout946.xml"/><Relationship Id="rId9" Type="http://schemas.openxmlformats.org/officeDocument/2006/relationships/slideLayout" Target="../slideLayouts/slideLayout951.xml"/><Relationship Id="rId14" Type="http://schemas.openxmlformats.org/officeDocument/2006/relationships/slideLayout" Target="../slideLayouts/slideLayout956.xml"/><Relationship Id="rId22" Type="http://schemas.openxmlformats.org/officeDocument/2006/relationships/image" Target="../media/image2.jpeg"/></Relationships>
</file>

<file path=ppt/slideMasters/_rels/slideMaster5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9.xml"/><Relationship Id="rId13" Type="http://schemas.openxmlformats.org/officeDocument/2006/relationships/slideLayout" Target="../slideLayouts/slideLayout974.xml"/><Relationship Id="rId18" Type="http://schemas.openxmlformats.org/officeDocument/2006/relationships/slideLayout" Target="../slideLayouts/slideLayout979.xml"/><Relationship Id="rId3" Type="http://schemas.openxmlformats.org/officeDocument/2006/relationships/slideLayout" Target="../slideLayouts/slideLayout964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968.xml"/><Relationship Id="rId12" Type="http://schemas.openxmlformats.org/officeDocument/2006/relationships/slideLayout" Target="../slideLayouts/slideLayout973.xml"/><Relationship Id="rId17" Type="http://schemas.openxmlformats.org/officeDocument/2006/relationships/slideLayout" Target="../slideLayouts/slideLayout978.xml"/><Relationship Id="rId2" Type="http://schemas.openxmlformats.org/officeDocument/2006/relationships/slideLayout" Target="../slideLayouts/slideLayout963.xml"/><Relationship Id="rId16" Type="http://schemas.openxmlformats.org/officeDocument/2006/relationships/slideLayout" Target="../slideLayouts/slideLayout977.xml"/><Relationship Id="rId20" Type="http://schemas.openxmlformats.org/officeDocument/2006/relationships/theme" Target="../theme/theme52.xml"/><Relationship Id="rId1" Type="http://schemas.openxmlformats.org/officeDocument/2006/relationships/slideLayout" Target="../slideLayouts/slideLayout962.xml"/><Relationship Id="rId6" Type="http://schemas.openxmlformats.org/officeDocument/2006/relationships/slideLayout" Target="../slideLayouts/slideLayout967.xml"/><Relationship Id="rId11" Type="http://schemas.openxmlformats.org/officeDocument/2006/relationships/slideLayout" Target="../slideLayouts/slideLayout972.xml"/><Relationship Id="rId5" Type="http://schemas.openxmlformats.org/officeDocument/2006/relationships/slideLayout" Target="../slideLayouts/slideLayout966.xml"/><Relationship Id="rId15" Type="http://schemas.openxmlformats.org/officeDocument/2006/relationships/slideLayout" Target="../slideLayouts/slideLayout976.xml"/><Relationship Id="rId10" Type="http://schemas.openxmlformats.org/officeDocument/2006/relationships/slideLayout" Target="../slideLayouts/slideLayout971.xml"/><Relationship Id="rId19" Type="http://schemas.openxmlformats.org/officeDocument/2006/relationships/slideLayout" Target="../slideLayouts/slideLayout980.xml"/><Relationship Id="rId4" Type="http://schemas.openxmlformats.org/officeDocument/2006/relationships/slideLayout" Target="../slideLayouts/slideLayout965.xml"/><Relationship Id="rId9" Type="http://schemas.openxmlformats.org/officeDocument/2006/relationships/slideLayout" Target="../slideLayouts/slideLayout970.xml"/><Relationship Id="rId14" Type="http://schemas.openxmlformats.org/officeDocument/2006/relationships/slideLayout" Target="../slideLayouts/slideLayout975.xml"/><Relationship Id="rId22" Type="http://schemas.openxmlformats.org/officeDocument/2006/relationships/image" Target="../media/image2.jpeg"/></Relationships>
</file>

<file path=ppt/slideMasters/_rels/slideMaster5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8.xml"/><Relationship Id="rId13" Type="http://schemas.openxmlformats.org/officeDocument/2006/relationships/slideLayout" Target="../slideLayouts/slideLayout993.xml"/><Relationship Id="rId18" Type="http://schemas.openxmlformats.org/officeDocument/2006/relationships/slideLayout" Target="../slideLayouts/slideLayout998.xml"/><Relationship Id="rId3" Type="http://schemas.openxmlformats.org/officeDocument/2006/relationships/slideLayout" Target="../slideLayouts/slideLayout983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987.xml"/><Relationship Id="rId12" Type="http://schemas.openxmlformats.org/officeDocument/2006/relationships/slideLayout" Target="../slideLayouts/slideLayout992.xml"/><Relationship Id="rId17" Type="http://schemas.openxmlformats.org/officeDocument/2006/relationships/slideLayout" Target="../slideLayouts/slideLayout997.xml"/><Relationship Id="rId2" Type="http://schemas.openxmlformats.org/officeDocument/2006/relationships/slideLayout" Target="../slideLayouts/slideLayout982.xml"/><Relationship Id="rId16" Type="http://schemas.openxmlformats.org/officeDocument/2006/relationships/slideLayout" Target="../slideLayouts/slideLayout996.xml"/><Relationship Id="rId20" Type="http://schemas.openxmlformats.org/officeDocument/2006/relationships/theme" Target="../theme/theme53.xml"/><Relationship Id="rId1" Type="http://schemas.openxmlformats.org/officeDocument/2006/relationships/slideLayout" Target="../slideLayouts/slideLayout981.xml"/><Relationship Id="rId6" Type="http://schemas.openxmlformats.org/officeDocument/2006/relationships/slideLayout" Target="../slideLayouts/slideLayout986.xml"/><Relationship Id="rId11" Type="http://schemas.openxmlformats.org/officeDocument/2006/relationships/slideLayout" Target="../slideLayouts/slideLayout991.xml"/><Relationship Id="rId5" Type="http://schemas.openxmlformats.org/officeDocument/2006/relationships/slideLayout" Target="../slideLayouts/slideLayout985.xml"/><Relationship Id="rId15" Type="http://schemas.openxmlformats.org/officeDocument/2006/relationships/slideLayout" Target="../slideLayouts/slideLayout995.xml"/><Relationship Id="rId10" Type="http://schemas.openxmlformats.org/officeDocument/2006/relationships/slideLayout" Target="../slideLayouts/slideLayout990.xml"/><Relationship Id="rId19" Type="http://schemas.openxmlformats.org/officeDocument/2006/relationships/slideLayout" Target="../slideLayouts/slideLayout999.xml"/><Relationship Id="rId4" Type="http://schemas.openxmlformats.org/officeDocument/2006/relationships/slideLayout" Target="../slideLayouts/slideLayout984.xml"/><Relationship Id="rId9" Type="http://schemas.openxmlformats.org/officeDocument/2006/relationships/slideLayout" Target="../slideLayouts/slideLayout989.xml"/><Relationship Id="rId14" Type="http://schemas.openxmlformats.org/officeDocument/2006/relationships/slideLayout" Target="../slideLayouts/slideLayout994.xml"/><Relationship Id="rId22" Type="http://schemas.openxmlformats.org/officeDocument/2006/relationships/image" Target="../media/image2.jpeg"/></Relationships>
</file>

<file path=ppt/slideMasters/_rels/slideMaster5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7.xml"/><Relationship Id="rId13" Type="http://schemas.openxmlformats.org/officeDocument/2006/relationships/slideLayout" Target="../slideLayouts/slideLayout1012.xml"/><Relationship Id="rId18" Type="http://schemas.openxmlformats.org/officeDocument/2006/relationships/slideLayout" Target="../slideLayouts/slideLayout1017.xml"/><Relationship Id="rId3" Type="http://schemas.openxmlformats.org/officeDocument/2006/relationships/slideLayout" Target="../slideLayouts/slideLayout1002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1006.xml"/><Relationship Id="rId12" Type="http://schemas.openxmlformats.org/officeDocument/2006/relationships/slideLayout" Target="../slideLayouts/slideLayout1011.xml"/><Relationship Id="rId17" Type="http://schemas.openxmlformats.org/officeDocument/2006/relationships/slideLayout" Target="../slideLayouts/slideLayout1016.xml"/><Relationship Id="rId2" Type="http://schemas.openxmlformats.org/officeDocument/2006/relationships/slideLayout" Target="../slideLayouts/slideLayout1001.xml"/><Relationship Id="rId16" Type="http://schemas.openxmlformats.org/officeDocument/2006/relationships/slideLayout" Target="../slideLayouts/slideLayout1015.xml"/><Relationship Id="rId20" Type="http://schemas.openxmlformats.org/officeDocument/2006/relationships/theme" Target="../theme/theme54.xml"/><Relationship Id="rId1" Type="http://schemas.openxmlformats.org/officeDocument/2006/relationships/slideLayout" Target="../slideLayouts/slideLayout1000.xml"/><Relationship Id="rId6" Type="http://schemas.openxmlformats.org/officeDocument/2006/relationships/slideLayout" Target="../slideLayouts/slideLayout1005.xml"/><Relationship Id="rId11" Type="http://schemas.openxmlformats.org/officeDocument/2006/relationships/slideLayout" Target="../slideLayouts/slideLayout1010.xml"/><Relationship Id="rId5" Type="http://schemas.openxmlformats.org/officeDocument/2006/relationships/slideLayout" Target="../slideLayouts/slideLayout1004.xml"/><Relationship Id="rId15" Type="http://schemas.openxmlformats.org/officeDocument/2006/relationships/slideLayout" Target="../slideLayouts/slideLayout1014.xml"/><Relationship Id="rId10" Type="http://schemas.openxmlformats.org/officeDocument/2006/relationships/slideLayout" Target="../slideLayouts/slideLayout1009.xml"/><Relationship Id="rId19" Type="http://schemas.openxmlformats.org/officeDocument/2006/relationships/slideLayout" Target="../slideLayouts/slideLayout1018.xml"/><Relationship Id="rId4" Type="http://schemas.openxmlformats.org/officeDocument/2006/relationships/slideLayout" Target="../slideLayouts/slideLayout1003.xml"/><Relationship Id="rId9" Type="http://schemas.openxmlformats.org/officeDocument/2006/relationships/slideLayout" Target="../slideLayouts/slideLayout1008.xml"/><Relationship Id="rId14" Type="http://schemas.openxmlformats.org/officeDocument/2006/relationships/slideLayout" Target="../slideLayouts/slideLayout1013.xml"/><Relationship Id="rId22" Type="http://schemas.openxmlformats.org/officeDocument/2006/relationships/image" Target="../media/image2.jpeg"/></Relationships>
</file>

<file path=ppt/slideMasters/_rels/slideMaster5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6.xml"/><Relationship Id="rId13" Type="http://schemas.openxmlformats.org/officeDocument/2006/relationships/slideLayout" Target="../slideLayouts/slideLayout1031.xml"/><Relationship Id="rId18" Type="http://schemas.openxmlformats.org/officeDocument/2006/relationships/slideLayout" Target="../slideLayouts/slideLayout1036.xml"/><Relationship Id="rId3" Type="http://schemas.openxmlformats.org/officeDocument/2006/relationships/slideLayout" Target="../slideLayouts/slideLayout1021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1025.xml"/><Relationship Id="rId12" Type="http://schemas.openxmlformats.org/officeDocument/2006/relationships/slideLayout" Target="../slideLayouts/slideLayout1030.xml"/><Relationship Id="rId17" Type="http://schemas.openxmlformats.org/officeDocument/2006/relationships/slideLayout" Target="../slideLayouts/slideLayout1035.xml"/><Relationship Id="rId2" Type="http://schemas.openxmlformats.org/officeDocument/2006/relationships/slideLayout" Target="../slideLayouts/slideLayout1020.xml"/><Relationship Id="rId16" Type="http://schemas.openxmlformats.org/officeDocument/2006/relationships/slideLayout" Target="../slideLayouts/slideLayout1034.xml"/><Relationship Id="rId20" Type="http://schemas.openxmlformats.org/officeDocument/2006/relationships/theme" Target="../theme/theme55.xml"/><Relationship Id="rId1" Type="http://schemas.openxmlformats.org/officeDocument/2006/relationships/slideLayout" Target="../slideLayouts/slideLayout1019.xml"/><Relationship Id="rId6" Type="http://schemas.openxmlformats.org/officeDocument/2006/relationships/slideLayout" Target="../slideLayouts/slideLayout1024.xml"/><Relationship Id="rId11" Type="http://schemas.openxmlformats.org/officeDocument/2006/relationships/slideLayout" Target="../slideLayouts/slideLayout1029.xml"/><Relationship Id="rId5" Type="http://schemas.openxmlformats.org/officeDocument/2006/relationships/slideLayout" Target="../slideLayouts/slideLayout1023.xml"/><Relationship Id="rId15" Type="http://schemas.openxmlformats.org/officeDocument/2006/relationships/slideLayout" Target="../slideLayouts/slideLayout1033.xml"/><Relationship Id="rId10" Type="http://schemas.openxmlformats.org/officeDocument/2006/relationships/slideLayout" Target="../slideLayouts/slideLayout1028.xml"/><Relationship Id="rId19" Type="http://schemas.openxmlformats.org/officeDocument/2006/relationships/slideLayout" Target="../slideLayouts/slideLayout1037.xml"/><Relationship Id="rId4" Type="http://schemas.openxmlformats.org/officeDocument/2006/relationships/slideLayout" Target="../slideLayouts/slideLayout1022.xml"/><Relationship Id="rId9" Type="http://schemas.openxmlformats.org/officeDocument/2006/relationships/slideLayout" Target="../slideLayouts/slideLayout1027.xml"/><Relationship Id="rId14" Type="http://schemas.openxmlformats.org/officeDocument/2006/relationships/slideLayout" Target="../slideLayouts/slideLayout1032.xml"/><Relationship Id="rId22" Type="http://schemas.openxmlformats.org/officeDocument/2006/relationships/image" Target="../media/image2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slideLayout" Target="../slideLayouts/slideLayout100.xml"/><Relationship Id="rId18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90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9.xml"/><Relationship Id="rId17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03.xml"/><Relationship Id="rId20" Type="http://schemas.openxmlformats.org/officeDocument/2006/relationships/theme" Target="../theme/theme6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5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97.xml"/><Relationship Id="rId19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Relationship Id="rId14" Type="http://schemas.openxmlformats.org/officeDocument/2006/relationships/slideLayout" Target="../slideLayouts/slideLayout101.xml"/><Relationship Id="rId22" Type="http://schemas.openxmlformats.org/officeDocument/2006/relationships/image" Target="../media/image2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13" Type="http://schemas.openxmlformats.org/officeDocument/2006/relationships/slideLayout" Target="../slideLayouts/slideLayout119.xml"/><Relationship Id="rId18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109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113.xml"/><Relationship Id="rId12" Type="http://schemas.openxmlformats.org/officeDocument/2006/relationships/slideLayout" Target="../slideLayouts/slideLayout118.xml"/><Relationship Id="rId17" Type="http://schemas.openxmlformats.org/officeDocument/2006/relationships/slideLayout" Target="../slideLayouts/slideLayout123.xml"/><Relationship Id="rId2" Type="http://schemas.openxmlformats.org/officeDocument/2006/relationships/slideLayout" Target="../slideLayouts/slideLayout108.xml"/><Relationship Id="rId16" Type="http://schemas.openxmlformats.org/officeDocument/2006/relationships/slideLayout" Target="../slideLayouts/slideLayout122.xml"/><Relationship Id="rId20" Type="http://schemas.openxmlformats.org/officeDocument/2006/relationships/theme" Target="../theme/theme7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5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Relationship Id="rId14" Type="http://schemas.openxmlformats.org/officeDocument/2006/relationships/slideLayout" Target="../slideLayouts/slideLayout120.xml"/><Relationship Id="rId22" Type="http://schemas.openxmlformats.org/officeDocument/2006/relationships/image" Target="../media/image2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28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42.xml"/><Relationship Id="rId2" Type="http://schemas.openxmlformats.org/officeDocument/2006/relationships/slideLayout" Target="../slideLayouts/slideLayout127.xml"/><Relationship Id="rId16" Type="http://schemas.openxmlformats.org/officeDocument/2006/relationships/slideLayout" Target="../slideLayouts/slideLayout141.xml"/><Relationship Id="rId20" Type="http://schemas.openxmlformats.org/officeDocument/2006/relationships/theme" Target="../theme/theme8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0.xml"/><Relationship Id="rId15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35.xml"/><Relationship Id="rId19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9.xml"/><Relationship Id="rId22" Type="http://schemas.openxmlformats.org/officeDocument/2006/relationships/image" Target="../media/image2.jpe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13" Type="http://schemas.openxmlformats.org/officeDocument/2006/relationships/slideLayout" Target="../slideLayouts/slideLayout157.xml"/><Relationship Id="rId1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47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151.xml"/><Relationship Id="rId12" Type="http://schemas.openxmlformats.org/officeDocument/2006/relationships/slideLayout" Target="../slideLayouts/slideLayout156.xml"/><Relationship Id="rId17" Type="http://schemas.openxmlformats.org/officeDocument/2006/relationships/slideLayout" Target="../slideLayouts/slideLayout161.xml"/><Relationship Id="rId2" Type="http://schemas.openxmlformats.org/officeDocument/2006/relationships/slideLayout" Target="../slideLayouts/slideLayout146.xml"/><Relationship Id="rId16" Type="http://schemas.openxmlformats.org/officeDocument/2006/relationships/slideLayout" Target="../slideLayouts/slideLayout160.xml"/><Relationship Id="rId20" Type="http://schemas.openxmlformats.org/officeDocument/2006/relationships/theme" Target="../theme/theme9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54.xml"/><Relationship Id="rId19" Type="http://schemas.openxmlformats.org/officeDocument/2006/relationships/slideLayout" Target="../slideLayouts/slideLayout163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Relationship Id="rId14" Type="http://schemas.openxmlformats.org/officeDocument/2006/relationships/slideLayout" Target="../slideLayouts/slideLayout158.xml"/><Relationship Id="rId22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25EB12-06D4-44A9-B35A-AD767CE5072B}" type="datetimeFigureOut">
              <a:rPr lang="fi-FI" smtClean="0"/>
              <a:t>17.11.2020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BD3004-F1F2-42B5-BD8E-9087A1D08CE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3740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4" descr="Anna_elämän_maistua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434" y="5394326"/>
            <a:ext cx="3983567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13" descr="Maitosuomi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4" y="188914"/>
            <a:ext cx="2302933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34733" y="274638"/>
            <a:ext cx="884766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perustyyl. napsautt.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8501" y="1600200"/>
            <a:ext cx="10883900" cy="442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tekstin perustyylejä napsauttamalla</a:t>
            </a:r>
          </a:p>
          <a:p>
            <a:pPr lvl="1"/>
            <a:r>
              <a:rPr lang="fi-FI" altLang="fi-FI"/>
              <a:t>toinen taso</a:t>
            </a:r>
          </a:p>
          <a:p>
            <a:pPr lvl="2"/>
            <a:r>
              <a:rPr lang="fi-FI" altLang="fi-FI"/>
              <a:t>kolmas taso</a:t>
            </a:r>
          </a:p>
          <a:p>
            <a:pPr lvl="3"/>
            <a:r>
              <a:rPr lang="fi-FI" altLang="fi-FI"/>
              <a:t>neljäs taso</a:t>
            </a:r>
          </a:p>
          <a:p>
            <a:pPr lvl="4"/>
            <a:r>
              <a:rPr lang="fi-FI" altLang="fi-FI"/>
              <a:t>viides taso</a:t>
            </a:r>
          </a:p>
        </p:txBody>
      </p:sp>
      <p:sp>
        <p:nvSpPr>
          <p:cNvPr id="501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49300" y="6303963"/>
            <a:ext cx="2844800" cy="39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2B75F2D-19F2-4F12-A98C-4166407A94F1}" type="datetime1">
              <a:rPr lang="fi-FI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01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4284" y="6300789"/>
            <a:ext cx="386080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501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84167" y="6308726"/>
            <a:ext cx="28448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640C867-7B31-4824-BB70-0B2EBF6EE347}" type="slidenum">
              <a:rPr lang="fi-FI" altLang="fi-FI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987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  <p:sldLayoutId id="2147483855" r:id="rId12"/>
    <p:sldLayoutId id="2147483856" r:id="rId13"/>
    <p:sldLayoutId id="2147483857" r:id="rId14"/>
    <p:sldLayoutId id="2147483858" r:id="rId15"/>
    <p:sldLayoutId id="2147483859" r:id="rId16"/>
    <p:sldLayoutId id="2147483860" r:id="rId17"/>
    <p:sldLayoutId id="2147483861" r:id="rId18"/>
    <p:sldLayoutId id="2147483862" r:id="rId19"/>
  </p:sldLayoutIdLst>
  <p:transition>
    <p:wipe dir="r"/>
  </p:transition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4" descr="Anna_elämän_maistua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434" y="5394326"/>
            <a:ext cx="3983567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13" descr="Maitosuomi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4" y="188914"/>
            <a:ext cx="2302933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34733" y="274638"/>
            <a:ext cx="884766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perustyyl. napsautt.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8501" y="1600200"/>
            <a:ext cx="10883900" cy="442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tekstin perustyylejä napsauttamalla</a:t>
            </a:r>
          </a:p>
          <a:p>
            <a:pPr lvl="1"/>
            <a:r>
              <a:rPr lang="fi-FI" altLang="fi-FI"/>
              <a:t>toinen taso</a:t>
            </a:r>
          </a:p>
          <a:p>
            <a:pPr lvl="2"/>
            <a:r>
              <a:rPr lang="fi-FI" altLang="fi-FI"/>
              <a:t>kolmas taso</a:t>
            </a:r>
          </a:p>
          <a:p>
            <a:pPr lvl="3"/>
            <a:r>
              <a:rPr lang="fi-FI" altLang="fi-FI"/>
              <a:t>neljäs taso</a:t>
            </a:r>
          </a:p>
          <a:p>
            <a:pPr lvl="4"/>
            <a:r>
              <a:rPr lang="fi-FI" altLang="fi-FI"/>
              <a:t>viides taso</a:t>
            </a:r>
          </a:p>
        </p:txBody>
      </p:sp>
      <p:sp>
        <p:nvSpPr>
          <p:cNvPr id="501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49300" y="6303963"/>
            <a:ext cx="2844800" cy="39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2B75F2D-19F2-4F12-A98C-4166407A94F1}" type="datetime1">
              <a:rPr lang="fi-FI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01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4284" y="6300789"/>
            <a:ext cx="386080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501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84167" y="6308726"/>
            <a:ext cx="28448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640C867-7B31-4824-BB70-0B2EBF6EE347}" type="slidenum">
              <a:rPr lang="fi-FI" altLang="fi-FI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626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  <p:sldLayoutId id="2147483875" r:id="rId12"/>
    <p:sldLayoutId id="2147483876" r:id="rId13"/>
    <p:sldLayoutId id="2147483877" r:id="rId14"/>
    <p:sldLayoutId id="2147483878" r:id="rId15"/>
    <p:sldLayoutId id="2147483879" r:id="rId16"/>
    <p:sldLayoutId id="2147483880" r:id="rId17"/>
    <p:sldLayoutId id="2147483881" r:id="rId18"/>
    <p:sldLayoutId id="2147483882" r:id="rId19"/>
  </p:sldLayoutIdLst>
  <p:transition>
    <p:wipe dir="r"/>
  </p:transition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4" descr="Anna_elämän_maistua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434" y="5394326"/>
            <a:ext cx="3983567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13" descr="Maitosuomi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4" y="188914"/>
            <a:ext cx="2302933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34733" y="274638"/>
            <a:ext cx="884766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perustyyl. napsautt.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8501" y="1600200"/>
            <a:ext cx="10883900" cy="442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tekstin perustyylejä napsauttamalla</a:t>
            </a:r>
          </a:p>
          <a:p>
            <a:pPr lvl="1"/>
            <a:r>
              <a:rPr lang="fi-FI" altLang="fi-FI"/>
              <a:t>toinen taso</a:t>
            </a:r>
          </a:p>
          <a:p>
            <a:pPr lvl="2"/>
            <a:r>
              <a:rPr lang="fi-FI" altLang="fi-FI"/>
              <a:t>kolmas taso</a:t>
            </a:r>
          </a:p>
          <a:p>
            <a:pPr lvl="3"/>
            <a:r>
              <a:rPr lang="fi-FI" altLang="fi-FI"/>
              <a:t>neljäs taso</a:t>
            </a:r>
          </a:p>
          <a:p>
            <a:pPr lvl="4"/>
            <a:r>
              <a:rPr lang="fi-FI" altLang="fi-FI"/>
              <a:t>viides taso</a:t>
            </a:r>
          </a:p>
        </p:txBody>
      </p:sp>
      <p:sp>
        <p:nvSpPr>
          <p:cNvPr id="501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49300" y="6303963"/>
            <a:ext cx="2844800" cy="39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2B75F2D-19F2-4F12-A98C-4166407A94F1}" type="datetime1">
              <a:rPr lang="fi-FI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01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4284" y="6300789"/>
            <a:ext cx="386080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501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84167" y="6308726"/>
            <a:ext cx="28448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640C867-7B31-4824-BB70-0B2EBF6EE347}" type="slidenum">
              <a:rPr lang="fi-FI" altLang="fi-FI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050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4" r:id="rId1"/>
    <p:sldLayoutId id="2147483885" r:id="rId2"/>
    <p:sldLayoutId id="2147483886" r:id="rId3"/>
    <p:sldLayoutId id="2147483887" r:id="rId4"/>
    <p:sldLayoutId id="2147483888" r:id="rId5"/>
    <p:sldLayoutId id="2147483889" r:id="rId6"/>
    <p:sldLayoutId id="2147483890" r:id="rId7"/>
    <p:sldLayoutId id="2147483891" r:id="rId8"/>
    <p:sldLayoutId id="2147483892" r:id="rId9"/>
    <p:sldLayoutId id="2147483893" r:id="rId10"/>
    <p:sldLayoutId id="2147483894" r:id="rId11"/>
    <p:sldLayoutId id="2147483895" r:id="rId12"/>
    <p:sldLayoutId id="2147483896" r:id="rId13"/>
    <p:sldLayoutId id="2147483897" r:id="rId14"/>
    <p:sldLayoutId id="2147483898" r:id="rId15"/>
    <p:sldLayoutId id="2147483899" r:id="rId16"/>
    <p:sldLayoutId id="2147483900" r:id="rId17"/>
    <p:sldLayoutId id="2147483901" r:id="rId18"/>
    <p:sldLayoutId id="2147483902" r:id="rId19"/>
  </p:sldLayoutIdLst>
  <p:transition>
    <p:wipe dir="r"/>
  </p:transition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4" descr="Anna_elämän_maistua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434" y="5394326"/>
            <a:ext cx="3983567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13" descr="Maitosuomi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4" y="188914"/>
            <a:ext cx="2302933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34733" y="274638"/>
            <a:ext cx="884766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perustyyl. napsautt.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8501" y="1600200"/>
            <a:ext cx="10883900" cy="442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tekstin perustyylejä napsauttamalla</a:t>
            </a:r>
          </a:p>
          <a:p>
            <a:pPr lvl="1"/>
            <a:r>
              <a:rPr lang="fi-FI" altLang="fi-FI"/>
              <a:t>toinen taso</a:t>
            </a:r>
          </a:p>
          <a:p>
            <a:pPr lvl="2"/>
            <a:r>
              <a:rPr lang="fi-FI" altLang="fi-FI"/>
              <a:t>kolmas taso</a:t>
            </a:r>
          </a:p>
          <a:p>
            <a:pPr lvl="3"/>
            <a:r>
              <a:rPr lang="fi-FI" altLang="fi-FI"/>
              <a:t>neljäs taso</a:t>
            </a:r>
          </a:p>
          <a:p>
            <a:pPr lvl="4"/>
            <a:r>
              <a:rPr lang="fi-FI" altLang="fi-FI"/>
              <a:t>viides taso</a:t>
            </a:r>
          </a:p>
        </p:txBody>
      </p:sp>
      <p:sp>
        <p:nvSpPr>
          <p:cNvPr id="501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49300" y="6303963"/>
            <a:ext cx="2844800" cy="39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2B75F2D-19F2-4F12-A98C-4166407A94F1}" type="datetime1">
              <a:rPr lang="fi-FI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01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4284" y="6300789"/>
            <a:ext cx="386080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501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84167" y="6308726"/>
            <a:ext cx="28448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640C867-7B31-4824-BB70-0B2EBF6EE347}" type="slidenum">
              <a:rPr lang="fi-FI" altLang="fi-FI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90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  <p:sldLayoutId id="2147483915" r:id="rId12"/>
    <p:sldLayoutId id="2147483916" r:id="rId13"/>
    <p:sldLayoutId id="2147483917" r:id="rId14"/>
    <p:sldLayoutId id="2147483918" r:id="rId15"/>
    <p:sldLayoutId id="2147483919" r:id="rId16"/>
    <p:sldLayoutId id="2147483920" r:id="rId17"/>
    <p:sldLayoutId id="2147483921" r:id="rId18"/>
    <p:sldLayoutId id="2147483922" r:id="rId19"/>
  </p:sldLayoutIdLst>
  <p:transition>
    <p:wipe dir="r"/>
  </p:transition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4" descr="Anna_elämän_maistua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434" y="5394326"/>
            <a:ext cx="3983567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13" descr="Maitosuomi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4" y="188914"/>
            <a:ext cx="2302933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34733" y="274638"/>
            <a:ext cx="884766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perustyyl. napsautt.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8501" y="1600200"/>
            <a:ext cx="10883900" cy="442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tekstin perustyylejä napsauttamalla</a:t>
            </a:r>
          </a:p>
          <a:p>
            <a:pPr lvl="1"/>
            <a:r>
              <a:rPr lang="fi-FI" altLang="fi-FI"/>
              <a:t>toinen taso</a:t>
            </a:r>
          </a:p>
          <a:p>
            <a:pPr lvl="2"/>
            <a:r>
              <a:rPr lang="fi-FI" altLang="fi-FI"/>
              <a:t>kolmas taso</a:t>
            </a:r>
          </a:p>
          <a:p>
            <a:pPr lvl="3"/>
            <a:r>
              <a:rPr lang="fi-FI" altLang="fi-FI"/>
              <a:t>neljäs taso</a:t>
            </a:r>
          </a:p>
          <a:p>
            <a:pPr lvl="4"/>
            <a:r>
              <a:rPr lang="fi-FI" altLang="fi-FI"/>
              <a:t>viides taso</a:t>
            </a:r>
          </a:p>
        </p:txBody>
      </p:sp>
      <p:sp>
        <p:nvSpPr>
          <p:cNvPr id="501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49300" y="6303963"/>
            <a:ext cx="2844800" cy="39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2B75F2D-19F2-4F12-A98C-4166407A94F1}" type="datetime1">
              <a:rPr lang="fi-FI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01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4284" y="6300789"/>
            <a:ext cx="386080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501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84167" y="6308726"/>
            <a:ext cx="28448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640C867-7B31-4824-BB70-0B2EBF6EE347}" type="slidenum">
              <a:rPr lang="fi-FI" altLang="fi-FI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229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4" r:id="rId1"/>
    <p:sldLayoutId id="2147483925" r:id="rId2"/>
    <p:sldLayoutId id="2147483926" r:id="rId3"/>
    <p:sldLayoutId id="2147483927" r:id="rId4"/>
    <p:sldLayoutId id="2147483928" r:id="rId5"/>
    <p:sldLayoutId id="2147483929" r:id="rId6"/>
    <p:sldLayoutId id="2147483930" r:id="rId7"/>
    <p:sldLayoutId id="2147483931" r:id="rId8"/>
    <p:sldLayoutId id="2147483932" r:id="rId9"/>
    <p:sldLayoutId id="2147483933" r:id="rId10"/>
    <p:sldLayoutId id="2147483934" r:id="rId11"/>
    <p:sldLayoutId id="2147483935" r:id="rId12"/>
    <p:sldLayoutId id="2147483936" r:id="rId13"/>
    <p:sldLayoutId id="2147483937" r:id="rId14"/>
    <p:sldLayoutId id="2147483938" r:id="rId15"/>
    <p:sldLayoutId id="2147483939" r:id="rId16"/>
    <p:sldLayoutId id="2147483940" r:id="rId17"/>
    <p:sldLayoutId id="2147483941" r:id="rId18"/>
    <p:sldLayoutId id="2147483942" r:id="rId19"/>
  </p:sldLayoutIdLst>
  <p:transition>
    <p:wipe dir="r"/>
  </p:transition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4" descr="Anna_elämän_maistua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434" y="5394326"/>
            <a:ext cx="3983567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13" descr="Maitosuomi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4" y="188914"/>
            <a:ext cx="2302933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34733" y="274638"/>
            <a:ext cx="884766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perustyyl. napsautt.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8501" y="1600200"/>
            <a:ext cx="10883900" cy="442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tekstin perustyylejä napsauttamalla</a:t>
            </a:r>
          </a:p>
          <a:p>
            <a:pPr lvl="1"/>
            <a:r>
              <a:rPr lang="fi-FI" altLang="fi-FI"/>
              <a:t>toinen taso</a:t>
            </a:r>
          </a:p>
          <a:p>
            <a:pPr lvl="2"/>
            <a:r>
              <a:rPr lang="fi-FI" altLang="fi-FI"/>
              <a:t>kolmas taso</a:t>
            </a:r>
          </a:p>
          <a:p>
            <a:pPr lvl="3"/>
            <a:r>
              <a:rPr lang="fi-FI" altLang="fi-FI"/>
              <a:t>neljäs taso</a:t>
            </a:r>
          </a:p>
          <a:p>
            <a:pPr lvl="4"/>
            <a:r>
              <a:rPr lang="fi-FI" altLang="fi-FI"/>
              <a:t>viides taso</a:t>
            </a:r>
          </a:p>
        </p:txBody>
      </p:sp>
      <p:sp>
        <p:nvSpPr>
          <p:cNvPr id="501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49300" y="6303963"/>
            <a:ext cx="2844800" cy="39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2B75F2D-19F2-4F12-A98C-4166407A94F1}" type="datetime1">
              <a:rPr lang="fi-FI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01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4284" y="6300789"/>
            <a:ext cx="386080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501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84167" y="6308726"/>
            <a:ext cx="28448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640C867-7B31-4824-BB70-0B2EBF6EE347}" type="slidenum">
              <a:rPr lang="fi-FI" altLang="fi-FI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601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4" r:id="rId1"/>
    <p:sldLayoutId id="2147483945" r:id="rId2"/>
    <p:sldLayoutId id="2147483946" r:id="rId3"/>
    <p:sldLayoutId id="2147483947" r:id="rId4"/>
    <p:sldLayoutId id="2147483948" r:id="rId5"/>
    <p:sldLayoutId id="2147483949" r:id="rId6"/>
    <p:sldLayoutId id="2147483950" r:id="rId7"/>
    <p:sldLayoutId id="2147483951" r:id="rId8"/>
    <p:sldLayoutId id="2147483952" r:id="rId9"/>
    <p:sldLayoutId id="2147483953" r:id="rId10"/>
    <p:sldLayoutId id="2147483954" r:id="rId11"/>
    <p:sldLayoutId id="2147483955" r:id="rId12"/>
    <p:sldLayoutId id="2147483956" r:id="rId13"/>
    <p:sldLayoutId id="2147483957" r:id="rId14"/>
    <p:sldLayoutId id="2147483958" r:id="rId15"/>
    <p:sldLayoutId id="2147483959" r:id="rId16"/>
    <p:sldLayoutId id="2147483960" r:id="rId17"/>
    <p:sldLayoutId id="2147483961" r:id="rId18"/>
    <p:sldLayoutId id="2147483962" r:id="rId19"/>
  </p:sldLayoutIdLst>
  <p:transition>
    <p:wipe dir="r"/>
  </p:transition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4" descr="Anna_elämän_maistua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434" y="5394326"/>
            <a:ext cx="3983567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13" descr="Maitosuomi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4" y="188914"/>
            <a:ext cx="2302933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34733" y="274638"/>
            <a:ext cx="884766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perustyyl. napsautt.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8501" y="1600200"/>
            <a:ext cx="10883900" cy="442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tekstin perustyylejä napsauttamalla</a:t>
            </a:r>
          </a:p>
          <a:p>
            <a:pPr lvl="1"/>
            <a:r>
              <a:rPr lang="fi-FI" altLang="fi-FI"/>
              <a:t>toinen taso</a:t>
            </a:r>
          </a:p>
          <a:p>
            <a:pPr lvl="2"/>
            <a:r>
              <a:rPr lang="fi-FI" altLang="fi-FI"/>
              <a:t>kolmas taso</a:t>
            </a:r>
          </a:p>
          <a:p>
            <a:pPr lvl="3"/>
            <a:r>
              <a:rPr lang="fi-FI" altLang="fi-FI"/>
              <a:t>neljäs taso</a:t>
            </a:r>
          </a:p>
          <a:p>
            <a:pPr lvl="4"/>
            <a:r>
              <a:rPr lang="fi-FI" altLang="fi-FI"/>
              <a:t>viides taso</a:t>
            </a:r>
          </a:p>
        </p:txBody>
      </p:sp>
      <p:sp>
        <p:nvSpPr>
          <p:cNvPr id="501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49300" y="6303963"/>
            <a:ext cx="2844800" cy="39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2B75F2D-19F2-4F12-A98C-4166407A94F1}" type="datetime1">
              <a:rPr lang="fi-FI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01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4284" y="6300789"/>
            <a:ext cx="386080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501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84167" y="6308726"/>
            <a:ext cx="28448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640C867-7B31-4824-BB70-0B2EBF6EE347}" type="slidenum">
              <a:rPr lang="fi-FI" altLang="fi-FI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553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4" r:id="rId1"/>
    <p:sldLayoutId id="2147483965" r:id="rId2"/>
    <p:sldLayoutId id="2147483966" r:id="rId3"/>
    <p:sldLayoutId id="2147483967" r:id="rId4"/>
    <p:sldLayoutId id="2147483968" r:id="rId5"/>
    <p:sldLayoutId id="2147483969" r:id="rId6"/>
    <p:sldLayoutId id="2147483970" r:id="rId7"/>
    <p:sldLayoutId id="2147483971" r:id="rId8"/>
    <p:sldLayoutId id="2147483972" r:id="rId9"/>
    <p:sldLayoutId id="2147483973" r:id="rId10"/>
    <p:sldLayoutId id="2147483974" r:id="rId11"/>
    <p:sldLayoutId id="2147483975" r:id="rId12"/>
    <p:sldLayoutId id="2147483976" r:id="rId13"/>
    <p:sldLayoutId id="2147483977" r:id="rId14"/>
    <p:sldLayoutId id="2147483978" r:id="rId15"/>
    <p:sldLayoutId id="2147483979" r:id="rId16"/>
    <p:sldLayoutId id="2147483980" r:id="rId17"/>
    <p:sldLayoutId id="2147483981" r:id="rId18"/>
    <p:sldLayoutId id="2147483982" r:id="rId19"/>
  </p:sldLayoutIdLst>
  <p:transition>
    <p:wipe dir="r"/>
  </p:transition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4" descr="Anna_elämän_maistua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434" y="5394326"/>
            <a:ext cx="3983567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13" descr="Maitosuomi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4" y="188914"/>
            <a:ext cx="2302933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34733" y="274638"/>
            <a:ext cx="884766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perustyyl. napsautt.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8501" y="1600200"/>
            <a:ext cx="10883900" cy="442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tekstin perustyylejä napsauttamalla</a:t>
            </a:r>
          </a:p>
          <a:p>
            <a:pPr lvl="1"/>
            <a:r>
              <a:rPr lang="fi-FI" altLang="fi-FI"/>
              <a:t>toinen taso</a:t>
            </a:r>
          </a:p>
          <a:p>
            <a:pPr lvl="2"/>
            <a:r>
              <a:rPr lang="fi-FI" altLang="fi-FI"/>
              <a:t>kolmas taso</a:t>
            </a:r>
          </a:p>
          <a:p>
            <a:pPr lvl="3"/>
            <a:r>
              <a:rPr lang="fi-FI" altLang="fi-FI"/>
              <a:t>neljäs taso</a:t>
            </a:r>
          </a:p>
          <a:p>
            <a:pPr lvl="4"/>
            <a:r>
              <a:rPr lang="fi-FI" altLang="fi-FI"/>
              <a:t>viides taso</a:t>
            </a:r>
          </a:p>
        </p:txBody>
      </p:sp>
      <p:sp>
        <p:nvSpPr>
          <p:cNvPr id="501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49300" y="6303963"/>
            <a:ext cx="2844800" cy="39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2B75F2D-19F2-4F12-A98C-4166407A94F1}" type="datetime1">
              <a:rPr lang="fi-FI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01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4284" y="6300789"/>
            <a:ext cx="386080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501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84167" y="6308726"/>
            <a:ext cx="28448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640C867-7B31-4824-BB70-0B2EBF6EE347}" type="slidenum">
              <a:rPr lang="fi-FI" altLang="fi-FI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843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4" r:id="rId1"/>
    <p:sldLayoutId id="2147483985" r:id="rId2"/>
    <p:sldLayoutId id="2147483986" r:id="rId3"/>
    <p:sldLayoutId id="2147483987" r:id="rId4"/>
    <p:sldLayoutId id="2147483988" r:id="rId5"/>
    <p:sldLayoutId id="2147483989" r:id="rId6"/>
    <p:sldLayoutId id="2147483990" r:id="rId7"/>
    <p:sldLayoutId id="2147483991" r:id="rId8"/>
    <p:sldLayoutId id="2147483992" r:id="rId9"/>
    <p:sldLayoutId id="2147483993" r:id="rId10"/>
    <p:sldLayoutId id="2147483994" r:id="rId11"/>
    <p:sldLayoutId id="2147483995" r:id="rId12"/>
    <p:sldLayoutId id="2147483996" r:id="rId13"/>
    <p:sldLayoutId id="2147483997" r:id="rId14"/>
    <p:sldLayoutId id="2147483998" r:id="rId15"/>
    <p:sldLayoutId id="2147483999" r:id="rId16"/>
    <p:sldLayoutId id="2147484000" r:id="rId17"/>
    <p:sldLayoutId id="2147484001" r:id="rId18"/>
    <p:sldLayoutId id="2147484002" r:id="rId19"/>
  </p:sldLayoutIdLst>
  <p:transition>
    <p:wipe dir="r"/>
  </p:transition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4" descr="Anna_elämän_maistua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434" y="5394326"/>
            <a:ext cx="3983567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13" descr="Maitosuomi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4" y="188914"/>
            <a:ext cx="2302933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34733" y="274638"/>
            <a:ext cx="884766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perustyyl. napsautt.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8501" y="1600200"/>
            <a:ext cx="10883900" cy="442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tekstin perustyylejä napsauttamalla</a:t>
            </a:r>
          </a:p>
          <a:p>
            <a:pPr lvl="1"/>
            <a:r>
              <a:rPr lang="fi-FI" altLang="fi-FI"/>
              <a:t>toinen taso</a:t>
            </a:r>
          </a:p>
          <a:p>
            <a:pPr lvl="2"/>
            <a:r>
              <a:rPr lang="fi-FI" altLang="fi-FI"/>
              <a:t>kolmas taso</a:t>
            </a:r>
          </a:p>
          <a:p>
            <a:pPr lvl="3"/>
            <a:r>
              <a:rPr lang="fi-FI" altLang="fi-FI"/>
              <a:t>neljäs taso</a:t>
            </a:r>
          </a:p>
          <a:p>
            <a:pPr lvl="4"/>
            <a:r>
              <a:rPr lang="fi-FI" altLang="fi-FI"/>
              <a:t>viides taso</a:t>
            </a:r>
          </a:p>
        </p:txBody>
      </p:sp>
      <p:sp>
        <p:nvSpPr>
          <p:cNvPr id="501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49300" y="6303963"/>
            <a:ext cx="2844800" cy="39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2B75F2D-19F2-4F12-A98C-4166407A94F1}" type="datetime1">
              <a:rPr lang="fi-FI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01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4284" y="6300789"/>
            <a:ext cx="386080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501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84167" y="6308726"/>
            <a:ext cx="28448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640C867-7B31-4824-BB70-0B2EBF6EE347}" type="slidenum">
              <a:rPr lang="fi-FI" altLang="fi-FI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947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4" r:id="rId1"/>
    <p:sldLayoutId id="2147484005" r:id="rId2"/>
    <p:sldLayoutId id="2147484006" r:id="rId3"/>
    <p:sldLayoutId id="2147484007" r:id="rId4"/>
    <p:sldLayoutId id="2147484008" r:id="rId5"/>
    <p:sldLayoutId id="2147484009" r:id="rId6"/>
    <p:sldLayoutId id="2147484010" r:id="rId7"/>
    <p:sldLayoutId id="2147484011" r:id="rId8"/>
    <p:sldLayoutId id="2147484012" r:id="rId9"/>
    <p:sldLayoutId id="2147484013" r:id="rId10"/>
    <p:sldLayoutId id="2147484014" r:id="rId11"/>
    <p:sldLayoutId id="2147484015" r:id="rId12"/>
    <p:sldLayoutId id="2147484016" r:id="rId13"/>
    <p:sldLayoutId id="2147484017" r:id="rId14"/>
    <p:sldLayoutId id="2147484018" r:id="rId15"/>
    <p:sldLayoutId id="2147484019" r:id="rId16"/>
    <p:sldLayoutId id="2147484020" r:id="rId17"/>
    <p:sldLayoutId id="2147484021" r:id="rId18"/>
    <p:sldLayoutId id="2147484022" r:id="rId19"/>
  </p:sldLayoutIdLst>
  <p:transition>
    <p:wipe dir="r"/>
  </p:transition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4" descr="Anna_elämän_maistua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434" y="5394326"/>
            <a:ext cx="3983567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13" descr="Maitosuomi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4" y="188914"/>
            <a:ext cx="2302933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34733" y="274638"/>
            <a:ext cx="884766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perustyyl. napsautt.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8501" y="1600200"/>
            <a:ext cx="10883900" cy="442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tekstin perustyylejä napsauttamalla</a:t>
            </a:r>
          </a:p>
          <a:p>
            <a:pPr lvl="1"/>
            <a:r>
              <a:rPr lang="fi-FI" altLang="fi-FI"/>
              <a:t>toinen taso</a:t>
            </a:r>
          </a:p>
          <a:p>
            <a:pPr lvl="2"/>
            <a:r>
              <a:rPr lang="fi-FI" altLang="fi-FI"/>
              <a:t>kolmas taso</a:t>
            </a:r>
          </a:p>
          <a:p>
            <a:pPr lvl="3"/>
            <a:r>
              <a:rPr lang="fi-FI" altLang="fi-FI"/>
              <a:t>neljäs taso</a:t>
            </a:r>
          </a:p>
          <a:p>
            <a:pPr lvl="4"/>
            <a:r>
              <a:rPr lang="fi-FI" altLang="fi-FI"/>
              <a:t>viides taso</a:t>
            </a:r>
          </a:p>
        </p:txBody>
      </p:sp>
      <p:sp>
        <p:nvSpPr>
          <p:cNvPr id="501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49300" y="6303963"/>
            <a:ext cx="2844800" cy="39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2B75F2D-19F2-4F12-A98C-4166407A94F1}" type="datetime1">
              <a:rPr lang="fi-FI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01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4284" y="6300789"/>
            <a:ext cx="386080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501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84167" y="6308726"/>
            <a:ext cx="28448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640C867-7B31-4824-BB70-0B2EBF6EE347}" type="slidenum">
              <a:rPr lang="fi-FI" altLang="fi-FI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433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4" r:id="rId1"/>
    <p:sldLayoutId id="2147484025" r:id="rId2"/>
    <p:sldLayoutId id="2147484026" r:id="rId3"/>
    <p:sldLayoutId id="2147484027" r:id="rId4"/>
    <p:sldLayoutId id="2147484028" r:id="rId5"/>
    <p:sldLayoutId id="2147484029" r:id="rId6"/>
    <p:sldLayoutId id="2147484030" r:id="rId7"/>
    <p:sldLayoutId id="2147484031" r:id="rId8"/>
    <p:sldLayoutId id="2147484032" r:id="rId9"/>
    <p:sldLayoutId id="2147484033" r:id="rId10"/>
    <p:sldLayoutId id="2147484034" r:id="rId11"/>
    <p:sldLayoutId id="2147484035" r:id="rId12"/>
    <p:sldLayoutId id="2147484036" r:id="rId13"/>
    <p:sldLayoutId id="2147484037" r:id="rId14"/>
    <p:sldLayoutId id="2147484038" r:id="rId15"/>
    <p:sldLayoutId id="2147484039" r:id="rId16"/>
    <p:sldLayoutId id="2147484040" r:id="rId17"/>
    <p:sldLayoutId id="2147484041" r:id="rId18"/>
    <p:sldLayoutId id="2147484042" r:id="rId19"/>
  </p:sldLayoutIdLst>
  <p:transition>
    <p:wipe dir="r"/>
  </p:transition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4" descr="Anna_elämän_maistua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434" y="5394326"/>
            <a:ext cx="3983567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13" descr="Maitosuomi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4" y="188914"/>
            <a:ext cx="2302933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34733" y="274638"/>
            <a:ext cx="884766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perustyyl. napsautt.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8501" y="1600200"/>
            <a:ext cx="10883900" cy="442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tekstin perustyylejä napsauttamalla</a:t>
            </a:r>
          </a:p>
          <a:p>
            <a:pPr lvl="1"/>
            <a:r>
              <a:rPr lang="fi-FI" altLang="fi-FI"/>
              <a:t>toinen taso</a:t>
            </a:r>
          </a:p>
          <a:p>
            <a:pPr lvl="2"/>
            <a:r>
              <a:rPr lang="fi-FI" altLang="fi-FI"/>
              <a:t>kolmas taso</a:t>
            </a:r>
          </a:p>
          <a:p>
            <a:pPr lvl="3"/>
            <a:r>
              <a:rPr lang="fi-FI" altLang="fi-FI"/>
              <a:t>neljäs taso</a:t>
            </a:r>
          </a:p>
          <a:p>
            <a:pPr lvl="4"/>
            <a:r>
              <a:rPr lang="fi-FI" altLang="fi-FI"/>
              <a:t>viides taso</a:t>
            </a:r>
          </a:p>
        </p:txBody>
      </p:sp>
      <p:sp>
        <p:nvSpPr>
          <p:cNvPr id="501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49300" y="6303963"/>
            <a:ext cx="2844800" cy="39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2B75F2D-19F2-4F12-A98C-4166407A94F1}" type="datetime1">
              <a:rPr lang="fi-FI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01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4284" y="6300789"/>
            <a:ext cx="386080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501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84167" y="6308726"/>
            <a:ext cx="28448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640C867-7B31-4824-BB70-0B2EBF6EE347}" type="slidenum">
              <a:rPr lang="fi-FI" altLang="fi-FI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62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</p:sldLayoutIdLst>
  <p:transition>
    <p:wipe dir="r"/>
  </p:transition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4" descr="Anna_elämän_maistua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434" y="5394326"/>
            <a:ext cx="3983567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13" descr="Maitosuomi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4" y="188914"/>
            <a:ext cx="2302933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34733" y="274638"/>
            <a:ext cx="884766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perustyyl. napsautt.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8501" y="1600200"/>
            <a:ext cx="10883900" cy="442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tekstin perustyylejä napsauttamalla</a:t>
            </a:r>
          </a:p>
          <a:p>
            <a:pPr lvl="1"/>
            <a:r>
              <a:rPr lang="fi-FI" altLang="fi-FI"/>
              <a:t>toinen taso</a:t>
            </a:r>
          </a:p>
          <a:p>
            <a:pPr lvl="2"/>
            <a:r>
              <a:rPr lang="fi-FI" altLang="fi-FI"/>
              <a:t>kolmas taso</a:t>
            </a:r>
          </a:p>
          <a:p>
            <a:pPr lvl="3"/>
            <a:r>
              <a:rPr lang="fi-FI" altLang="fi-FI"/>
              <a:t>neljäs taso</a:t>
            </a:r>
          </a:p>
          <a:p>
            <a:pPr lvl="4"/>
            <a:r>
              <a:rPr lang="fi-FI" altLang="fi-FI"/>
              <a:t>viides taso</a:t>
            </a:r>
          </a:p>
        </p:txBody>
      </p:sp>
      <p:sp>
        <p:nvSpPr>
          <p:cNvPr id="501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49300" y="6303963"/>
            <a:ext cx="2844800" cy="39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2B75F2D-19F2-4F12-A98C-4166407A94F1}" type="datetime1">
              <a:rPr lang="fi-FI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01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4284" y="6300789"/>
            <a:ext cx="386080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501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84167" y="6308726"/>
            <a:ext cx="28448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640C867-7B31-4824-BB70-0B2EBF6EE347}" type="slidenum">
              <a:rPr lang="fi-FI" altLang="fi-FI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590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4" r:id="rId1"/>
    <p:sldLayoutId id="2147484045" r:id="rId2"/>
    <p:sldLayoutId id="2147484046" r:id="rId3"/>
    <p:sldLayoutId id="2147484047" r:id="rId4"/>
    <p:sldLayoutId id="2147484048" r:id="rId5"/>
    <p:sldLayoutId id="2147484049" r:id="rId6"/>
    <p:sldLayoutId id="2147484050" r:id="rId7"/>
    <p:sldLayoutId id="2147484051" r:id="rId8"/>
    <p:sldLayoutId id="2147484052" r:id="rId9"/>
    <p:sldLayoutId id="2147484053" r:id="rId10"/>
    <p:sldLayoutId id="2147484054" r:id="rId11"/>
    <p:sldLayoutId id="2147484055" r:id="rId12"/>
    <p:sldLayoutId id="2147484056" r:id="rId13"/>
    <p:sldLayoutId id="2147484057" r:id="rId14"/>
    <p:sldLayoutId id="2147484058" r:id="rId15"/>
    <p:sldLayoutId id="2147484059" r:id="rId16"/>
    <p:sldLayoutId id="2147484060" r:id="rId17"/>
    <p:sldLayoutId id="2147484061" r:id="rId18"/>
    <p:sldLayoutId id="2147484062" r:id="rId19"/>
  </p:sldLayoutIdLst>
  <p:transition>
    <p:wipe dir="r"/>
  </p:transition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4" descr="Anna_elämän_maistua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434" y="5394326"/>
            <a:ext cx="3983567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13" descr="Maitosuomi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4" y="188914"/>
            <a:ext cx="2302933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34733" y="274638"/>
            <a:ext cx="884766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perustyyl. napsautt.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8501" y="1600200"/>
            <a:ext cx="10883900" cy="442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tekstin perustyylejä napsauttamalla</a:t>
            </a:r>
          </a:p>
          <a:p>
            <a:pPr lvl="1"/>
            <a:r>
              <a:rPr lang="fi-FI" altLang="fi-FI"/>
              <a:t>toinen taso</a:t>
            </a:r>
          </a:p>
          <a:p>
            <a:pPr lvl="2"/>
            <a:r>
              <a:rPr lang="fi-FI" altLang="fi-FI"/>
              <a:t>kolmas taso</a:t>
            </a:r>
          </a:p>
          <a:p>
            <a:pPr lvl="3"/>
            <a:r>
              <a:rPr lang="fi-FI" altLang="fi-FI"/>
              <a:t>neljäs taso</a:t>
            </a:r>
          </a:p>
          <a:p>
            <a:pPr lvl="4"/>
            <a:r>
              <a:rPr lang="fi-FI" altLang="fi-FI"/>
              <a:t>viides taso</a:t>
            </a:r>
          </a:p>
        </p:txBody>
      </p:sp>
      <p:sp>
        <p:nvSpPr>
          <p:cNvPr id="501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49300" y="6303963"/>
            <a:ext cx="2844800" cy="39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2B75F2D-19F2-4F12-A98C-4166407A94F1}" type="datetime1">
              <a:rPr lang="fi-FI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01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4284" y="6300789"/>
            <a:ext cx="386080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501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84167" y="6308726"/>
            <a:ext cx="28448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640C867-7B31-4824-BB70-0B2EBF6EE347}" type="slidenum">
              <a:rPr lang="fi-FI" altLang="fi-FI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728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4" r:id="rId1"/>
    <p:sldLayoutId id="2147484065" r:id="rId2"/>
    <p:sldLayoutId id="2147484066" r:id="rId3"/>
    <p:sldLayoutId id="2147484067" r:id="rId4"/>
    <p:sldLayoutId id="2147484068" r:id="rId5"/>
    <p:sldLayoutId id="2147484069" r:id="rId6"/>
    <p:sldLayoutId id="2147484070" r:id="rId7"/>
    <p:sldLayoutId id="2147484071" r:id="rId8"/>
    <p:sldLayoutId id="2147484072" r:id="rId9"/>
    <p:sldLayoutId id="2147484073" r:id="rId10"/>
    <p:sldLayoutId id="2147484074" r:id="rId11"/>
    <p:sldLayoutId id="2147484075" r:id="rId12"/>
    <p:sldLayoutId id="2147484076" r:id="rId13"/>
    <p:sldLayoutId id="2147484077" r:id="rId14"/>
    <p:sldLayoutId id="2147484078" r:id="rId15"/>
    <p:sldLayoutId id="2147484079" r:id="rId16"/>
    <p:sldLayoutId id="2147484080" r:id="rId17"/>
    <p:sldLayoutId id="2147484081" r:id="rId18"/>
    <p:sldLayoutId id="2147484082" r:id="rId19"/>
  </p:sldLayoutIdLst>
  <p:transition>
    <p:wipe dir="r"/>
  </p:transition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4" descr="Anna_elämän_maistua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434" y="5394326"/>
            <a:ext cx="3983567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13" descr="Maitosuomi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4" y="188914"/>
            <a:ext cx="2302933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34733" y="274638"/>
            <a:ext cx="884766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perustyyl. napsautt.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8501" y="1600200"/>
            <a:ext cx="10883900" cy="442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tekstin perustyylejä napsauttamalla</a:t>
            </a:r>
          </a:p>
          <a:p>
            <a:pPr lvl="1"/>
            <a:r>
              <a:rPr lang="fi-FI" altLang="fi-FI"/>
              <a:t>toinen taso</a:t>
            </a:r>
          </a:p>
          <a:p>
            <a:pPr lvl="2"/>
            <a:r>
              <a:rPr lang="fi-FI" altLang="fi-FI"/>
              <a:t>kolmas taso</a:t>
            </a:r>
          </a:p>
          <a:p>
            <a:pPr lvl="3"/>
            <a:r>
              <a:rPr lang="fi-FI" altLang="fi-FI"/>
              <a:t>neljäs taso</a:t>
            </a:r>
          </a:p>
          <a:p>
            <a:pPr lvl="4"/>
            <a:r>
              <a:rPr lang="fi-FI" altLang="fi-FI"/>
              <a:t>viides taso</a:t>
            </a:r>
          </a:p>
        </p:txBody>
      </p:sp>
      <p:sp>
        <p:nvSpPr>
          <p:cNvPr id="501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49300" y="6303963"/>
            <a:ext cx="2844800" cy="39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2B75F2D-19F2-4F12-A98C-4166407A94F1}" type="datetime1">
              <a:rPr lang="fi-FI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01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4284" y="6300789"/>
            <a:ext cx="386080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501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84167" y="6308726"/>
            <a:ext cx="28448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640C867-7B31-4824-BB70-0B2EBF6EE347}" type="slidenum">
              <a:rPr lang="fi-FI" altLang="fi-FI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037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4" r:id="rId1"/>
    <p:sldLayoutId id="2147484085" r:id="rId2"/>
    <p:sldLayoutId id="2147484086" r:id="rId3"/>
    <p:sldLayoutId id="2147484087" r:id="rId4"/>
    <p:sldLayoutId id="2147484088" r:id="rId5"/>
    <p:sldLayoutId id="2147484089" r:id="rId6"/>
    <p:sldLayoutId id="2147484090" r:id="rId7"/>
    <p:sldLayoutId id="2147484091" r:id="rId8"/>
    <p:sldLayoutId id="2147484092" r:id="rId9"/>
    <p:sldLayoutId id="2147484093" r:id="rId10"/>
    <p:sldLayoutId id="2147484094" r:id="rId11"/>
    <p:sldLayoutId id="2147484095" r:id="rId12"/>
    <p:sldLayoutId id="2147484096" r:id="rId13"/>
    <p:sldLayoutId id="2147484097" r:id="rId14"/>
    <p:sldLayoutId id="2147484098" r:id="rId15"/>
    <p:sldLayoutId id="2147484099" r:id="rId16"/>
    <p:sldLayoutId id="2147484100" r:id="rId17"/>
    <p:sldLayoutId id="2147484101" r:id="rId18"/>
    <p:sldLayoutId id="2147484102" r:id="rId19"/>
  </p:sldLayoutIdLst>
  <p:transition>
    <p:wipe dir="r"/>
  </p:transition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4" descr="Anna_elämän_maistua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434" y="5394326"/>
            <a:ext cx="3983567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13" descr="Maitosuomi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4" y="188914"/>
            <a:ext cx="2302933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34733" y="274638"/>
            <a:ext cx="884766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perustyyl. napsautt.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8501" y="1600200"/>
            <a:ext cx="10883900" cy="442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tekstin perustyylejä napsauttamalla</a:t>
            </a:r>
          </a:p>
          <a:p>
            <a:pPr lvl="1"/>
            <a:r>
              <a:rPr lang="fi-FI" altLang="fi-FI"/>
              <a:t>toinen taso</a:t>
            </a:r>
          </a:p>
          <a:p>
            <a:pPr lvl="2"/>
            <a:r>
              <a:rPr lang="fi-FI" altLang="fi-FI"/>
              <a:t>kolmas taso</a:t>
            </a:r>
          </a:p>
          <a:p>
            <a:pPr lvl="3"/>
            <a:r>
              <a:rPr lang="fi-FI" altLang="fi-FI"/>
              <a:t>neljäs taso</a:t>
            </a:r>
          </a:p>
          <a:p>
            <a:pPr lvl="4"/>
            <a:r>
              <a:rPr lang="fi-FI" altLang="fi-FI"/>
              <a:t>viides taso</a:t>
            </a:r>
          </a:p>
        </p:txBody>
      </p:sp>
      <p:sp>
        <p:nvSpPr>
          <p:cNvPr id="501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49300" y="6303963"/>
            <a:ext cx="2844800" cy="39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2B75F2D-19F2-4F12-A98C-4166407A94F1}" type="datetime1">
              <a:rPr lang="fi-FI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01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4284" y="6300789"/>
            <a:ext cx="386080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501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84167" y="6308726"/>
            <a:ext cx="28448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640C867-7B31-4824-BB70-0B2EBF6EE347}" type="slidenum">
              <a:rPr lang="fi-FI" altLang="fi-FI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544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4" r:id="rId1"/>
    <p:sldLayoutId id="2147484105" r:id="rId2"/>
    <p:sldLayoutId id="2147484106" r:id="rId3"/>
    <p:sldLayoutId id="2147484107" r:id="rId4"/>
    <p:sldLayoutId id="2147484108" r:id="rId5"/>
    <p:sldLayoutId id="2147484109" r:id="rId6"/>
    <p:sldLayoutId id="2147484110" r:id="rId7"/>
    <p:sldLayoutId id="2147484111" r:id="rId8"/>
    <p:sldLayoutId id="2147484112" r:id="rId9"/>
    <p:sldLayoutId id="2147484113" r:id="rId10"/>
    <p:sldLayoutId id="2147484114" r:id="rId11"/>
    <p:sldLayoutId id="2147484115" r:id="rId12"/>
    <p:sldLayoutId id="2147484116" r:id="rId13"/>
    <p:sldLayoutId id="2147484117" r:id="rId14"/>
    <p:sldLayoutId id="2147484118" r:id="rId15"/>
    <p:sldLayoutId id="2147484119" r:id="rId16"/>
    <p:sldLayoutId id="2147484120" r:id="rId17"/>
    <p:sldLayoutId id="2147484121" r:id="rId18"/>
    <p:sldLayoutId id="2147484122" r:id="rId19"/>
  </p:sldLayoutIdLst>
  <p:transition>
    <p:wipe dir="r"/>
  </p:transition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4" descr="Anna_elämän_maistua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434" y="5394326"/>
            <a:ext cx="3983567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13" descr="Maitosuomi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4" y="188914"/>
            <a:ext cx="2302933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34733" y="274638"/>
            <a:ext cx="884766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perustyyl. napsautt.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8501" y="1600200"/>
            <a:ext cx="10883900" cy="442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tekstin perustyylejä napsauttamalla</a:t>
            </a:r>
          </a:p>
          <a:p>
            <a:pPr lvl="1"/>
            <a:r>
              <a:rPr lang="fi-FI" altLang="fi-FI"/>
              <a:t>toinen taso</a:t>
            </a:r>
          </a:p>
          <a:p>
            <a:pPr lvl="2"/>
            <a:r>
              <a:rPr lang="fi-FI" altLang="fi-FI"/>
              <a:t>kolmas taso</a:t>
            </a:r>
          </a:p>
          <a:p>
            <a:pPr lvl="3"/>
            <a:r>
              <a:rPr lang="fi-FI" altLang="fi-FI"/>
              <a:t>neljäs taso</a:t>
            </a:r>
          </a:p>
          <a:p>
            <a:pPr lvl="4"/>
            <a:r>
              <a:rPr lang="fi-FI" altLang="fi-FI"/>
              <a:t>viides taso</a:t>
            </a:r>
          </a:p>
        </p:txBody>
      </p:sp>
      <p:sp>
        <p:nvSpPr>
          <p:cNvPr id="501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49300" y="6303963"/>
            <a:ext cx="2844800" cy="39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2B75F2D-19F2-4F12-A98C-4166407A94F1}" type="datetime1">
              <a:rPr lang="fi-FI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01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4284" y="6300789"/>
            <a:ext cx="386080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501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84167" y="6308726"/>
            <a:ext cx="28448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640C867-7B31-4824-BB70-0B2EBF6EE347}" type="slidenum">
              <a:rPr lang="fi-FI" altLang="fi-FI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994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4" r:id="rId1"/>
    <p:sldLayoutId id="2147484125" r:id="rId2"/>
    <p:sldLayoutId id="2147484126" r:id="rId3"/>
    <p:sldLayoutId id="2147484127" r:id="rId4"/>
    <p:sldLayoutId id="2147484128" r:id="rId5"/>
    <p:sldLayoutId id="2147484129" r:id="rId6"/>
    <p:sldLayoutId id="2147484130" r:id="rId7"/>
    <p:sldLayoutId id="2147484131" r:id="rId8"/>
    <p:sldLayoutId id="2147484132" r:id="rId9"/>
    <p:sldLayoutId id="2147484133" r:id="rId10"/>
    <p:sldLayoutId id="2147484134" r:id="rId11"/>
    <p:sldLayoutId id="2147484135" r:id="rId12"/>
    <p:sldLayoutId id="2147484136" r:id="rId13"/>
    <p:sldLayoutId id="2147484137" r:id="rId14"/>
    <p:sldLayoutId id="2147484138" r:id="rId15"/>
    <p:sldLayoutId id="2147484139" r:id="rId16"/>
    <p:sldLayoutId id="2147484140" r:id="rId17"/>
    <p:sldLayoutId id="2147484141" r:id="rId18"/>
    <p:sldLayoutId id="2147484142" r:id="rId19"/>
  </p:sldLayoutIdLst>
  <p:transition>
    <p:wipe dir="r"/>
  </p:transition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4" descr="Anna_elämän_maistua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434" y="5394326"/>
            <a:ext cx="3983567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13" descr="Maitosuomi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4" y="188914"/>
            <a:ext cx="2302933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34733" y="274638"/>
            <a:ext cx="884766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perustyyl. napsautt.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8501" y="1600200"/>
            <a:ext cx="10883900" cy="442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tekstin perustyylejä napsauttamalla</a:t>
            </a:r>
          </a:p>
          <a:p>
            <a:pPr lvl="1"/>
            <a:r>
              <a:rPr lang="fi-FI" altLang="fi-FI"/>
              <a:t>toinen taso</a:t>
            </a:r>
          </a:p>
          <a:p>
            <a:pPr lvl="2"/>
            <a:r>
              <a:rPr lang="fi-FI" altLang="fi-FI"/>
              <a:t>kolmas taso</a:t>
            </a:r>
          </a:p>
          <a:p>
            <a:pPr lvl="3"/>
            <a:r>
              <a:rPr lang="fi-FI" altLang="fi-FI"/>
              <a:t>neljäs taso</a:t>
            </a:r>
          </a:p>
          <a:p>
            <a:pPr lvl="4"/>
            <a:r>
              <a:rPr lang="fi-FI" altLang="fi-FI"/>
              <a:t>viides taso</a:t>
            </a:r>
          </a:p>
        </p:txBody>
      </p:sp>
      <p:sp>
        <p:nvSpPr>
          <p:cNvPr id="501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49300" y="6303963"/>
            <a:ext cx="2844800" cy="39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2B75F2D-19F2-4F12-A98C-4166407A94F1}" type="datetime1">
              <a:rPr lang="fi-FI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01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4284" y="6300789"/>
            <a:ext cx="386080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501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84167" y="6308726"/>
            <a:ext cx="28448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640C867-7B31-4824-BB70-0B2EBF6EE347}" type="slidenum">
              <a:rPr lang="fi-FI" altLang="fi-FI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239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4" r:id="rId1"/>
    <p:sldLayoutId id="2147484145" r:id="rId2"/>
    <p:sldLayoutId id="2147484146" r:id="rId3"/>
    <p:sldLayoutId id="2147484147" r:id="rId4"/>
    <p:sldLayoutId id="2147484148" r:id="rId5"/>
    <p:sldLayoutId id="2147484149" r:id="rId6"/>
    <p:sldLayoutId id="2147484150" r:id="rId7"/>
    <p:sldLayoutId id="2147484151" r:id="rId8"/>
    <p:sldLayoutId id="2147484152" r:id="rId9"/>
    <p:sldLayoutId id="2147484153" r:id="rId10"/>
    <p:sldLayoutId id="2147484154" r:id="rId11"/>
    <p:sldLayoutId id="2147484155" r:id="rId12"/>
    <p:sldLayoutId id="2147484156" r:id="rId13"/>
    <p:sldLayoutId id="2147484157" r:id="rId14"/>
    <p:sldLayoutId id="2147484158" r:id="rId15"/>
    <p:sldLayoutId id="2147484159" r:id="rId16"/>
    <p:sldLayoutId id="2147484160" r:id="rId17"/>
    <p:sldLayoutId id="2147484161" r:id="rId18"/>
    <p:sldLayoutId id="2147484162" r:id="rId19"/>
  </p:sldLayoutIdLst>
  <p:transition>
    <p:wipe dir="r"/>
  </p:transition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4" descr="Anna_elämän_maistua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434" y="5394326"/>
            <a:ext cx="3983567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13" descr="Maitosuomi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4" y="188914"/>
            <a:ext cx="2302933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34733" y="274638"/>
            <a:ext cx="884766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perustyyl. napsautt.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8501" y="1600200"/>
            <a:ext cx="10883900" cy="442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tekstin perustyylejä napsauttamalla</a:t>
            </a:r>
          </a:p>
          <a:p>
            <a:pPr lvl="1"/>
            <a:r>
              <a:rPr lang="fi-FI" altLang="fi-FI"/>
              <a:t>toinen taso</a:t>
            </a:r>
          </a:p>
          <a:p>
            <a:pPr lvl="2"/>
            <a:r>
              <a:rPr lang="fi-FI" altLang="fi-FI"/>
              <a:t>kolmas taso</a:t>
            </a:r>
          </a:p>
          <a:p>
            <a:pPr lvl="3"/>
            <a:r>
              <a:rPr lang="fi-FI" altLang="fi-FI"/>
              <a:t>neljäs taso</a:t>
            </a:r>
          </a:p>
          <a:p>
            <a:pPr lvl="4"/>
            <a:r>
              <a:rPr lang="fi-FI" altLang="fi-FI"/>
              <a:t>viides taso</a:t>
            </a:r>
          </a:p>
        </p:txBody>
      </p:sp>
      <p:sp>
        <p:nvSpPr>
          <p:cNvPr id="501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49300" y="6303963"/>
            <a:ext cx="2844800" cy="39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2B75F2D-19F2-4F12-A98C-4166407A94F1}" type="datetime1">
              <a:rPr lang="fi-FI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01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4284" y="6300789"/>
            <a:ext cx="386080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501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84167" y="6308726"/>
            <a:ext cx="28448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640C867-7B31-4824-BB70-0B2EBF6EE347}" type="slidenum">
              <a:rPr lang="fi-FI" altLang="fi-FI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095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4" r:id="rId1"/>
    <p:sldLayoutId id="2147484165" r:id="rId2"/>
    <p:sldLayoutId id="2147484166" r:id="rId3"/>
    <p:sldLayoutId id="2147484167" r:id="rId4"/>
    <p:sldLayoutId id="2147484168" r:id="rId5"/>
    <p:sldLayoutId id="2147484169" r:id="rId6"/>
    <p:sldLayoutId id="2147484170" r:id="rId7"/>
    <p:sldLayoutId id="2147484171" r:id="rId8"/>
    <p:sldLayoutId id="2147484172" r:id="rId9"/>
    <p:sldLayoutId id="2147484173" r:id="rId10"/>
    <p:sldLayoutId id="2147484174" r:id="rId11"/>
    <p:sldLayoutId id="2147484175" r:id="rId12"/>
    <p:sldLayoutId id="2147484176" r:id="rId13"/>
    <p:sldLayoutId id="2147484177" r:id="rId14"/>
    <p:sldLayoutId id="2147484178" r:id="rId15"/>
    <p:sldLayoutId id="2147484179" r:id="rId16"/>
    <p:sldLayoutId id="2147484180" r:id="rId17"/>
    <p:sldLayoutId id="2147484181" r:id="rId18"/>
    <p:sldLayoutId id="2147484182" r:id="rId19"/>
  </p:sldLayoutIdLst>
  <p:transition>
    <p:wipe dir="r"/>
  </p:transition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4" descr="Anna_elämän_maistua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434" y="5394326"/>
            <a:ext cx="3983567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13" descr="Maitosuomi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4" y="188914"/>
            <a:ext cx="2302933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34733" y="274638"/>
            <a:ext cx="884766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perustyyl. napsautt.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8501" y="1600200"/>
            <a:ext cx="10883900" cy="442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tekstin perustyylejä napsauttamalla</a:t>
            </a:r>
          </a:p>
          <a:p>
            <a:pPr lvl="1"/>
            <a:r>
              <a:rPr lang="fi-FI" altLang="fi-FI"/>
              <a:t>toinen taso</a:t>
            </a:r>
          </a:p>
          <a:p>
            <a:pPr lvl="2"/>
            <a:r>
              <a:rPr lang="fi-FI" altLang="fi-FI"/>
              <a:t>kolmas taso</a:t>
            </a:r>
          </a:p>
          <a:p>
            <a:pPr lvl="3"/>
            <a:r>
              <a:rPr lang="fi-FI" altLang="fi-FI"/>
              <a:t>neljäs taso</a:t>
            </a:r>
          </a:p>
          <a:p>
            <a:pPr lvl="4"/>
            <a:r>
              <a:rPr lang="fi-FI" altLang="fi-FI"/>
              <a:t>viides taso</a:t>
            </a:r>
          </a:p>
        </p:txBody>
      </p:sp>
      <p:sp>
        <p:nvSpPr>
          <p:cNvPr id="501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49300" y="6303963"/>
            <a:ext cx="2844800" cy="39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2B75F2D-19F2-4F12-A98C-4166407A94F1}" type="datetime1">
              <a:rPr lang="fi-FI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01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4284" y="6300789"/>
            <a:ext cx="386080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501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84167" y="6308726"/>
            <a:ext cx="28448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640C867-7B31-4824-BB70-0B2EBF6EE347}" type="slidenum">
              <a:rPr lang="fi-FI" altLang="fi-FI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175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4" r:id="rId1"/>
    <p:sldLayoutId id="2147484185" r:id="rId2"/>
    <p:sldLayoutId id="2147484186" r:id="rId3"/>
    <p:sldLayoutId id="2147484187" r:id="rId4"/>
    <p:sldLayoutId id="2147484188" r:id="rId5"/>
    <p:sldLayoutId id="2147484189" r:id="rId6"/>
    <p:sldLayoutId id="2147484190" r:id="rId7"/>
    <p:sldLayoutId id="2147484191" r:id="rId8"/>
    <p:sldLayoutId id="2147484192" r:id="rId9"/>
    <p:sldLayoutId id="2147484193" r:id="rId10"/>
    <p:sldLayoutId id="2147484194" r:id="rId11"/>
    <p:sldLayoutId id="2147484195" r:id="rId12"/>
    <p:sldLayoutId id="2147484196" r:id="rId13"/>
    <p:sldLayoutId id="2147484197" r:id="rId14"/>
    <p:sldLayoutId id="2147484198" r:id="rId15"/>
    <p:sldLayoutId id="2147484199" r:id="rId16"/>
    <p:sldLayoutId id="2147484200" r:id="rId17"/>
    <p:sldLayoutId id="2147484201" r:id="rId18"/>
    <p:sldLayoutId id="2147484202" r:id="rId19"/>
  </p:sldLayoutIdLst>
  <p:transition>
    <p:wipe dir="r"/>
  </p:transition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4" descr="Anna_elämän_maistua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434" y="5394326"/>
            <a:ext cx="3983567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13" descr="Maitosuomi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4" y="188914"/>
            <a:ext cx="2302933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34733" y="274638"/>
            <a:ext cx="884766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perustyyl. napsautt.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8501" y="1600200"/>
            <a:ext cx="10883900" cy="442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tekstin perustyylejä napsauttamalla</a:t>
            </a:r>
          </a:p>
          <a:p>
            <a:pPr lvl="1"/>
            <a:r>
              <a:rPr lang="fi-FI" altLang="fi-FI"/>
              <a:t>toinen taso</a:t>
            </a:r>
          </a:p>
          <a:p>
            <a:pPr lvl="2"/>
            <a:r>
              <a:rPr lang="fi-FI" altLang="fi-FI"/>
              <a:t>kolmas taso</a:t>
            </a:r>
          </a:p>
          <a:p>
            <a:pPr lvl="3"/>
            <a:r>
              <a:rPr lang="fi-FI" altLang="fi-FI"/>
              <a:t>neljäs taso</a:t>
            </a:r>
          </a:p>
          <a:p>
            <a:pPr lvl="4"/>
            <a:r>
              <a:rPr lang="fi-FI" altLang="fi-FI"/>
              <a:t>viides taso</a:t>
            </a:r>
          </a:p>
        </p:txBody>
      </p:sp>
      <p:sp>
        <p:nvSpPr>
          <p:cNvPr id="501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49300" y="6303963"/>
            <a:ext cx="2844800" cy="39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2B75F2D-19F2-4F12-A98C-4166407A94F1}" type="datetime1">
              <a:rPr lang="fi-FI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01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4284" y="6300789"/>
            <a:ext cx="386080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501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84167" y="6308726"/>
            <a:ext cx="28448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640C867-7B31-4824-BB70-0B2EBF6EE347}" type="slidenum">
              <a:rPr lang="fi-FI" altLang="fi-FI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07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4" r:id="rId1"/>
    <p:sldLayoutId id="2147484205" r:id="rId2"/>
    <p:sldLayoutId id="2147484206" r:id="rId3"/>
    <p:sldLayoutId id="2147484207" r:id="rId4"/>
    <p:sldLayoutId id="2147484208" r:id="rId5"/>
    <p:sldLayoutId id="2147484209" r:id="rId6"/>
    <p:sldLayoutId id="2147484210" r:id="rId7"/>
    <p:sldLayoutId id="2147484211" r:id="rId8"/>
    <p:sldLayoutId id="2147484212" r:id="rId9"/>
    <p:sldLayoutId id="2147484213" r:id="rId10"/>
    <p:sldLayoutId id="2147484214" r:id="rId11"/>
    <p:sldLayoutId id="2147484215" r:id="rId12"/>
    <p:sldLayoutId id="2147484216" r:id="rId13"/>
    <p:sldLayoutId id="2147484217" r:id="rId14"/>
    <p:sldLayoutId id="2147484218" r:id="rId15"/>
    <p:sldLayoutId id="2147484219" r:id="rId16"/>
    <p:sldLayoutId id="2147484220" r:id="rId17"/>
    <p:sldLayoutId id="2147484221" r:id="rId18"/>
    <p:sldLayoutId id="2147484222" r:id="rId19"/>
  </p:sldLayoutIdLst>
  <p:transition>
    <p:wipe dir="r"/>
  </p:transition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4" descr="Anna_elämän_maistua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434" y="5394326"/>
            <a:ext cx="3983567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13" descr="Maitosuomi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4" y="188914"/>
            <a:ext cx="2302933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34733" y="274638"/>
            <a:ext cx="884766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perustyyl. napsautt.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8501" y="1600200"/>
            <a:ext cx="10883900" cy="442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tekstin perustyylejä napsauttamalla</a:t>
            </a:r>
          </a:p>
          <a:p>
            <a:pPr lvl="1"/>
            <a:r>
              <a:rPr lang="fi-FI" altLang="fi-FI"/>
              <a:t>toinen taso</a:t>
            </a:r>
          </a:p>
          <a:p>
            <a:pPr lvl="2"/>
            <a:r>
              <a:rPr lang="fi-FI" altLang="fi-FI"/>
              <a:t>kolmas taso</a:t>
            </a:r>
          </a:p>
          <a:p>
            <a:pPr lvl="3"/>
            <a:r>
              <a:rPr lang="fi-FI" altLang="fi-FI"/>
              <a:t>neljäs taso</a:t>
            </a:r>
          </a:p>
          <a:p>
            <a:pPr lvl="4"/>
            <a:r>
              <a:rPr lang="fi-FI" altLang="fi-FI"/>
              <a:t>viides taso</a:t>
            </a:r>
          </a:p>
        </p:txBody>
      </p:sp>
      <p:sp>
        <p:nvSpPr>
          <p:cNvPr id="501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49300" y="6303963"/>
            <a:ext cx="2844800" cy="39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2B75F2D-19F2-4F12-A98C-4166407A94F1}" type="datetime1">
              <a:rPr lang="fi-FI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01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4284" y="6300789"/>
            <a:ext cx="386080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501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84167" y="6308726"/>
            <a:ext cx="28448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640C867-7B31-4824-BB70-0B2EBF6EE347}" type="slidenum">
              <a:rPr lang="fi-FI" altLang="fi-FI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463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4" r:id="rId1"/>
    <p:sldLayoutId id="2147484225" r:id="rId2"/>
    <p:sldLayoutId id="2147484226" r:id="rId3"/>
    <p:sldLayoutId id="2147484227" r:id="rId4"/>
    <p:sldLayoutId id="2147484228" r:id="rId5"/>
    <p:sldLayoutId id="2147484229" r:id="rId6"/>
    <p:sldLayoutId id="2147484230" r:id="rId7"/>
    <p:sldLayoutId id="2147484231" r:id="rId8"/>
    <p:sldLayoutId id="2147484232" r:id="rId9"/>
    <p:sldLayoutId id="2147484233" r:id="rId10"/>
    <p:sldLayoutId id="2147484234" r:id="rId11"/>
    <p:sldLayoutId id="2147484235" r:id="rId12"/>
    <p:sldLayoutId id="2147484236" r:id="rId13"/>
    <p:sldLayoutId id="2147484237" r:id="rId14"/>
    <p:sldLayoutId id="2147484238" r:id="rId15"/>
    <p:sldLayoutId id="2147484239" r:id="rId16"/>
    <p:sldLayoutId id="2147484240" r:id="rId17"/>
    <p:sldLayoutId id="2147484241" r:id="rId18"/>
    <p:sldLayoutId id="2147484242" r:id="rId19"/>
  </p:sldLayoutIdLst>
  <p:transition>
    <p:wipe dir="r"/>
  </p:transition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4" descr="Anna_elämän_maistua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434" y="5394326"/>
            <a:ext cx="3983567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13" descr="Maitosuomi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4" y="188914"/>
            <a:ext cx="2302933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34733" y="274638"/>
            <a:ext cx="884766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perustyyl. napsautt.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8501" y="1600200"/>
            <a:ext cx="10883900" cy="442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tekstin perustyylejä napsauttamalla</a:t>
            </a:r>
          </a:p>
          <a:p>
            <a:pPr lvl="1"/>
            <a:r>
              <a:rPr lang="fi-FI" altLang="fi-FI"/>
              <a:t>toinen taso</a:t>
            </a:r>
          </a:p>
          <a:p>
            <a:pPr lvl="2"/>
            <a:r>
              <a:rPr lang="fi-FI" altLang="fi-FI"/>
              <a:t>kolmas taso</a:t>
            </a:r>
          </a:p>
          <a:p>
            <a:pPr lvl="3"/>
            <a:r>
              <a:rPr lang="fi-FI" altLang="fi-FI"/>
              <a:t>neljäs taso</a:t>
            </a:r>
          </a:p>
          <a:p>
            <a:pPr lvl="4"/>
            <a:r>
              <a:rPr lang="fi-FI" altLang="fi-FI"/>
              <a:t>viides taso</a:t>
            </a:r>
          </a:p>
        </p:txBody>
      </p:sp>
      <p:sp>
        <p:nvSpPr>
          <p:cNvPr id="501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49300" y="6303963"/>
            <a:ext cx="2844800" cy="39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2B75F2D-19F2-4F12-A98C-4166407A94F1}" type="datetime1">
              <a:rPr lang="fi-FI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01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4284" y="6300789"/>
            <a:ext cx="386080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501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84167" y="6308726"/>
            <a:ext cx="28448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640C867-7B31-4824-BB70-0B2EBF6EE347}" type="slidenum">
              <a:rPr lang="fi-FI" altLang="fi-FI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981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  <p:sldLayoutId id="2147483720" r:id="rId17"/>
    <p:sldLayoutId id="2147483721" r:id="rId18"/>
    <p:sldLayoutId id="2147483722" r:id="rId19"/>
  </p:sldLayoutIdLst>
  <p:transition>
    <p:wipe dir="r"/>
  </p:transition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4" descr="Anna_elämän_maistua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434" y="5394326"/>
            <a:ext cx="3983567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13" descr="Maitosuomi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4" y="188914"/>
            <a:ext cx="2302933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34733" y="274638"/>
            <a:ext cx="884766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perustyyl. napsautt.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8501" y="1600200"/>
            <a:ext cx="10883900" cy="442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tekstin perustyylejä napsauttamalla</a:t>
            </a:r>
          </a:p>
          <a:p>
            <a:pPr lvl="1"/>
            <a:r>
              <a:rPr lang="fi-FI" altLang="fi-FI"/>
              <a:t>toinen taso</a:t>
            </a:r>
          </a:p>
          <a:p>
            <a:pPr lvl="2"/>
            <a:r>
              <a:rPr lang="fi-FI" altLang="fi-FI"/>
              <a:t>kolmas taso</a:t>
            </a:r>
          </a:p>
          <a:p>
            <a:pPr lvl="3"/>
            <a:r>
              <a:rPr lang="fi-FI" altLang="fi-FI"/>
              <a:t>neljäs taso</a:t>
            </a:r>
          </a:p>
          <a:p>
            <a:pPr lvl="4"/>
            <a:r>
              <a:rPr lang="fi-FI" altLang="fi-FI"/>
              <a:t>viides taso</a:t>
            </a:r>
          </a:p>
        </p:txBody>
      </p:sp>
      <p:sp>
        <p:nvSpPr>
          <p:cNvPr id="501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49300" y="6303963"/>
            <a:ext cx="2844800" cy="39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2B75F2D-19F2-4F12-A98C-4166407A94F1}" type="datetime1">
              <a:rPr lang="fi-FI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01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4284" y="6300789"/>
            <a:ext cx="386080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501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84167" y="6308726"/>
            <a:ext cx="28448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640C867-7B31-4824-BB70-0B2EBF6EE347}" type="slidenum">
              <a:rPr lang="fi-FI" altLang="fi-FI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6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4" r:id="rId1"/>
    <p:sldLayoutId id="2147484245" r:id="rId2"/>
    <p:sldLayoutId id="2147484246" r:id="rId3"/>
    <p:sldLayoutId id="2147484247" r:id="rId4"/>
    <p:sldLayoutId id="2147484248" r:id="rId5"/>
    <p:sldLayoutId id="2147484249" r:id="rId6"/>
    <p:sldLayoutId id="2147484250" r:id="rId7"/>
    <p:sldLayoutId id="2147484251" r:id="rId8"/>
    <p:sldLayoutId id="2147484252" r:id="rId9"/>
    <p:sldLayoutId id="2147484253" r:id="rId10"/>
    <p:sldLayoutId id="2147484254" r:id="rId11"/>
    <p:sldLayoutId id="2147484255" r:id="rId12"/>
    <p:sldLayoutId id="2147484256" r:id="rId13"/>
    <p:sldLayoutId id="2147484257" r:id="rId14"/>
    <p:sldLayoutId id="2147484258" r:id="rId15"/>
    <p:sldLayoutId id="2147484259" r:id="rId16"/>
    <p:sldLayoutId id="2147484260" r:id="rId17"/>
    <p:sldLayoutId id="2147484261" r:id="rId18"/>
    <p:sldLayoutId id="2147484262" r:id="rId19"/>
  </p:sldLayoutIdLst>
  <p:transition>
    <p:wipe dir="r"/>
  </p:transition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4" descr="Anna_elämän_maistua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434" y="5394326"/>
            <a:ext cx="3983567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13" descr="Maitosuomi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4" y="188914"/>
            <a:ext cx="2302933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34733" y="274638"/>
            <a:ext cx="884766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perustyyl. napsautt.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8501" y="1600200"/>
            <a:ext cx="10883900" cy="442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tekstin perustyylejä napsauttamalla</a:t>
            </a:r>
          </a:p>
          <a:p>
            <a:pPr lvl="1"/>
            <a:r>
              <a:rPr lang="fi-FI" altLang="fi-FI"/>
              <a:t>toinen taso</a:t>
            </a:r>
          </a:p>
          <a:p>
            <a:pPr lvl="2"/>
            <a:r>
              <a:rPr lang="fi-FI" altLang="fi-FI"/>
              <a:t>kolmas taso</a:t>
            </a:r>
          </a:p>
          <a:p>
            <a:pPr lvl="3"/>
            <a:r>
              <a:rPr lang="fi-FI" altLang="fi-FI"/>
              <a:t>neljäs taso</a:t>
            </a:r>
          </a:p>
          <a:p>
            <a:pPr lvl="4"/>
            <a:r>
              <a:rPr lang="fi-FI" altLang="fi-FI"/>
              <a:t>viides taso</a:t>
            </a:r>
          </a:p>
        </p:txBody>
      </p:sp>
      <p:sp>
        <p:nvSpPr>
          <p:cNvPr id="501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49300" y="6303963"/>
            <a:ext cx="2844800" cy="39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2B75F2D-19F2-4F12-A98C-4166407A94F1}" type="datetime1">
              <a:rPr lang="fi-FI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01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4284" y="6300789"/>
            <a:ext cx="386080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501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84167" y="6308726"/>
            <a:ext cx="28448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640C867-7B31-4824-BB70-0B2EBF6EE347}" type="slidenum">
              <a:rPr lang="fi-FI" altLang="fi-FI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521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4" r:id="rId1"/>
    <p:sldLayoutId id="2147484265" r:id="rId2"/>
    <p:sldLayoutId id="2147484266" r:id="rId3"/>
    <p:sldLayoutId id="2147484267" r:id="rId4"/>
    <p:sldLayoutId id="2147484268" r:id="rId5"/>
    <p:sldLayoutId id="2147484269" r:id="rId6"/>
    <p:sldLayoutId id="2147484270" r:id="rId7"/>
    <p:sldLayoutId id="2147484271" r:id="rId8"/>
    <p:sldLayoutId id="2147484272" r:id="rId9"/>
    <p:sldLayoutId id="2147484273" r:id="rId10"/>
    <p:sldLayoutId id="2147484274" r:id="rId11"/>
    <p:sldLayoutId id="2147484275" r:id="rId12"/>
    <p:sldLayoutId id="2147484276" r:id="rId13"/>
    <p:sldLayoutId id="2147484277" r:id="rId14"/>
    <p:sldLayoutId id="2147484278" r:id="rId15"/>
    <p:sldLayoutId id="2147484279" r:id="rId16"/>
    <p:sldLayoutId id="2147484280" r:id="rId17"/>
    <p:sldLayoutId id="2147484281" r:id="rId18"/>
    <p:sldLayoutId id="2147484282" r:id="rId19"/>
  </p:sldLayoutIdLst>
  <p:transition>
    <p:wipe dir="r"/>
  </p:transition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4" descr="Anna_elämän_maistua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434" y="5394326"/>
            <a:ext cx="3983567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13" descr="Maitosuomi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4" y="188914"/>
            <a:ext cx="2302933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34733" y="274638"/>
            <a:ext cx="884766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perustyyl. napsautt.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8501" y="1600200"/>
            <a:ext cx="10883900" cy="442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tekstin perustyylejä napsauttamalla</a:t>
            </a:r>
          </a:p>
          <a:p>
            <a:pPr lvl="1"/>
            <a:r>
              <a:rPr lang="fi-FI" altLang="fi-FI"/>
              <a:t>toinen taso</a:t>
            </a:r>
          </a:p>
          <a:p>
            <a:pPr lvl="2"/>
            <a:r>
              <a:rPr lang="fi-FI" altLang="fi-FI"/>
              <a:t>kolmas taso</a:t>
            </a:r>
          </a:p>
          <a:p>
            <a:pPr lvl="3"/>
            <a:r>
              <a:rPr lang="fi-FI" altLang="fi-FI"/>
              <a:t>neljäs taso</a:t>
            </a:r>
          </a:p>
          <a:p>
            <a:pPr lvl="4"/>
            <a:r>
              <a:rPr lang="fi-FI" altLang="fi-FI"/>
              <a:t>viides taso</a:t>
            </a:r>
          </a:p>
        </p:txBody>
      </p:sp>
      <p:sp>
        <p:nvSpPr>
          <p:cNvPr id="501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49300" y="6303963"/>
            <a:ext cx="2844800" cy="39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2B75F2D-19F2-4F12-A98C-4166407A94F1}" type="datetime1">
              <a:rPr lang="fi-FI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01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4284" y="6300789"/>
            <a:ext cx="386080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501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84167" y="6308726"/>
            <a:ext cx="28448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640C867-7B31-4824-BB70-0B2EBF6EE347}" type="slidenum">
              <a:rPr lang="fi-FI" altLang="fi-FI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348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4" r:id="rId1"/>
    <p:sldLayoutId id="2147484285" r:id="rId2"/>
    <p:sldLayoutId id="2147484286" r:id="rId3"/>
    <p:sldLayoutId id="2147484287" r:id="rId4"/>
    <p:sldLayoutId id="2147484288" r:id="rId5"/>
    <p:sldLayoutId id="2147484289" r:id="rId6"/>
    <p:sldLayoutId id="2147484290" r:id="rId7"/>
    <p:sldLayoutId id="2147484291" r:id="rId8"/>
    <p:sldLayoutId id="2147484292" r:id="rId9"/>
    <p:sldLayoutId id="2147484293" r:id="rId10"/>
    <p:sldLayoutId id="2147484294" r:id="rId11"/>
    <p:sldLayoutId id="2147484295" r:id="rId12"/>
    <p:sldLayoutId id="2147484296" r:id="rId13"/>
    <p:sldLayoutId id="2147484297" r:id="rId14"/>
    <p:sldLayoutId id="2147484298" r:id="rId15"/>
    <p:sldLayoutId id="2147484299" r:id="rId16"/>
    <p:sldLayoutId id="2147484300" r:id="rId17"/>
    <p:sldLayoutId id="2147484301" r:id="rId18"/>
    <p:sldLayoutId id="2147484302" r:id="rId19"/>
  </p:sldLayoutIdLst>
  <p:transition>
    <p:wipe dir="r"/>
  </p:transition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4" descr="Anna_elämän_maistua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434" y="5394326"/>
            <a:ext cx="3983567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13" descr="Maitosuomi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4" y="188914"/>
            <a:ext cx="2302933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34733" y="274638"/>
            <a:ext cx="884766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perustyyl. napsautt.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8501" y="1600200"/>
            <a:ext cx="10883900" cy="442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tekstin perustyylejä napsauttamalla</a:t>
            </a:r>
          </a:p>
          <a:p>
            <a:pPr lvl="1"/>
            <a:r>
              <a:rPr lang="fi-FI" altLang="fi-FI"/>
              <a:t>toinen taso</a:t>
            </a:r>
          </a:p>
          <a:p>
            <a:pPr lvl="2"/>
            <a:r>
              <a:rPr lang="fi-FI" altLang="fi-FI"/>
              <a:t>kolmas taso</a:t>
            </a:r>
          </a:p>
          <a:p>
            <a:pPr lvl="3"/>
            <a:r>
              <a:rPr lang="fi-FI" altLang="fi-FI"/>
              <a:t>neljäs taso</a:t>
            </a:r>
          </a:p>
          <a:p>
            <a:pPr lvl="4"/>
            <a:r>
              <a:rPr lang="fi-FI" altLang="fi-FI"/>
              <a:t>viides taso</a:t>
            </a:r>
          </a:p>
        </p:txBody>
      </p:sp>
      <p:sp>
        <p:nvSpPr>
          <p:cNvPr id="501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49300" y="6303963"/>
            <a:ext cx="2844800" cy="39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2B75F2D-19F2-4F12-A98C-4166407A94F1}" type="datetime1">
              <a:rPr lang="fi-FI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01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4284" y="6300789"/>
            <a:ext cx="386080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501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84167" y="6308726"/>
            <a:ext cx="28448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640C867-7B31-4824-BB70-0B2EBF6EE347}" type="slidenum">
              <a:rPr lang="fi-FI" altLang="fi-FI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330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4" r:id="rId1"/>
    <p:sldLayoutId id="2147484305" r:id="rId2"/>
    <p:sldLayoutId id="2147484306" r:id="rId3"/>
    <p:sldLayoutId id="2147484307" r:id="rId4"/>
    <p:sldLayoutId id="2147484308" r:id="rId5"/>
    <p:sldLayoutId id="2147484309" r:id="rId6"/>
    <p:sldLayoutId id="2147484310" r:id="rId7"/>
    <p:sldLayoutId id="2147484311" r:id="rId8"/>
    <p:sldLayoutId id="2147484312" r:id="rId9"/>
    <p:sldLayoutId id="2147484313" r:id="rId10"/>
    <p:sldLayoutId id="2147484314" r:id="rId11"/>
    <p:sldLayoutId id="2147484315" r:id="rId12"/>
    <p:sldLayoutId id="2147484316" r:id="rId13"/>
    <p:sldLayoutId id="2147484317" r:id="rId14"/>
    <p:sldLayoutId id="2147484318" r:id="rId15"/>
    <p:sldLayoutId id="2147484319" r:id="rId16"/>
    <p:sldLayoutId id="2147484320" r:id="rId17"/>
    <p:sldLayoutId id="2147484321" r:id="rId18"/>
    <p:sldLayoutId id="2147484322" r:id="rId19"/>
  </p:sldLayoutIdLst>
  <p:transition>
    <p:wipe dir="r"/>
  </p:transition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4" descr="Anna_elämän_maistua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434" y="5394326"/>
            <a:ext cx="3983567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13" descr="Maitosuomi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4" y="188914"/>
            <a:ext cx="2302933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34733" y="274638"/>
            <a:ext cx="884766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perustyyl. napsautt.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8501" y="1600200"/>
            <a:ext cx="10883900" cy="442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tekstin perustyylejä napsauttamalla</a:t>
            </a:r>
          </a:p>
          <a:p>
            <a:pPr lvl="1"/>
            <a:r>
              <a:rPr lang="fi-FI" altLang="fi-FI"/>
              <a:t>toinen taso</a:t>
            </a:r>
          </a:p>
          <a:p>
            <a:pPr lvl="2"/>
            <a:r>
              <a:rPr lang="fi-FI" altLang="fi-FI"/>
              <a:t>kolmas taso</a:t>
            </a:r>
          </a:p>
          <a:p>
            <a:pPr lvl="3"/>
            <a:r>
              <a:rPr lang="fi-FI" altLang="fi-FI"/>
              <a:t>neljäs taso</a:t>
            </a:r>
          </a:p>
          <a:p>
            <a:pPr lvl="4"/>
            <a:r>
              <a:rPr lang="fi-FI" altLang="fi-FI"/>
              <a:t>viides taso</a:t>
            </a:r>
          </a:p>
        </p:txBody>
      </p:sp>
      <p:sp>
        <p:nvSpPr>
          <p:cNvPr id="501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49300" y="6303963"/>
            <a:ext cx="2844800" cy="39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2B75F2D-19F2-4F12-A98C-4166407A94F1}" type="datetime1">
              <a:rPr lang="fi-FI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01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4284" y="6300789"/>
            <a:ext cx="386080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501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84167" y="6308726"/>
            <a:ext cx="28448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640C867-7B31-4824-BB70-0B2EBF6EE347}" type="slidenum">
              <a:rPr lang="fi-FI" altLang="fi-FI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246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4" r:id="rId1"/>
    <p:sldLayoutId id="2147484325" r:id="rId2"/>
    <p:sldLayoutId id="2147484326" r:id="rId3"/>
    <p:sldLayoutId id="2147484327" r:id="rId4"/>
    <p:sldLayoutId id="2147484328" r:id="rId5"/>
    <p:sldLayoutId id="2147484329" r:id="rId6"/>
    <p:sldLayoutId id="2147484330" r:id="rId7"/>
    <p:sldLayoutId id="2147484331" r:id="rId8"/>
    <p:sldLayoutId id="2147484332" r:id="rId9"/>
    <p:sldLayoutId id="2147484333" r:id="rId10"/>
    <p:sldLayoutId id="2147484334" r:id="rId11"/>
    <p:sldLayoutId id="2147484335" r:id="rId12"/>
    <p:sldLayoutId id="2147484336" r:id="rId13"/>
    <p:sldLayoutId id="2147484337" r:id="rId14"/>
    <p:sldLayoutId id="2147484338" r:id="rId15"/>
    <p:sldLayoutId id="2147484339" r:id="rId16"/>
    <p:sldLayoutId id="2147484340" r:id="rId17"/>
    <p:sldLayoutId id="2147484341" r:id="rId18"/>
    <p:sldLayoutId id="2147484342" r:id="rId19"/>
  </p:sldLayoutIdLst>
  <p:transition>
    <p:wipe dir="r"/>
  </p:transition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4" descr="Anna_elämän_maistua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434" y="5394326"/>
            <a:ext cx="3983567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13" descr="Maitosuomi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4" y="188914"/>
            <a:ext cx="2302933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34733" y="274638"/>
            <a:ext cx="884766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perustyyl. napsautt.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8501" y="1600200"/>
            <a:ext cx="10883900" cy="442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tekstin perustyylejä napsauttamalla</a:t>
            </a:r>
          </a:p>
          <a:p>
            <a:pPr lvl="1"/>
            <a:r>
              <a:rPr lang="fi-FI" altLang="fi-FI"/>
              <a:t>toinen taso</a:t>
            </a:r>
          </a:p>
          <a:p>
            <a:pPr lvl="2"/>
            <a:r>
              <a:rPr lang="fi-FI" altLang="fi-FI"/>
              <a:t>kolmas taso</a:t>
            </a:r>
          </a:p>
          <a:p>
            <a:pPr lvl="3"/>
            <a:r>
              <a:rPr lang="fi-FI" altLang="fi-FI"/>
              <a:t>neljäs taso</a:t>
            </a:r>
          </a:p>
          <a:p>
            <a:pPr lvl="4"/>
            <a:r>
              <a:rPr lang="fi-FI" altLang="fi-FI"/>
              <a:t>viides taso</a:t>
            </a:r>
          </a:p>
        </p:txBody>
      </p:sp>
      <p:sp>
        <p:nvSpPr>
          <p:cNvPr id="501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49300" y="6303963"/>
            <a:ext cx="2844800" cy="39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2B75F2D-19F2-4F12-A98C-4166407A94F1}" type="datetime1">
              <a:rPr lang="fi-FI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01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4284" y="6300789"/>
            <a:ext cx="386080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501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84167" y="6308726"/>
            <a:ext cx="28448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640C867-7B31-4824-BB70-0B2EBF6EE347}" type="slidenum">
              <a:rPr lang="fi-FI" altLang="fi-FI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174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4" r:id="rId1"/>
    <p:sldLayoutId id="2147484345" r:id="rId2"/>
    <p:sldLayoutId id="2147484346" r:id="rId3"/>
    <p:sldLayoutId id="2147484347" r:id="rId4"/>
    <p:sldLayoutId id="2147484348" r:id="rId5"/>
    <p:sldLayoutId id="2147484349" r:id="rId6"/>
    <p:sldLayoutId id="2147484350" r:id="rId7"/>
    <p:sldLayoutId id="2147484351" r:id="rId8"/>
    <p:sldLayoutId id="2147484352" r:id="rId9"/>
    <p:sldLayoutId id="2147484353" r:id="rId10"/>
    <p:sldLayoutId id="2147484354" r:id="rId11"/>
    <p:sldLayoutId id="2147484355" r:id="rId12"/>
    <p:sldLayoutId id="2147484356" r:id="rId13"/>
    <p:sldLayoutId id="2147484357" r:id="rId14"/>
    <p:sldLayoutId id="2147484358" r:id="rId15"/>
    <p:sldLayoutId id="2147484359" r:id="rId16"/>
    <p:sldLayoutId id="2147484360" r:id="rId17"/>
    <p:sldLayoutId id="2147484361" r:id="rId18"/>
    <p:sldLayoutId id="2147484362" r:id="rId19"/>
  </p:sldLayoutIdLst>
  <p:transition>
    <p:wipe dir="r"/>
  </p:transition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4" descr="Anna_elämän_maistua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434" y="5394326"/>
            <a:ext cx="3983567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13" descr="Maitosuomi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4" y="188914"/>
            <a:ext cx="2302933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34733" y="274638"/>
            <a:ext cx="884766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perustyyl. napsautt.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8501" y="1600200"/>
            <a:ext cx="10883900" cy="442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tekstin perustyylejä napsauttamalla</a:t>
            </a:r>
          </a:p>
          <a:p>
            <a:pPr lvl="1"/>
            <a:r>
              <a:rPr lang="fi-FI" altLang="fi-FI"/>
              <a:t>toinen taso</a:t>
            </a:r>
          </a:p>
          <a:p>
            <a:pPr lvl="2"/>
            <a:r>
              <a:rPr lang="fi-FI" altLang="fi-FI"/>
              <a:t>kolmas taso</a:t>
            </a:r>
          </a:p>
          <a:p>
            <a:pPr lvl="3"/>
            <a:r>
              <a:rPr lang="fi-FI" altLang="fi-FI"/>
              <a:t>neljäs taso</a:t>
            </a:r>
          </a:p>
          <a:p>
            <a:pPr lvl="4"/>
            <a:r>
              <a:rPr lang="fi-FI" altLang="fi-FI"/>
              <a:t>viides taso</a:t>
            </a:r>
          </a:p>
        </p:txBody>
      </p:sp>
      <p:sp>
        <p:nvSpPr>
          <p:cNvPr id="501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49300" y="6303963"/>
            <a:ext cx="2844800" cy="39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2B75F2D-19F2-4F12-A98C-4166407A94F1}" type="datetime1">
              <a:rPr lang="fi-FI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01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4284" y="6300789"/>
            <a:ext cx="386080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501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84167" y="6308726"/>
            <a:ext cx="28448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640C867-7B31-4824-BB70-0B2EBF6EE347}" type="slidenum">
              <a:rPr lang="fi-FI" altLang="fi-FI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952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4" r:id="rId1"/>
    <p:sldLayoutId id="2147484365" r:id="rId2"/>
    <p:sldLayoutId id="2147484366" r:id="rId3"/>
    <p:sldLayoutId id="2147484367" r:id="rId4"/>
    <p:sldLayoutId id="2147484368" r:id="rId5"/>
    <p:sldLayoutId id="2147484369" r:id="rId6"/>
    <p:sldLayoutId id="2147484370" r:id="rId7"/>
    <p:sldLayoutId id="2147484371" r:id="rId8"/>
    <p:sldLayoutId id="2147484372" r:id="rId9"/>
    <p:sldLayoutId id="2147484373" r:id="rId10"/>
    <p:sldLayoutId id="2147484374" r:id="rId11"/>
    <p:sldLayoutId id="2147484375" r:id="rId12"/>
    <p:sldLayoutId id="2147484376" r:id="rId13"/>
    <p:sldLayoutId id="2147484377" r:id="rId14"/>
    <p:sldLayoutId id="2147484378" r:id="rId15"/>
    <p:sldLayoutId id="2147484379" r:id="rId16"/>
    <p:sldLayoutId id="2147484380" r:id="rId17"/>
    <p:sldLayoutId id="2147484381" r:id="rId18"/>
    <p:sldLayoutId id="2147484382" r:id="rId19"/>
  </p:sldLayoutIdLst>
  <p:transition>
    <p:wipe dir="r"/>
  </p:transition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4" descr="Anna_elämän_maistua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434" y="5394326"/>
            <a:ext cx="3983567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13" descr="Maitosuomi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4" y="188914"/>
            <a:ext cx="2302933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34733" y="274638"/>
            <a:ext cx="884766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perustyyl. napsautt.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8501" y="1600200"/>
            <a:ext cx="10883900" cy="442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tekstin perustyylejä napsauttamalla</a:t>
            </a:r>
          </a:p>
          <a:p>
            <a:pPr lvl="1"/>
            <a:r>
              <a:rPr lang="fi-FI" altLang="fi-FI"/>
              <a:t>toinen taso</a:t>
            </a:r>
          </a:p>
          <a:p>
            <a:pPr lvl="2"/>
            <a:r>
              <a:rPr lang="fi-FI" altLang="fi-FI"/>
              <a:t>kolmas taso</a:t>
            </a:r>
          </a:p>
          <a:p>
            <a:pPr lvl="3"/>
            <a:r>
              <a:rPr lang="fi-FI" altLang="fi-FI"/>
              <a:t>neljäs taso</a:t>
            </a:r>
          </a:p>
          <a:p>
            <a:pPr lvl="4"/>
            <a:r>
              <a:rPr lang="fi-FI" altLang="fi-FI"/>
              <a:t>viides taso</a:t>
            </a:r>
          </a:p>
        </p:txBody>
      </p:sp>
      <p:sp>
        <p:nvSpPr>
          <p:cNvPr id="501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49300" y="6303963"/>
            <a:ext cx="2844800" cy="39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2B75F2D-19F2-4F12-A98C-4166407A94F1}" type="datetime1">
              <a:rPr lang="fi-FI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01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4284" y="6300789"/>
            <a:ext cx="386080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501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84167" y="6308726"/>
            <a:ext cx="28448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640C867-7B31-4824-BB70-0B2EBF6EE347}" type="slidenum">
              <a:rPr lang="fi-FI" altLang="fi-FI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021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84" r:id="rId1"/>
    <p:sldLayoutId id="2147484385" r:id="rId2"/>
    <p:sldLayoutId id="2147484386" r:id="rId3"/>
    <p:sldLayoutId id="2147484387" r:id="rId4"/>
    <p:sldLayoutId id="2147484388" r:id="rId5"/>
    <p:sldLayoutId id="2147484389" r:id="rId6"/>
    <p:sldLayoutId id="2147484390" r:id="rId7"/>
    <p:sldLayoutId id="2147484391" r:id="rId8"/>
    <p:sldLayoutId id="2147484392" r:id="rId9"/>
    <p:sldLayoutId id="2147484393" r:id="rId10"/>
    <p:sldLayoutId id="2147484394" r:id="rId11"/>
    <p:sldLayoutId id="2147484395" r:id="rId12"/>
    <p:sldLayoutId id="2147484396" r:id="rId13"/>
    <p:sldLayoutId id="2147484397" r:id="rId14"/>
    <p:sldLayoutId id="2147484398" r:id="rId15"/>
    <p:sldLayoutId id="2147484399" r:id="rId16"/>
    <p:sldLayoutId id="2147484400" r:id="rId17"/>
    <p:sldLayoutId id="2147484401" r:id="rId18"/>
    <p:sldLayoutId id="2147484402" r:id="rId19"/>
  </p:sldLayoutIdLst>
  <p:transition>
    <p:wipe dir="r"/>
  </p:transition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4" descr="Anna_elämän_maistua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434" y="5394326"/>
            <a:ext cx="3983567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13" descr="Maitosuomi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4" y="188914"/>
            <a:ext cx="2302933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34733" y="274638"/>
            <a:ext cx="884766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perustyyl. napsautt.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8501" y="1600200"/>
            <a:ext cx="10883900" cy="442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tekstin perustyylejä napsauttamalla</a:t>
            </a:r>
          </a:p>
          <a:p>
            <a:pPr lvl="1"/>
            <a:r>
              <a:rPr lang="fi-FI" altLang="fi-FI"/>
              <a:t>toinen taso</a:t>
            </a:r>
          </a:p>
          <a:p>
            <a:pPr lvl="2"/>
            <a:r>
              <a:rPr lang="fi-FI" altLang="fi-FI"/>
              <a:t>kolmas taso</a:t>
            </a:r>
          </a:p>
          <a:p>
            <a:pPr lvl="3"/>
            <a:r>
              <a:rPr lang="fi-FI" altLang="fi-FI"/>
              <a:t>neljäs taso</a:t>
            </a:r>
          </a:p>
          <a:p>
            <a:pPr lvl="4"/>
            <a:r>
              <a:rPr lang="fi-FI" altLang="fi-FI"/>
              <a:t>viides taso</a:t>
            </a:r>
          </a:p>
        </p:txBody>
      </p:sp>
      <p:sp>
        <p:nvSpPr>
          <p:cNvPr id="501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49300" y="6303963"/>
            <a:ext cx="2844800" cy="39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2B75F2D-19F2-4F12-A98C-4166407A94F1}" type="datetime1">
              <a:rPr lang="fi-FI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01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4284" y="6300789"/>
            <a:ext cx="386080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501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84167" y="6308726"/>
            <a:ext cx="28448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640C867-7B31-4824-BB70-0B2EBF6EE347}" type="slidenum">
              <a:rPr lang="fi-FI" altLang="fi-FI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461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04" r:id="rId1"/>
    <p:sldLayoutId id="2147484405" r:id="rId2"/>
    <p:sldLayoutId id="2147484406" r:id="rId3"/>
    <p:sldLayoutId id="2147484407" r:id="rId4"/>
    <p:sldLayoutId id="2147484408" r:id="rId5"/>
    <p:sldLayoutId id="2147484409" r:id="rId6"/>
    <p:sldLayoutId id="2147484410" r:id="rId7"/>
    <p:sldLayoutId id="2147484411" r:id="rId8"/>
    <p:sldLayoutId id="2147484412" r:id="rId9"/>
    <p:sldLayoutId id="2147484413" r:id="rId10"/>
    <p:sldLayoutId id="2147484414" r:id="rId11"/>
    <p:sldLayoutId id="2147484415" r:id="rId12"/>
    <p:sldLayoutId id="2147484416" r:id="rId13"/>
    <p:sldLayoutId id="2147484417" r:id="rId14"/>
    <p:sldLayoutId id="2147484418" r:id="rId15"/>
    <p:sldLayoutId id="2147484419" r:id="rId16"/>
    <p:sldLayoutId id="2147484420" r:id="rId17"/>
    <p:sldLayoutId id="2147484421" r:id="rId18"/>
    <p:sldLayoutId id="2147484422" r:id="rId19"/>
  </p:sldLayoutIdLst>
  <p:transition>
    <p:wipe dir="r"/>
  </p:transition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4" descr="Anna_elämän_maistua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434" y="5394326"/>
            <a:ext cx="3983567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13" descr="Maitosuomi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4" y="188914"/>
            <a:ext cx="2302933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34733" y="274638"/>
            <a:ext cx="884766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perustyyl. napsautt.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8501" y="1600200"/>
            <a:ext cx="10883900" cy="442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tekstin perustyylejä napsauttamalla</a:t>
            </a:r>
          </a:p>
          <a:p>
            <a:pPr lvl="1"/>
            <a:r>
              <a:rPr lang="fi-FI" altLang="fi-FI"/>
              <a:t>toinen taso</a:t>
            </a:r>
          </a:p>
          <a:p>
            <a:pPr lvl="2"/>
            <a:r>
              <a:rPr lang="fi-FI" altLang="fi-FI"/>
              <a:t>kolmas taso</a:t>
            </a:r>
          </a:p>
          <a:p>
            <a:pPr lvl="3"/>
            <a:r>
              <a:rPr lang="fi-FI" altLang="fi-FI"/>
              <a:t>neljäs taso</a:t>
            </a:r>
          </a:p>
          <a:p>
            <a:pPr lvl="4"/>
            <a:r>
              <a:rPr lang="fi-FI" altLang="fi-FI"/>
              <a:t>viides taso</a:t>
            </a:r>
          </a:p>
        </p:txBody>
      </p:sp>
      <p:sp>
        <p:nvSpPr>
          <p:cNvPr id="501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49300" y="6303963"/>
            <a:ext cx="2844800" cy="39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2B75F2D-19F2-4F12-A98C-4166407A94F1}" type="datetime1">
              <a:rPr lang="fi-FI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01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4284" y="6300789"/>
            <a:ext cx="386080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501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84167" y="6308726"/>
            <a:ext cx="28448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640C867-7B31-4824-BB70-0B2EBF6EE347}" type="slidenum">
              <a:rPr lang="fi-FI" altLang="fi-FI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195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24" r:id="rId1"/>
    <p:sldLayoutId id="2147484425" r:id="rId2"/>
    <p:sldLayoutId id="2147484426" r:id="rId3"/>
    <p:sldLayoutId id="2147484427" r:id="rId4"/>
    <p:sldLayoutId id="2147484428" r:id="rId5"/>
    <p:sldLayoutId id="2147484429" r:id="rId6"/>
    <p:sldLayoutId id="2147484430" r:id="rId7"/>
    <p:sldLayoutId id="2147484431" r:id="rId8"/>
    <p:sldLayoutId id="2147484432" r:id="rId9"/>
    <p:sldLayoutId id="2147484433" r:id="rId10"/>
    <p:sldLayoutId id="2147484434" r:id="rId11"/>
    <p:sldLayoutId id="2147484435" r:id="rId12"/>
    <p:sldLayoutId id="2147484436" r:id="rId13"/>
    <p:sldLayoutId id="2147484437" r:id="rId14"/>
    <p:sldLayoutId id="2147484438" r:id="rId15"/>
    <p:sldLayoutId id="2147484439" r:id="rId16"/>
    <p:sldLayoutId id="2147484440" r:id="rId17"/>
    <p:sldLayoutId id="2147484441" r:id="rId18"/>
    <p:sldLayoutId id="2147484442" r:id="rId19"/>
  </p:sldLayoutIdLst>
  <p:transition>
    <p:wipe dir="r"/>
  </p:transition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4" descr="Anna_elämän_maistua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434" y="5394326"/>
            <a:ext cx="3983567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13" descr="Maitosuomi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4" y="188914"/>
            <a:ext cx="2302933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34733" y="274638"/>
            <a:ext cx="884766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perustyyl. napsautt.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8501" y="1600200"/>
            <a:ext cx="10883900" cy="442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tekstin perustyylejä napsauttamalla</a:t>
            </a:r>
          </a:p>
          <a:p>
            <a:pPr lvl="1"/>
            <a:r>
              <a:rPr lang="fi-FI" altLang="fi-FI"/>
              <a:t>toinen taso</a:t>
            </a:r>
          </a:p>
          <a:p>
            <a:pPr lvl="2"/>
            <a:r>
              <a:rPr lang="fi-FI" altLang="fi-FI"/>
              <a:t>kolmas taso</a:t>
            </a:r>
          </a:p>
          <a:p>
            <a:pPr lvl="3"/>
            <a:r>
              <a:rPr lang="fi-FI" altLang="fi-FI"/>
              <a:t>neljäs taso</a:t>
            </a:r>
          </a:p>
          <a:p>
            <a:pPr lvl="4"/>
            <a:r>
              <a:rPr lang="fi-FI" altLang="fi-FI"/>
              <a:t>viides taso</a:t>
            </a:r>
          </a:p>
        </p:txBody>
      </p:sp>
      <p:sp>
        <p:nvSpPr>
          <p:cNvPr id="501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49300" y="6303963"/>
            <a:ext cx="2844800" cy="39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2B75F2D-19F2-4F12-A98C-4166407A94F1}" type="datetime1">
              <a:rPr lang="fi-FI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01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4284" y="6300789"/>
            <a:ext cx="386080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501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84167" y="6308726"/>
            <a:ext cx="28448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640C867-7B31-4824-BB70-0B2EBF6EE347}" type="slidenum">
              <a:rPr lang="fi-FI" altLang="fi-FI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22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  <p:sldLayoutId id="2147483739" r:id="rId16"/>
    <p:sldLayoutId id="2147483740" r:id="rId17"/>
    <p:sldLayoutId id="2147483741" r:id="rId18"/>
    <p:sldLayoutId id="2147483742" r:id="rId19"/>
  </p:sldLayoutIdLst>
  <p:transition>
    <p:wipe dir="r"/>
  </p:transition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4" descr="Anna_elämän_maistua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434" y="5394326"/>
            <a:ext cx="3983567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13" descr="Maitosuomi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4" y="188914"/>
            <a:ext cx="2302933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34733" y="274638"/>
            <a:ext cx="884766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perustyyl. napsautt.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8501" y="1600200"/>
            <a:ext cx="10883900" cy="442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tekstin perustyylejä napsauttamalla</a:t>
            </a:r>
          </a:p>
          <a:p>
            <a:pPr lvl="1"/>
            <a:r>
              <a:rPr lang="fi-FI" altLang="fi-FI"/>
              <a:t>toinen taso</a:t>
            </a:r>
          </a:p>
          <a:p>
            <a:pPr lvl="2"/>
            <a:r>
              <a:rPr lang="fi-FI" altLang="fi-FI"/>
              <a:t>kolmas taso</a:t>
            </a:r>
          </a:p>
          <a:p>
            <a:pPr lvl="3"/>
            <a:r>
              <a:rPr lang="fi-FI" altLang="fi-FI"/>
              <a:t>neljäs taso</a:t>
            </a:r>
          </a:p>
          <a:p>
            <a:pPr lvl="4"/>
            <a:r>
              <a:rPr lang="fi-FI" altLang="fi-FI"/>
              <a:t>viides taso</a:t>
            </a:r>
          </a:p>
        </p:txBody>
      </p:sp>
      <p:sp>
        <p:nvSpPr>
          <p:cNvPr id="501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49300" y="6303963"/>
            <a:ext cx="2844800" cy="39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2B75F2D-19F2-4F12-A98C-4166407A94F1}" type="datetime1">
              <a:rPr lang="fi-FI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01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4284" y="6300789"/>
            <a:ext cx="386080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501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84167" y="6308726"/>
            <a:ext cx="28448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640C867-7B31-4824-BB70-0B2EBF6EE347}" type="slidenum">
              <a:rPr lang="fi-FI" altLang="fi-FI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350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44" r:id="rId1"/>
    <p:sldLayoutId id="2147484445" r:id="rId2"/>
    <p:sldLayoutId id="2147484446" r:id="rId3"/>
    <p:sldLayoutId id="2147484447" r:id="rId4"/>
    <p:sldLayoutId id="2147484448" r:id="rId5"/>
    <p:sldLayoutId id="2147484449" r:id="rId6"/>
    <p:sldLayoutId id="2147484450" r:id="rId7"/>
    <p:sldLayoutId id="2147484451" r:id="rId8"/>
    <p:sldLayoutId id="2147484452" r:id="rId9"/>
    <p:sldLayoutId id="2147484453" r:id="rId10"/>
    <p:sldLayoutId id="2147484454" r:id="rId11"/>
    <p:sldLayoutId id="2147484455" r:id="rId12"/>
    <p:sldLayoutId id="2147484456" r:id="rId13"/>
    <p:sldLayoutId id="2147484457" r:id="rId14"/>
    <p:sldLayoutId id="2147484458" r:id="rId15"/>
    <p:sldLayoutId id="2147484459" r:id="rId16"/>
    <p:sldLayoutId id="2147484460" r:id="rId17"/>
    <p:sldLayoutId id="2147484461" r:id="rId18"/>
    <p:sldLayoutId id="2147484462" r:id="rId19"/>
  </p:sldLayoutIdLst>
  <p:transition>
    <p:wipe dir="r"/>
  </p:transition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4" descr="Anna_elämän_maistua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434" y="5394326"/>
            <a:ext cx="3983567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13" descr="Maitosuomi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4" y="188914"/>
            <a:ext cx="2302933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34733" y="274638"/>
            <a:ext cx="884766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perustyyl. napsautt.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8501" y="1600200"/>
            <a:ext cx="10883900" cy="442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tekstin perustyylejä napsauttamalla</a:t>
            </a:r>
          </a:p>
          <a:p>
            <a:pPr lvl="1"/>
            <a:r>
              <a:rPr lang="fi-FI" altLang="fi-FI"/>
              <a:t>toinen taso</a:t>
            </a:r>
          </a:p>
          <a:p>
            <a:pPr lvl="2"/>
            <a:r>
              <a:rPr lang="fi-FI" altLang="fi-FI"/>
              <a:t>kolmas taso</a:t>
            </a:r>
          </a:p>
          <a:p>
            <a:pPr lvl="3"/>
            <a:r>
              <a:rPr lang="fi-FI" altLang="fi-FI"/>
              <a:t>neljäs taso</a:t>
            </a:r>
          </a:p>
          <a:p>
            <a:pPr lvl="4"/>
            <a:r>
              <a:rPr lang="fi-FI" altLang="fi-FI"/>
              <a:t>viides taso</a:t>
            </a:r>
          </a:p>
        </p:txBody>
      </p:sp>
      <p:sp>
        <p:nvSpPr>
          <p:cNvPr id="501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49300" y="6303963"/>
            <a:ext cx="2844800" cy="39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2B75F2D-19F2-4F12-A98C-4166407A94F1}" type="datetime1">
              <a:rPr lang="fi-FI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01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4284" y="6300789"/>
            <a:ext cx="386080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501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84167" y="6308726"/>
            <a:ext cx="28448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640C867-7B31-4824-BB70-0B2EBF6EE347}" type="slidenum">
              <a:rPr lang="fi-FI" altLang="fi-FI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710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64" r:id="rId1"/>
    <p:sldLayoutId id="2147484465" r:id="rId2"/>
    <p:sldLayoutId id="2147484466" r:id="rId3"/>
    <p:sldLayoutId id="2147484467" r:id="rId4"/>
    <p:sldLayoutId id="2147484468" r:id="rId5"/>
    <p:sldLayoutId id="2147484469" r:id="rId6"/>
    <p:sldLayoutId id="2147484470" r:id="rId7"/>
    <p:sldLayoutId id="2147484471" r:id="rId8"/>
    <p:sldLayoutId id="2147484472" r:id="rId9"/>
    <p:sldLayoutId id="2147484473" r:id="rId10"/>
    <p:sldLayoutId id="2147484474" r:id="rId11"/>
    <p:sldLayoutId id="2147484475" r:id="rId12"/>
    <p:sldLayoutId id="2147484476" r:id="rId13"/>
    <p:sldLayoutId id="2147484477" r:id="rId14"/>
    <p:sldLayoutId id="2147484478" r:id="rId15"/>
    <p:sldLayoutId id="2147484479" r:id="rId16"/>
    <p:sldLayoutId id="2147484480" r:id="rId17"/>
    <p:sldLayoutId id="2147484481" r:id="rId18"/>
    <p:sldLayoutId id="2147484482" r:id="rId19"/>
  </p:sldLayoutIdLst>
  <p:transition>
    <p:wipe dir="r"/>
  </p:transition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4" descr="Anna_elämän_maistua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434" y="5394326"/>
            <a:ext cx="3983567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13" descr="Maitosuomi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4" y="188914"/>
            <a:ext cx="2302933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34733" y="274638"/>
            <a:ext cx="884766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perustyyl. napsautt.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8501" y="1600200"/>
            <a:ext cx="10883900" cy="442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tekstin perustyylejä napsauttamalla</a:t>
            </a:r>
          </a:p>
          <a:p>
            <a:pPr lvl="1"/>
            <a:r>
              <a:rPr lang="fi-FI" altLang="fi-FI"/>
              <a:t>toinen taso</a:t>
            </a:r>
          </a:p>
          <a:p>
            <a:pPr lvl="2"/>
            <a:r>
              <a:rPr lang="fi-FI" altLang="fi-FI"/>
              <a:t>kolmas taso</a:t>
            </a:r>
          </a:p>
          <a:p>
            <a:pPr lvl="3"/>
            <a:r>
              <a:rPr lang="fi-FI" altLang="fi-FI"/>
              <a:t>neljäs taso</a:t>
            </a:r>
          </a:p>
          <a:p>
            <a:pPr lvl="4"/>
            <a:r>
              <a:rPr lang="fi-FI" altLang="fi-FI"/>
              <a:t>viides taso</a:t>
            </a:r>
          </a:p>
        </p:txBody>
      </p:sp>
      <p:sp>
        <p:nvSpPr>
          <p:cNvPr id="501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49300" y="6303963"/>
            <a:ext cx="2844800" cy="39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2B75F2D-19F2-4F12-A98C-4166407A94F1}" type="datetime1">
              <a:rPr lang="fi-FI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01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4284" y="6300789"/>
            <a:ext cx="386080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501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84167" y="6308726"/>
            <a:ext cx="28448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640C867-7B31-4824-BB70-0B2EBF6EE347}" type="slidenum">
              <a:rPr lang="fi-FI" altLang="fi-FI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083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84" r:id="rId1"/>
    <p:sldLayoutId id="2147484485" r:id="rId2"/>
    <p:sldLayoutId id="2147484486" r:id="rId3"/>
    <p:sldLayoutId id="2147484487" r:id="rId4"/>
    <p:sldLayoutId id="2147484488" r:id="rId5"/>
    <p:sldLayoutId id="2147484489" r:id="rId6"/>
    <p:sldLayoutId id="2147484490" r:id="rId7"/>
    <p:sldLayoutId id="2147484491" r:id="rId8"/>
    <p:sldLayoutId id="2147484492" r:id="rId9"/>
    <p:sldLayoutId id="2147484493" r:id="rId10"/>
    <p:sldLayoutId id="2147484494" r:id="rId11"/>
    <p:sldLayoutId id="2147484495" r:id="rId12"/>
    <p:sldLayoutId id="2147484496" r:id="rId13"/>
    <p:sldLayoutId id="2147484497" r:id="rId14"/>
    <p:sldLayoutId id="2147484498" r:id="rId15"/>
    <p:sldLayoutId id="2147484499" r:id="rId16"/>
    <p:sldLayoutId id="2147484500" r:id="rId17"/>
    <p:sldLayoutId id="2147484501" r:id="rId18"/>
    <p:sldLayoutId id="2147484502" r:id="rId19"/>
  </p:sldLayoutIdLst>
  <p:transition>
    <p:wipe dir="r"/>
  </p:transition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4" descr="Anna_elämän_maistua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434" y="5394326"/>
            <a:ext cx="3983567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13" descr="Maitosuomi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4" y="188914"/>
            <a:ext cx="2302933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34733" y="274638"/>
            <a:ext cx="884766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perustyyl. napsautt.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8501" y="1600200"/>
            <a:ext cx="10883900" cy="442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tekstin perustyylejä napsauttamalla</a:t>
            </a:r>
          </a:p>
          <a:p>
            <a:pPr lvl="1"/>
            <a:r>
              <a:rPr lang="fi-FI" altLang="fi-FI"/>
              <a:t>toinen taso</a:t>
            </a:r>
          </a:p>
          <a:p>
            <a:pPr lvl="2"/>
            <a:r>
              <a:rPr lang="fi-FI" altLang="fi-FI"/>
              <a:t>kolmas taso</a:t>
            </a:r>
          </a:p>
          <a:p>
            <a:pPr lvl="3"/>
            <a:r>
              <a:rPr lang="fi-FI" altLang="fi-FI"/>
              <a:t>neljäs taso</a:t>
            </a:r>
          </a:p>
          <a:p>
            <a:pPr lvl="4"/>
            <a:r>
              <a:rPr lang="fi-FI" altLang="fi-FI"/>
              <a:t>viides taso</a:t>
            </a:r>
          </a:p>
        </p:txBody>
      </p:sp>
      <p:sp>
        <p:nvSpPr>
          <p:cNvPr id="501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49300" y="6303963"/>
            <a:ext cx="2844800" cy="39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2B75F2D-19F2-4F12-A98C-4166407A94F1}" type="datetime1">
              <a:rPr lang="fi-FI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01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4284" y="6300789"/>
            <a:ext cx="386080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501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84167" y="6308726"/>
            <a:ext cx="28448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640C867-7B31-4824-BB70-0B2EBF6EE347}" type="slidenum">
              <a:rPr lang="fi-FI" altLang="fi-FI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534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04" r:id="rId1"/>
    <p:sldLayoutId id="2147484505" r:id="rId2"/>
    <p:sldLayoutId id="2147484506" r:id="rId3"/>
    <p:sldLayoutId id="2147484507" r:id="rId4"/>
    <p:sldLayoutId id="2147484508" r:id="rId5"/>
    <p:sldLayoutId id="2147484509" r:id="rId6"/>
    <p:sldLayoutId id="2147484510" r:id="rId7"/>
    <p:sldLayoutId id="2147484511" r:id="rId8"/>
    <p:sldLayoutId id="2147484512" r:id="rId9"/>
    <p:sldLayoutId id="2147484513" r:id="rId10"/>
    <p:sldLayoutId id="2147484514" r:id="rId11"/>
    <p:sldLayoutId id="2147484515" r:id="rId12"/>
    <p:sldLayoutId id="2147484516" r:id="rId13"/>
    <p:sldLayoutId id="2147484517" r:id="rId14"/>
    <p:sldLayoutId id="2147484518" r:id="rId15"/>
    <p:sldLayoutId id="2147484519" r:id="rId16"/>
    <p:sldLayoutId id="2147484520" r:id="rId17"/>
    <p:sldLayoutId id="2147484521" r:id="rId18"/>
    <p:sldLayoutId id="2147484522" r:id="rId19"/>
  </p:sldLayoutIdLst>
  <p:transition>
    <p:wipe dir="r"/>
  </p:transition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4" descr="Anna_elämän_maistua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434" y="5394326"/>
            <a:ext cx="3983567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13" descr="Maitosuomi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4" y="188914"/>
            <a:ext cx="2302933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34733" y="274638"/>
            <a:ext cx="884766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perustyyl. napsautt.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8501" y="1600200"/>
            <a:ext cx="10883900" cy="442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tekstin perustyylejä napsauttamalla</a:t>
            </a:r>
          </a:p>
          <a:p>
            <a:pPr lvl="1"/>
            <a:r>
              <a:rPr lang="fi-FI" altLang="fi-FI"/>
              <a:t>toinen taso</a:t>
            </a:r>
          </a:p>
          <a:p>
            <a:pPr lvl="2"/>
            <a:r>
              <a:rPr lang="fi-FI" altLang="fi-FI"/>
              <a:t>kolmas taso</a:t>
            </a:r>
          </a:p>
          <a:p>
            <a:pPr lvl="3"/>
            <a:r>
              <a:rPr lang="fi-FI" altLang="fi-FI"/>
              <a:t>neljäs taso</a:t>
            </a:r>
          </a:p>
          <a:p>
            <a:pPr lvl="4"/>
            <a:r>
              <a:rPr lang="fi-FI" altLang="fi-FI"/>
              <a:t>viides taso</a:t>
            </a:r>
          </a:p>
        </p:txBody>
      </p:sp>
      <p:sp>
        <p:nvSpPr>
          <p:cNvPr id="501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49300" y="6303963"/>
            <a:ext cx="2844800" cy="39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2B75F2D-19F2-4F12-A98C-4166407A94F1}" type="datetime1">
              <a:rPr lang="fi-FI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01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4284" y="6300789"/>
            <a:ext cx="386080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501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84167" y="6308726"/>
            <a:ext cx="28448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640C867-7B31-4824-BB70-0B2EBF6EE347}" type="slidenum">
              <a:rPr lang="fi-FI" altLang="fi-FI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010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24" r:id="rId1"/>
    <p:sldLayoutId id="2147484525" r:id="rId2"/>
    <p:sldLayoutId id="2147484526" r:id="rId3"/>
    <p:sldLayoutId id="2147484527" r:id="rId4"/>
    <p:sldLayoutId id="2147484528" r:id="rId5"/>
    <p:sldLayoutId id="2147484529" r:id="rId6"/>
    <p:sldLayoutId id="2147484530" r:id="rId7"/>
    <p:sldLayoutId id="2147484531" r:id="rId8"/>
    <p:sldLayoutId id="2147484532" r:id="rId9"/>
    <p:sldLayoutId id="2147484533" r:id="rId10"/>
    <p:sldLayoutId id="2147484534" r:id="rId11"/>
    <p:sldLayoutId id="2147484535" r:id="rId12"/>
    <p:sldLayoutId id="2147484536" r:id="rId13"/>
    <p:sldLayoutId id="2147484537" r:id="rId14"/>
    <p:sldLayoutId id="2147484538" r:id="rId15"/>
    <p:sldLayoutId id="2147484539" r:id="rId16"/>
    <p:sldLayoutId id="2147484540" r:id="rId17"/>
    <p:sldLayoutId id="2147484541" r:id="rId18"/>
    <p:sldLayoutId id="2147484542" r:id="rId19"/>
  </p:sldLayoutIdLst>
  <p:transition>
    <p:wipe dir="r"/>
  </p:transition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4" descr="Anna_elämän_maistua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434" y="5394326"/>
            <a:ext cx="3983567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13" descr="Maitosuomi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4" y="188914"/>
            <a:ext cx="2302933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34733" y="274638"/>
            <a:ext cx="884766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perustyyl. napsautt.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8501" y="1600200"/>
            <a:ext cx="10883900" cy="442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tekstin perustyylejä napsauttamalla</a:t>
            </a:r>
          </a:p>
          <a:p>
            <a:pPr lvl="1"/>
            <a:r>
              <a:rPr lang="fi-FI" altLang="fi-FI"/>
              <a:t>toinen taso</a:t>
            </a:r>
          </a:p>
          <a:p>
            <a:pPr lvl="2"/>
            <a:r>
              <a:rPr lang="fi-FI" altLang="fi-FI"/>
              <a:t>kolmas taso</a:t>
            </a:r>
          </a:p>
          <a:p>
            <a:pPr lvl="3"/>
            <a:r>
              <a:rPr lang="fi-FI" altLang="fi-FI"/>
              <a:t>neljäs taso</a:t>
            </a:r>
          </a:p>
          <a:p>
            <a:pPr lvl="4"/>
            <a:r>
              <a:rPr lang="fi-FI" altLang="fi-FI"/>
              <a:t>viides taso</a:t>
            </a:r>
          </a:p>
        </p:txBody>
      </p:sp>
      <p:sp>
        <p:nvSpPr>
          <p:cNvPr id="501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49300" y="6303963"/>
            <a:ext cx="2844800" cy="39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2B75F2D-19F2-4F12-A98C-4166407A94F1}" type="datetime1">
              <a:rPr lang="fi-FI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01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4284" y="6300789"/>
            <a:ext cx="386080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501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84167" y="6308726"/>
            <a:ext cx="28448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640C867-7B31-4824-BB70-0B2EBF6EE347}" type="slidenum">
              <a:rPr lang="fi-FI" altLang="fi-FI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569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44" r:id="rId1"/>
    <p:sldLayoutId id="2147484545" r:id="rId2"/>
    <p:sldLayoutId id="2147484546" r:id="rId3"/>
    <p:sldLayoutId id="2147484547" r:id="rId4"/>
    <p:sldLayoutId id="2147484548" r:id="rId5"/>
    <p:sldLayoutId id="2147484549" r:id="rId6"/>
    <p:sldLayoutId id="2147484550" r:id="rId7"/>
    <p:sldLayoutId id="2147484551" r:id="rId8"/>
    <p:sldLayoutId id="2147484552" r:id="rId9"/>
    <p:sldLayoutId id="2147484553" r:id="rId10"/>
    <p:sldLayoutId id="2147484554" r:id="rId11"/>
    <p:sldLayoutId id="2147484555" r:id="rId12"/>
    <p:sldLayoutId id="2147484556" r:id="rId13"/>
    <p:sldLayoutId id="2147484557" r:id="rId14"/>
    <p:sldLayoutId id="2147484558" r:id="rId15"/>
    <p:sldLayoutId id="2147484559" r:id="rId16"/>
    <p:sldLayoutId id="2147484560" r:id="rId17"/>
    <p:sldLayoutId id="2147484561" r:id="rId18"/>
    <p:sldLayoutId id="2147484562" r:id="rId19"/>
  </p:sldLayoutIdLst>
  <p:transition>
    <p:wipe dir="r"/>
  </p:transition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4" descr="Anna_elämän_maistua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434" y="5394326"/>
            <a:ext cx="3983567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13" descr="Maitosuomi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4" y="188914"/>
            <a:ext cx="2302933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34733" y="274638"/>
            <a:ext cx="884766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perustyyl. napsautt.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8501" y="1600200"/>
            <a:ext cx="10883900" cy="442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tekstin perustyylejä napsauttamalla</a:t>
            </a:r>
          </a:p>
          <a:p>
            <a:pPr lvl="1"/>
            <a:r>
              <a:rPr lang="fi-FI" altLang="fi-FI"/>
              <a:t>toinen taso</a:t>
            </a:r>
          </a:p>
          <a:p>
            <a:pPr lvl="2"/>
            <a:r>
              <a:rPr lang="fi-FI" altLang="fi-FI"/>
              <a:t>kolmas taso</a:t>
            </a:r>
          </a:p>
          <a:p>
            <a:pPr lvl="3"/>
            <a:r>
              <a:rPr lang="fi-FI" altLang="fi-FI"/>
              <a:t>neljäs taso</a:t>
            </a:r>
          </a:p>
          <a:p>
            <a:pPr lvl="4"/>
            <a:r>
              <a:rPr lang="fi-FI" altLang="fi-FI"/>
              <a:t>viides taso</a:t>
            </a:r>
          </a:p>
        </p:txBody>
      </p:sp>
      <p:sp>
        <p:nvSpPr>
          <p:cNvPr id="501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49300" y="6303963"/>
            <a:ext cx="2844800" cy="39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2B75F2D-19F2-4F12-A98C-4166407A94F1}" type="datetime1">
              <a:rPr lang="fi-FI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01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4284" y="6300789"/>
            <a:ext cx="386080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501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84167" y="6308726"/>
            <a:ext cx="28448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640C867-7B31-4824-BB70-0B2EBF6EE347}" type="slidenum">
              <a:rPr lang="fi-FI" altLang="fi-FI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551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64" r:id="rId1"/>
    <p:sldLayoutId id="2147484565" r:id="rId2"/>
    <p:sldLayoutId id="2147484566" r:id="rId3"/>
    <p:sldLayoutId id="2147484567" r:id="rId4"/>
    <p:sldLayoutId id="2147484568" r:id="rId5"/>
    <p:sldLayoutId id="2147484569" r:id="rId6"/>
    <p:sldLayoutId id="2147484570" r:id="rId7"/>
    <p:sldLayoutId id="2147484571" r:id="rId8"/>
    <p:sldLayoutId id="2147484572" r:id="rId9"/>
    <p:sldLayoutId id="2147484573" r:id="rId10"/>
    <p:sldLayoutId id="2147484574" r:id="rId11"/>
    <p:sldLayoutId id="2147484575" r:id="rId12"/>
    <p:sldLayoutId id="2147484576" r:id="rId13"/>
    <p:sldLayoutId id="2147484577" r:id="rId14"/>
    <p:sldLayoutId id="2147484578" r:id="rId15"/>
    <p:sldLayoutId id="2147484579" r:id="rId16"/>
    <p:sldLayoutId id="2147484580" r:id="rId17"/>
    <p:sldLayoutId id="2147484581" r:id="rId18"/>
    <p:sldLayoutId id="2147484582" r:id="rId19"/>
  </p:sldLayoutIdLst>
  <p:transition>
    <p:wipe dir="r"/>
  </p:transition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4" descr="Anna_elämän_maistua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434" y="5394326"/>
            <a:ext cx="3983567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13" descr="Maitosuomi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4" y="188914"/>
            <a:ext cx="2302933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34733" y="274638"/>
            <a:ext cx="884766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perustyyl. napsautt.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8501" y="1600200"/>
            <a:ext cx="10883900" cy="442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tekstin perustyylejä napsauttamalla</a:t>
            </a:r>
          </a:p>
          <a:p>
            <a:pPr lvl="1"/>
            <a:r>
              <a:rPr lang="fi-FI" altLang="fi-FI"/>
              <a:t>toinen taso</a:t>
            </a:r>
          </a:p>
          <a:p>
            <a:pPr lvl="2"/>
            <a:r>
              <a:rPr lang="fi-FI" altLang="fi-FI"/>
              <a:t>kolmas taso</a:t>
            </a:r>
          </a:p>
          <a:p>
            <a:pPr lvl="3"/>
            <a:r>
              <a:rPr lang="fi-FI" altLang="fi-FI"/>
              <a:t>neljäs taso</a:t>
            </a:r>
          </a:p>
          <a:p>
            <a:pPr lvl="4"/>
            <a:r>
              <a:rPr lang="fi-FI" altLang="fi-FI"/>
              <a:t>viides taso</a:t>
            </a:r>
          </a:p>
        </p:txBody>
      </p:sp>
      <p:sp>
        <p:nvSpPr>
          <p:cNvPr id="501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49300" y="6303963"/>
            <a:ext cx="2844800" cy="39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2B75F2D-19F2-4F12-A98C-4166407A94F1}" type="datetime1">
              <a:rPr lang="fi-FI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01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4284" y="6300789"/>
            <a:ext cx="386080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501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84167" y="6308726"/>
            <a:ext cx="28448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640C867-7B31-4824-BB70-0B2EBF6EE347}" type="slidenum">
              <a:rPr lang="fi-FI" altLang="fi-FI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086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84" r:id="rId1"/>
    <p:sldLayoutId id="2147484585" r:id="rId2"/>
    <p:sldLayoutId id="2147484586" r:id="rId3"/>
    <p:sldLayoutId id="2147484587" r:id="rId4"/>
    <p:sldLayoutId id="2147484588" r:id="rId5"/>
    <p:sldLayoutId id="2147484589" r:id="rId6"/>
    <p:sldLayoutId id="2147484590" r:id="rId7"/>
    <p:sldLayoutId id="2147484591" r:id="rId8"/>
    <p:sldLayoutId id="2147484592" r:id="rId9"/>
    <p:sldLayoutId id="2147484593" r:id="rId10"/>
    <p:sldLayoutId id="2147484594" r:id="rId11"/>
    <p:sldLayoutId id="2147484595" r:id="rId12"/>
    <p:sldLayoutId id="2147484596" r:id="rId13"/>
    <p:sldLayoutId id="2147484597" r:id="rId14"/>
    <p:sldLayoutId id="2147484598" r:id="rId15"/>
    <p:sldLayoutId id="2147484599" r:id="rId16"/>
    <p:sldLayoutId id="2147484600" r:id="rId17"/>
    <p:sldLayoutId id="2147484601" r:id="rId18"/>
    <p:sldLayoutId id="2147484602" r:id="rId19"/>
  </p:sldLayoutIdLst>
  <p:transition>
    <p:wipe dir="r"/>
  </p:transition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4" descr="Anna_elämän_maistua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434" y="5394326"/>
            <a:ext cx="3983567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13" descr="Maitosuomi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4" y="188914"/>
            <a:ext cx="2302933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34733" y="274638"/>
            <a:ext cx="884766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perustyyl. napsautt.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8501" y="1600200"/>
            <a:ext cx="10883900" cy="442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tekstin perustyylejä napsauttamalla</a:t>
            </a:r>
          </a:p>
          <a:p>
            <a:pPr lvl="1"/>
            <a:r>
              <a:rPr lang="fi-FI" altLang="fi-FI"/>
              <a:t>toinen taso</a:t>
            </a:r>
          </a:p>
          <a:p>
            <a:pPr lvl="2"/>
            <a:r>
              <a:rPr lang="fi-FI" altLang="fi-FI"/>
              <a:t>kolmas taso</a:t>
            </a:r>
          </a:p>
          <a:p>
            <a:pPr lvl="3"/>
            <a:r>
              <a:rPr lang="fi-FI" altLang="fi-FI"/>
              <a:t>neljäs taso</a:t>
            </a:r>
          </a:p>
          <a:p>
            <a:pPr lvl="4"/>
            <a:r>
              <a:rPr lang="fi-FI" altLang="fi-FI"/>
              <a:t>viides taso</a:t>
            </a:r>
          </a:p>
        </p:txBody>
      </p:sp>
      <p:sp>
        <p:nvSpPr>
          <p:cNvPr id="501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49300" y="6303963"/>
            <a:ext cx="2844800" cy="39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2B75F2D-19F2-4F12-A98C-4166407A94F1}" type="datetime1">
              <a:rPr lang="fi-FI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01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4284" y="6300789"/>
            <a:ext cx="386080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501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84167" y="6308726"/>
            <a:ext cx="28448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640C867-7B31-4824-BB70-0B2EBF6EE347}" type="slidenum">
              <a:rPr lang="fi-FI" altLang="fi-FI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52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04" r:id="rId1"/>
    <p:sldLayoutId id="2147484605" r:id="rId2"/>
    <p:sldLayoutId id="2147484606" r:id="rId3"/>
    <p:sldLayoutId id="2147484607" r:id="rId4"/>
    <p:sldLayoutId id="2147484608" r:id="rId5"/>
    <p:sldLayoutId id="2147484609" r:id="rId6"/>
    <p:sldLayoutId id="2147484610" r:id="rId7"/>
    <p:sldLayoutId id="2147484611" r:id="rId8"/>
    <p:sldLayoutId id="2147484612" r:id="rId9"/>
    <p:sldLayoutId id="2147484613" r:id="rId10"/>
    <p:sldLayoutId id="2147484614" r:id="rId11"/>
    <p:sldLayoutId id="2147484615" r:id="rId12"/>
    <p:sldLayoutId id="2147484616" r:id="rId13"/>
    <p:sldLayoutId id="2147484617" r:id="rId14"/>
    <p:sldLayoutId id="2147484618" r:id="rId15"/>
    <p:sldLayoutId id="2147484619" r:id="rId16"/>
    <p:sldLayoutId id="2147484620" r:id="rId17"/>
    <p:sldLayoutId id="2147484621" r:id="rId18"/>
    <p:sldLayoutId id="2147484622" r:id="rId19"/>
  </p:sldLayoutIdLst>
  <p:transition>
    <p:wipe dir="r"/>
  </p:transition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4" descr="Anna_elämän_maistua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434" y="5394326"/>
            <a:ext cx="3983567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13" descr="Maitosuomi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4" y="188914"/>
            <a:ext cx="2302933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34733" y="274638"/>
            <a:ext cx="884766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perustyyl. napsautt.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8501" y="1600200"/>
            <a:ext cx="10883900" cy="442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tekstin perustyylejä napsauttamalla</a:t>
            </a:r>
          </a:p>
          <a:p>
            <a:pPr lvl="1"/>
            <a:r>
              <a:rPr lang="fi-FI" altLang="fi-FI"/>
              <a:t>toinen taso</a:t>
            </a:r>
          </a:p>
          <a:p>
            <a:pPr lvl="2"/>
            <a:r>
              <a:rPr lang="fi-FI" altLang="fi-FI"/>
              <a:t>kolmas taso</a:t>
            </a:r>
          </a:p>
          <a:p>
            <a:pPr lvl="3"/>
            <a:r>
              <a:rPr lang="fi-FI" altLang="fi-FI"/>
              <a:t>neljäs taso</a:t>
            </a:r>
          </a:p>
          <a:p>
            <a:pPr lvl="4"/>
            <a:r>
              <a:rPr lang="fi-FI" altLang="fi-FI"/>
              <a:t>viides taso</a:t>
            </a:r>
          </a:p>
        </p:txBody>
      </p:sp>
      <p:sp>
        <p:nvSpPr>
          <p:cNvPr id="501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49300" y="6303963"/>
            <a:ext cx="2844800" cy="39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2B75F2D-19F2-4F12-A98C-4166407A94F1}" type="datetime1">
              <a:rPr lang="fi-FI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01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4284" y="6300789"/>
            <a:ext cx="386080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501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84167" y="6308726"/>
            <a:ext cx="28448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640C867-7B31-4824-BB70-0B2EBF6EE347}" type="slidenum">
              <a:rPr lang="fi-FI" altLang="fi-FI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989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24" r:id="rId1"/>
    <p:sldLayoutId id="2147484625" r:id="rId2"/>
    <p:sldLayoutId id="2147484626" r:id="rId3"/>
    <p:sldLayoutId id="2147484627" r:id="rId4"/>
    <p:sldLayoutId id="2147484628" r:id="rId5"/>
    <p:sldLayoutId id="2147484629" r:id="rId6"/>
    <p:sldLayoutId id="2147484630" r:id="rId7"/>
    <p:sldLayoutId id="2147484631" r:id="rId8"/>
    <p:sldLayoutId id="2147484632" r:id="rId9"/>
    <p:sldLayoutId id="2147484633" r:id="rId10"/>
    <p:sldLayoutId id="2147484634" r:id="rId11"/>
    <p:sldLayoutId id="2147484635" r:id="rId12"/>
    <p:sldLayoutId id="2147484636" r:id="rId13"/>
    <p:sldLayoutId id="2147484637" r:id="rId14"/>
    <p:sldLayoutId id="2147484638" r:id="rId15"/>
    <p:sldLayoutId id="2147484639" r:id="rId16"/>
    <p:sldLayoutId id="2147484640" r:id="rId17"/>
    <p:sldLayoutId id="2147484641" r:id="rId18"/>
    <p:sldLayoutId id="2147484642" r:id="rId19"/>
  </p:sldLayoutIdLst>
  <p:transition>
    <p:wipe dir="r"/>
  </p:transition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4" descr="Anna_elämän_maistua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434" y="5394326"/>
            <a:ext cx="3983567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13" descr="Maitosuomi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4" y="188914"/>
            <a:ext cx="2302933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34733" y="274638"/>
            <a:ext cx="884766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perustyyl. napsautt.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8501" y="1600200"/>
            <a:ext cx="10883900" cy="442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tekstin perustyylejä napsauttamalla</a:t>
            </a:r>
          </a:p>
          <a:p>
            <a:pPr lvl="1"/>
            <a:r>
              <a:rPr lang="fi-FI" altLang="fi-FI"/>
              <a:t>toinen taso</a:t>
            </a:r>
          </a:p>
          <a:p>
            <a:pPr lvl="2"/>
            <a:r>
              <a:rPr lang="fi-FI" altLang="fi-FI"/>
              <a:t>kolmas taso</a:t>
            </a:r>
          </a:p>
          <a:p>
            <a:pPr lvl="3"/>
            <a:r>
              <a:rPr lang="fi-FI" altLang="fi-FI"/>
              <a:t>neljäs taso</a:t>
            </a:r>
          </a:p>
          <a:p>
            <a:pPr lvl="4"/>
            <a:r>
              <a:rPr lang="fi-FI" altLang="fi-FI"/>
              <a:t>viides taso</a:t>
            </a:r>
          </a:p>
        </p:txBody>
      </p:sp>
      <p:sp>
        <p:nvSpPr>
          <p:cNvPr id="501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49300" y="6303963"/>
            <a:ext cx="2844800" cy="39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2B75F2D-19F2-4F12-A98C-4166407A94F1}" type="datetime1">
              <a:rPr lang="fi-FI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01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4284" y="6300789"/>
            <a:ext cx="386080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501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84167" y="6308726"/>
            <a:ext cx="28448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640C867-7B31-4824-BB70-0B2EBF6EE347}" type="slidenum">
              <a:rPr lang="fi-FI" altLang="fi-FI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712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  <p:sldLayoutId id="2147483757" r:id="rId14"/>
    <p:sldLayoutId id="2147483758" r:id="rId15"/>
    <p:sldLayoutId id="2147483759" r:id="rId16"/>
    <p:sldLayoutId id="2147483760" r:id="rId17"/>
    <p:sldLayoutId id="2147483761" r:id="rId18"/>
    <p:sldLayoutId id="2147483762" r:id="rId19"/>
  </p:sldLayoutIdLst>
  <p:transition>
    <p:wipe dir="r"/>
  </p:transition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4" descr="Anna_elämän_maistua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434" y="5394326"/>
            <a:ext cx="3983567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13" descr="Maitosuomi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4" y="188914"/>
            <a:ext cx="2302933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34733" y="274638"/>
            <a:ext cx="884766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perustyyl. napsautt.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8501" y="1600200"/>
            <a:ext cx="10883900" cy="442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tekstin perustyylejä napsauttamalla</a:t>
            </a:r>
          </a:p>
          <a:p>
            <a:pPr lvl="1"/>
            <a:r>
              <a:rPr lang="fi-FI" altLang="fi-FI"/>
              <a:t>toinen taso</a:t>
            </a:r>
          </a:p>
          <a:p>
            <a:pPr lvl="2"/>
            <a:r>
              <a:rPr lang="fi-FI" altLang="fi-FI"/>
              <a:t>kolmas taso</a:t>
            </a:r>
          </a:p>
          <a:p>
            <a:pPr lvl="3"/>
            <a:r>
              <a:rPr lang="fi-FI" altLang="fi-FI"/>
              <a:t>neljäs taso</a:t>
            </a:r>
          </a:p>
          <a:p>
            <a:pPr lvl="4"/>
            <a:r>
              <a:rPr lang="fi-FI" altLang="fi-FI"/>
              <a:t>viides taso</a:t>
            </a:r>
          </a:p>
        </p:txBody>
      </p:sp>
      <p:sp>
        <p:nvSpPr>
          <p:cNvPr id="501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49300" y="6303963"/>
            <a:ext cx="2844800" cy="39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2B75F2D-19F2-4F12-A98C-4166407A94F1}" type="datetime1">
              <a:rPr lang="fi-FI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01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4284" y="6300789"/>
            <a:ext cx="386080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501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84167" y="6308726"/>
            <a:ext cx="28448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640C867-7B31-4824-BB70-0B2EBF6EE347}" type="slidenum">
              <a:rPr lang="fi-FI" altLang="fi-FI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271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64" r:id="rId1"/>
    <p:sldLayoutId id="2147484665" r:id="rId2"/>
    <p:sldLayoutId id="2147484666" r:id="rId3"/>
    <p:sldLayoutId id="2147484667" r:id="rId4"/>
    <p:sldLayoutId id="2147484668" r:id="rId5"/>
    <p:sldLayoutId id="2147484669" r:id="rId6"/>
    <p:sldLayoutId id="2147484670" r:id="rId7"/>
    <p:sldLayoutId id="2147484671" r:id="rId8"/>
    <p:sldLayoutId id="2147484672" r:id="rId9"/>
    <p:sldLayoutId id="2147484673" r:id="rId10"/>
    <p:sldLayoutId id="2147484674" r:id="rId11"/>
    <p:sldLayoutId id="2147484675" r:id="rId12"/>
    <p:sldLayoutId id="2147484676" r:id="rId13"/>
    <p:sldLayoutId id="2147484677" r:id="rId14"/>
    <p:sldLayoutId id="2147484678" r:id="rId15"/>
    <p:sldLayoutId id="2147484679" r:id="rId16"/>
    <p:sldLayoutId id="2147484680" r:id="rId17"/>
    <p:sldLayoutId id="2147484681" r:id="rId18"/>
    <p:sldLayoutId id="2147484682" r:id="rId19"/>
  </p:sldLayoutIdLst>
  <p:transition>
    <p:wipe dir="r"/>
  </p:transition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4" descr="Anna_elämän_maistua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434" y="5394326"/>
            <a:ext cx="3983567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13" descr="Maitosuomi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4" y="188914"/>
            <a:ext cx="2302933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34733" y="274638"/>
            <a:ext cx="884766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perustyyl. napsautt.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8501" y="1600200"/>
            <a:ext cx="10883900" cy="442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tekstin perustyylejä napsauttamalla</a:t>
            </a:r>
          </a:p>
          <a:p>
            <a:pPr lvl="1"/>
            <a:r>
              <a:rPr lang="fi-FI" altLang="fi-FI"/>
              <a:t>toinen taso</a:t>
            </a:r>
          </a:p>
          <a:p>
            <a:pPr lvl="2"/>
            <a:r>
              <a:rPr lang="fi-FI" altLang="fi-FI"/>
              <a:t>kolmas taso</a:t>
            </a:r>
          </a:p>
          <a:p>
            <a:pPr lvl="3"/>
            <a:r>
              <a:rPr lang="fi-FI" altLang="fi-FI"/>
              <a:t>neljäs taso</a:t>
            </a:r>
          </a:p>
          <a:p>
            <a:pPr lvl="4"/>
            <a:r>
              <a:rPr lang="fi-FI" altLang="fi-FI"/>
              <a:t>viides taso</a:t>
            </a:r>
          </a:p>
        </p:txBody>
      </p:sp>
      <p:sp>
        <p:nvSpPr>
          <p:cNvPr id="501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49300" y="6303963"/>
            <a:ext cx="2844800" cy="39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2B75F2D-19F2-4F12-A98C-4166407A94F1}" type="datetime1">
              <a:rPr lang="fi-FI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01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4284" y="6300789"/>
            <a:ext cx="386080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501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84167" y="6308726"/>
            <a:ext cx="28448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640C867-7B31-4824-BB70-0B2EBF6EE347}" type="slidenum">
              <a:rPr lang="fi-FI" altLang="fi-FI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244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84" r:id="rId1"/>
    <p:sldLayoutId id="2147484685" r:id="rId2"/>
    <p:sldLayoutId id="2147484686" r:id="rId3"/>
    <p:sldLayoutId id="2147484687" r:id="rId4"/>
    <p:sldLayoutId id="2147484688" r:id="rId5"/>
    <p:sldLayoutId id="2147484689" r:id="rId6"/>
    <p:sldLayoutId id="2147484690" r:id="rId7"/>
    <p:sldLayoutId id="2147484691" r:id="rId8"/>
    <p:sldLayoutId id="2147484692" r:id="rId9"/>
    <p:sldLayoutId id="2147484693" r:id="rId10"/>
    <p:sldLayoutId id="2147484694" r:id="rId11"/>
    <p:sldLayoutId id="2147484695" r:id="rId12"/>
    <p:sldLayoutId id="2147484696" r:id="rId13"/>
    <p:sldLayoutId id="2147484697" r:id="rId14"/>
    <p:sldLayoutId id="2147484698" r:id="rId15"/>
    <p:sldLayoutId id="2147484699" r:id="rId16"/>
    <p:sldLayoutId id="2147484700" r:id="rId17"/>
    <p:sldLayoutId id="2147484701" r:id="rId18"/>
    <p:sldLayoutId id="2147484702" r:id="rId19"/>
  </p:sldLayoutIdLst>
  <p:transition>
    <p:wipe dir="r"/>
  </p:transition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4" descr="Anna_elämän_maistua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434" y="5394326"/>
            <a:ext cx="3983567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13" descr="Maitosuomi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4" y="188914"/>
            <a:ext cx="2302933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34733" y="274638"/>
            <a:ext cx="884766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perustyyl. napsautt.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8501" y="1600200"/>
            <a:ext cx="10883900" cy="442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tekstin perustyylejä napsauttamalla</a:t>
            </a:r>
          </a:p>
          <a:p>
            <a:pPr lvl="1"/>
            <a:r>
              <a:rPr lang="fi-FI" altLang="fi-FI"/>
              <a:t>toinen taso</a:t>
            </a:r>
          </a:p>
          <a:p>
            <a:pPr lvl="2"/>
            <a:r>
              <a:rPr lang="fi-FI" altLang="fi-FI"/>
              <a:t>kolmas taso</a:t>
            </a:r>
          </a:p>
          <a:p>
            <a:pPr lvl="3"/>
            <a:r>
              <a:rPr lang="fi-FI" altLang="fi-FI"/>
              <a:t>neljäs taso</a:t>
            </a:r>
          </a:p>
          <a:p>
            <a:pPr lvl="4"/>
            <a:r>
              <a:rPr lang="fi-FI" altLang="fi-FI"/>
              <a:t>viides taso</a:t>
            </a:r>
          </a:p>
        </p:txBody>
      </p:sp>
      <p:sp>
        <p:nvSpPr>
          <p:cNvPr id="501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49300" y="6303963"/>
            <a:ext cx="2844800" cy="39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2B75F2D-19F2-4F12-A98C-4166407A94F1}" type="datetime1">
              <a:rPr lang="fi-FI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01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4284" y="6300789"/>
            <a:ext cx="386080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501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84167" y="6308726"/>
            <a:ext cx="28448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640C867-7B31-4824-BB70-0B2EBF6EE347}" type="slidenum">
              <a:rPr lang="fi-FI" altLang="fi-FI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539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04" r:id="rId1"/>
    <p:sldLayoutId id="2147484705" r:id="rId2"/>
    <p:sldLayoutId id="2147484706" r:id="rId3"/>
    <p:sldLayoutId id="2147484707" r:id="rId4"/>
    <p:sldLayoutId id="2147484708" r:id="rId5"/>
    <p:sldLayoutId id="2147484709" r:id="rId6"/>
    <p:sldLayoutId id="2147484710" r:id="rId7"/>
    <p:sldLayoutId id="2147484711" r:id="rId8"/>
    <p:sldLayoutId id="2147484712" r:id="rId9"/>
    <p:sldLayoutId id="2147484713" r:id="rId10"/>
    <p:sldLayoutId id="2147484714" r:id="rId11"/>
    <p:sldLayoutId id="2147484715" r:id="rId12"/>
    <p:sldLayoutId id="2147484716" r:id="rId13"/>
    <p:sldLayoutId id="2147484717" r:id="rId14"/>
    <p:sldLayoutId id="2147484718" r:id="rId15"/>
    <p:sldLayoutId id="2147484719" r:id="rId16"/>
    <p:sldLayoutId id="2147484720" r:id="rId17"/>
    <p:sldLayoutId id="2147484721" r:id="rId18"/>
    <p:sldLayoutId id="2147484722" r:id="rId19"/>
  </p:sldLayoutIdLst>
  <p:transition>
    <p:wipe dir="r"/>
  </p:transition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4" descr="Anna_elämän_maistua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434" y="5394326"/>
            <a:ext cx="3983567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13" descr="Maitosuomi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4" y="188914"/>
            <a:ext cx="2302933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34733" y="274638"/>
            <a:ext cx="884766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perustyyl. napsautt.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8501" y="1600200"/>
            <a:ext cx="10883900" cy="442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tekstin perustyylejä napsauttamalla</a:t>
            </a:r>
          </a:p>
          <a:p>
            <a:pPr lvl="1"/>
            <a:r>
              <a:rPr lang="fi-FI" altLang="fi-FI"/>
              <a:t>toinen taso</a:t>
            </a:r>
          </a:p>
          <a:p>
            <a:pPr lvl="2"/>
            <a:r>
              <a:rPr lang="fi-FI" altLang="fi-FI"/>
              <a:t>kolmas taso</a:t>
            </a:r>
          </a:p>
          <a:p>
            <a:pPr lvl="3"/>
            <a:r>
              <a:rPr lang="fi-FI" altLang="fi-FI"/>
              <a:t>neljäs taso</a:t>
            </a:r>
          </a:p>
          <a:p>
            <a:pPr lvl="4"/>
            <a:r>
              <a:rPr lang="fi-FI" altLang="fi-FI"/>
              <a:t>viides taso</a:t>
            </a:r>
          </a:p>
        </p:txBody>
      </p:sp>
      <p:sp>
        <p:nvSpPr>
          <p:cNvPr id="501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49300" y="6303963"/>
            <a:ext cx="2844800" cy="39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2B75F2D-19F2-4F12-A98C-4166407A94F1}" type="datetime1">
              <a:rPr lang="fi-FI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01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4284" y="6300789"/>
            <a:ext cx="386080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501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84167" y="6308726"/>
            <a:ext cx="28448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640C867-7B31-4824-BB70-0B2EBF6EE347}" type="slidenum">
              <a:rPr lang="fi-FI" altLang="fi-FI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799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24" r:id="rId1"/>
    <p:sldLayoutId id="2147484725" r:id="rId2"/>
    <p:sldLayoutId id="2147484726" r:id="rId3"/>
    <p:sldLayoutId id="2147484727" r:id="rId4"/>
    <p:sldLayoutId id="2147484728" r:id="rId5"/>
    <p:sldLayoutId id="2147484729" r:id="rId6"/>
    <p:sldLayoutId id="2147484730" r:id="rId7"/>
    <p:sldLayoutId id="2147484731" r:id="rId8"/>
    <p:sldLayoutId id="2147484732" r:id="rId9"/>
    <p:sldLayoutId id="2147484733" r:id="rId10"/>
    <p:sldLayoutId id="2147484734" r:id="rId11"/>
    <p:sldLayoutId id="2147484735" r:id="rId12"/>
    <p:sldLayoutId id="2147484736" r:id="rId13"/>
    <p:sldLayoutId id="2147484737" r:id="rId14"/>
    <p:sldLayoutId id="2147484738" r:id="rId15"/>
    <p:sldLayoutId id="2147484739" r:id="rId16"/>
    <p:sldLayoutId id="2147484740" r:id="rId17"/>
    <p:sldLayoutId id="2147484741" r:id="rId18"/>
    <p:sldLayoutId id="2147484742" r:id="rId19"/>
  </p:sldLayoutIdLst>
  <p:transition>
    <p:wipe dir="r"/>
  </p:transition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4" descr="Anna_elämän_maistua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434" y="5394326"/>
            <a:ext cx="3983567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13" descr="Maitosuomi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4" y="188914"/>
            <a:ext cx="2302933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34733" y="274638"/>
            <a:ext cx="884766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perustyyl. napsautt.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8501" y="1600200"/>
            <a:ext cx="10883900" cy="442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tekstin perustyylejä napsauttamalla</a:t>
            </a:r>
          </a:p>
          <a:p>
            <a:pPr lvl="1"/>
            <a:r>
              <a:rPr lang="fi-FI" altLang="fi-FI"/>
              <a:t>toinen taso</a:t>
            </a:r>
          </a:p>
          <a:p>
            <a:pPr lvl="2"/>
            <a:r>
              <a:rPr lang="fi-FI" altLang="fi-FI"/>
              <a:t>kolmas taso</a:t>
            </a:r>
          </a:p>
          <a:p>
            <a:pPr lvl="3"/>
            <a:r>
              <a:rPr lang="fi-FI" altLang="fi-FI"/>
              <a:t>neljäs taso</a:t>
            </a:r>
          </a:p>
          <a:p>
            <a:pPr lvl="4"/>
            <a:r>
              <a:rPr lang="fi-FI" altLang="fi-FI"/>
              <a:t>viides taso</a:t>
            </a:r>
          </a:p>
        </p:txBody>
      </p:sp>
      <p:sp>
        <p:nvSpPr>
          <p:cNvPr id="501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49300" y="6303963"/>
            <a:ext cx="2844800" cy="39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2B75F2D-19F2-4F12-A98C-4166407A94F1}" type="datetime1">
              <a:rPr lang="fi-FI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01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4284" y="6300789"/>
            <a:ext cx="386080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501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84167" y="6308726"/>
            <a:ext cx="28448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640C867-7B31-4824-BB70-0B2EBF6EE347}" type="slidenum">
              <a:rPr lang="fi-FI" altLang="fi-FI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135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44" r:id="rId1"/>
    <p:sldLayoutId id="2147484745" r:id="rId2"/>
    <p:sldLayoutId id="2147484746" r:id="rId3"/>
    <p:sldLayoutId id="2147484747" r:id="rId4"/>
    <p:sldLayoutId id="2147484748" r:id="rId5"/>
    <p:sldLayoutId id="2147484749" r:id="rId6"/>
    <p:sldLayoutId id="2147484750" r:id="rId7"/>
    <p:sldLayoutId id="2147484751" r:id="rId8"/>
    <p:sldLayoutId id="2147484752" r:id="rId9"/>
    <p:sldLayoutId id="2147484753" r:id="rId10"/>
    <p:sldLayoutId id="2147484754" r:id="rId11"/>
    <p:sldLayoutId id="2147484755" r:id="rId12"/>
    <p:sldLayoutId id="2147484756" r:id="rId13"/>
    <p:sldLayoutId id="2147484757" r:id="rId14"/>
    <p:sldLayoutId id="2147484758" r:id="rId15"/>
    <p:sldLayoutId id="2147484759" r:id="rId16"/>
    <p:sldLayoutId id="2147484760" r:id="rId17"/>
    <p:sldLayoutId id="2147484761" r:id="rId18"/>
    <p:sldLayoutId id="2147484762" r:id="rId19"/>
  </p:sldLayoutIdLst>
  <p:transition>
    <p:wipe dir="r"/>
  </p:transition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4" descr="Anna_elämän_maistua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434" y="5394326"/>
            <a:ext cx="3983567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13" descr="Maitosuomi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4" y="188914"/>
            <a:ext cx="2302933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34733" y="274638"/>
            <a:ext cx="884766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perustyyl. napsautt.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8501" y="1600200"/>
            <a:ext cx="10883900" cy="442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tekstin perustyylejä napsauttamalla</a:t>
            </a:r>
          </a:p>
          <a:p>
            <a:pPr lvl="1"/>
            <a:r>
              <a:rPr lang="fi-FI" altLang="fi-FI"/>
              <a:t>toinen taso</a:t>
            </a:r>
          </a:p>
          <a:p>
            <a:pPr lvl="2"/>
            <a:r>
              <a:rPr lang="fi-FI" altLang="fi-FI"/>
              <a:t>kolmas taso</a:t>
            </a:r>
          </a:p>
          <a:p>
            <a:pPr lvl="3"/>
            <a:r>
              <a:rPr lang="fi-FI" altLang="fi-FI"/>
              <a:t>neljäs taso</a:t>
            </a:r>
          </a:p>
          <a:p>
            <a:pPr lvl="4"/>
            <a:r>
              <a:rPr lang="fi-FI" altLang="fi-FI"/>
              <a:t>viides taso</a:t>
            </a:r>
          </a:p>
        </p:txBody>
      </p:sp>
      <p:sp>
        <p:nvSpPr>
          <p:cNvPr id="501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49300" y="6303963"/>
            <a:ext cx="2844800" cy="39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2B75F2D-19F2-4F12-A98C-4166407A94F1}" type="datetime1">
              <a:rPr lang="fi-FI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01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4284" y="6300789"/>
            <a:ext cx="386080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501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84167" y="6308726"/>
            <a:ext cx="28448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640C867-7B31-4824-BB70-0B2EBF6EE347}" type="slidenum">
              <a:rPr lang="fi-FI" altLang="fi-FI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862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64" r:id="rId1"/>
    <p:sldLayoutId id="2147484765" r:id="rId2"/>
    <p:sldLayoutId id="2147484766" r:id="rId3"/>
    <p:sldLayoutId id="2147484767" r:id="rId4"/>
    <p:sldLayoutId id="2147484768" r:id="rId5"/>
    <p:sldLayoutId id="2147484769" r:id="rId6"/>
    <p:sldLayoutId id="2147484770" r:id="rId7"/>
    <p:sldLayoutId id="2147484771" r:id="rId8"/>
    <p:sldLayoutId id="2147484772" r:id="rId9"/>
    <p:sldLayoutId id="2147484773" r:id="rId10"/>
    <p:sldLayoutId id="2147484774" r:id="rId11"/>
    <p:sldLayoutId id="2147484775" r:id="rId12"/>
    <p:sldLayoutId id="2147484776" r:id="rId13"/>
    <p:sldLayoutId id="2147484777" r:id="rId14"/>
    <p:sldLayoutId id="2147484778" r:id="rId15"/>
    <p:sldLayoutId id="2147484779" r:id="rId16"/>
    <p:sldLayoutId id="2147484780" r:id="rId17"/>
    <p:sldLayoutId id="2147484781" r:id="rId18"/>
    <p:sldLayoutId id="2147484782" r:id="rId19"/>
  </p:sldLayoutIdLst>
  <p:transition>
    <p:wipe dir="r"/>
  </p:transition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4" descr="Anna_elämän_maistua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434" y="5394326"/>
            <a:ext cx="3983567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13" descr="Maitosuomi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4" y="188914"/>
            <a:ext cx="2302933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34733" y="274638"/>
            <a:ext cx="884766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perustyyl. napsautt.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8501" y="1600200"/>
            <a:ext cx="10883900" cy="442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tekstin perustyylejä napsauttamalla</a:t>
            </a:r>
          </a:p>
          <a:p>
            <a:pPr lvl="1"/>
            <a:r>
              <a:rPr lang="fi-FI" altLang="fi-FI"/>
              <a:t>toinen taso</a:t>
            </a:r>
          </a:p>
          <a:p>
            <a:pPr lvl="2"/>
            <a:r>
              <a:rPr lang="fi-FI" altLang="fi-FI"/>
              <a:t>kolmas taso</a:t>
            </a:r>
          </a:p>
          <a:p>
            <a:pPr lvl="3"/>
            <a:r>
              <a:rPr lang="fi-FI" altLang="fi-FI"/>
              <a:t>neljäs taso</a:t>
            </a:r>
          </a:p>
          <a:p>
            <a:pPr lvl="4"/>
            <a:r>
              <a:rPr lang="fi-FI" altLang="fi-FI"/>
              <a:t>viides taso</a:t>
            </a:r>
          </a:p>
        </p:txBody>
      </p:sp>
      <p:sp>
        <p:nvSpPr>
          <p:cNvPr id="501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49300" y="6303963"/>
            <a:ext cx="2844800" cy="39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2B75F2D-19F2-4F12-A98C-4166407A94F1}" type="datetime1">
              <a:rPr lang="fi-FI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01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4284" y="6300789"/>
            <a:ext cx="386080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501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84167" y="6308726"/>
            <a:ext cx="28448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640C867-7B31-4824-BB70-0B2EBF6EE347}" type="slidenum">
              <a:rPr lang="fi-FI" altLang="fi-FI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235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  <p:sldLayoutId id="2147483776" r:id="rId13"/>
    <p:sldLayoutId id="2147483777" r:id="rId14"/>
    <p:sldLayoutId id="2147483778" r:id="rId15"/>
    <p:sldLayoutId id="2147483779" r:id="rId16"/>
    <p:sldLayoutId id="2147483780" r:id="rId17"/>
    <p:sldLayoutId id="2147483781" r:id="rId18"/>
    <p:sldLayoutId id="2147483782" r:id="rId19"/>
  </p:sldLayoutIdLst>
  <p:transition>
    <p:wipe dir="r"/>
  </p:transition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4" descr="Anna_elämän_maistua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434" y="5394326"/>
            <a:ext cx="3983567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13" descr="Maitosuomi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4" y="188914"/>
            <a:ext cx="2302933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34733" y="274638"/>
            <a:ext cx="884766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perustyyl. napsautt.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8501" y="1600200"/>
            <a:ext cx="10883900" cy="442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tekstin perustyylejä napsauttamalla</a:t>
            </a:r>
          </a:p>
          <a:p>
            <a:pPr lvl="1"/>
            <a:r>
              <a:rPr lang="fi-FI" altLang="fi-FI"/>
              <a:t>toinen taso</a:t>
            </a:r>
          </a:p>
          <a:p>
            <a:pPr lvl="2"/>
            <a:r>
              <a:rPr lang="fi-FI" altLang="fi-FI"/>
              <a:t>kolmas taso</a:t>
            </a:r>
          </a:p>
          <a:p>
            <a:pPr lvl="3"/>
            <a:r>
              <a:rPr lang="fi-FI" altLang="fi-FI"/>
              <a:t>neljäs taso</a:t>
            </a:r>
          </a:p>
          <a:p>
            <a:pPr lvl="4"/>
            <a:r>
              <a:rPr lang="fi-FI" altLang="fi-FI"/>
              <a:t>viides taso</a:t>
            </a:r>
          </a:p>
        </p:txBody>
      </p:sp>
      <p:sp>
        <p:nvSpPr>
          <p:cNvPr id="501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49300" y="6303963"/>
            <a:ext cx="2844800" cy="39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2B75F2D-19F2-4F12-A98C-4166407A94F1}" type="datetime1">
              <a:rPr lang="fi-FI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01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4284" y="6300789"/>
            <a:ext cx="386080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501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84167" y="6308726"/>
            <a:ext cx="28448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640C867-7B31-4824-BB70-0B2EBF6EE347}" type="slidenum">
              <a:rPr lang="fi-FI" altLang="fi-FI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705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  <p:sldLayoutId id="2147483795" r:id="rId12"/>
    <p:sldLayoutId id="2147483796" r:id="rId13"/>
    <p:sldLayoutId id="2147483797" r:id="rId14"/>
    <p:sldLayoutId id="2147483798" r:id="rId15"/>
    <p:sldLayoutId id="2147483799" r:id="rId16"/>
    <p:sldLayoutId id="2147483800" r:id="rId17"/>
    <p:sldLayoutId id="2147483801" r:id="rId18"/>
    <p:sldLayoutId id="2147483802" r:id="rId19"/>
  </p:sldLayoutIdLst>
  <p:transition>
    <p:wipe dir="r"/>
  </p:transition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4" descr="Anna_elämän_maistua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434" y="5394326"/>
            <a:ext cx="3983567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13" descr="Maitosuomi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4" y="188914"/>
            <a:ext cx="2302933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34733" y="274638"/>
            <a:ext cx="884766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perustyyl. napsautt.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8501" y="1600200"/>
            <a:ext cx="10883900" cy="442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tekstin perustyylejä napsauttamalla</a:t>
            </a:r>
          </a:p>
          <a:p>
            <a:pPr lvl="1"/>
            <a:r>
              <a:rPr lang="fi-FI" altLang="fi-FI"/>
              <a:t>toinen taso</a:t>
            </a:r>
          </a:p>
          <a:p>
            <a:pPr lvl="2"/>
            <a:r>
              <a:rPr lang="fi-FI" altLang="fi-FI"/>
              <a:t>kolmas taso</a:t>
            </a:r>
          </a:p>
          <a:p>
            <a:pPr lvl="3"/>
            <a:r>
              <a:rPr lang="fi-FI" altLang="fi-FI"/>
              <a:t>neljäs taso</a:t>
            </a:r>
          </a:p>
          <a:p>
            <a:pPr lvl="4"/>
            <a:r>
              <a:rPr lang="fi-FI" altLang="fi-FI"/>
              <a:t>viides taso</a:t>
            </a:r>
          </a:p>
        </p:txBody>
      </p:sp>
      <p:sp>
        <p:nvSpPr>
          <p:cNvPr id="501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49300" y="6303963"/>
            <a:ext cx="2844800" cy="39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2B75F2D-19F2-4F12-A98C-4166407A94F1}" type="datetime1">
              <a:rPr lang="fi-FI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01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4284" y="6300789"/>
            <a:ext cx="386080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501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84167" y="6308726"/>
            <a:ext cx="28448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640C867-7B31-4824-BB70-0B2EBF6EE347}" type="slidenum">
              <a:rPr lang="fi-FI" altLang="fi-FI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033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  <p:sldLayoutId id="2147483816" r:id="rId13"/>
    <p:sldLayoutId id="2147483817" r:id="rId14"/>
    <p:sldLayoutId id="2147483818" r:id="rId15"/>
    <p:sldLayoutId id="2147483819" r:id="rId16"/>
    <p:sldLayoutId id="2147483820" r:id="rId17"/>
    <p:sldLayoutId id="2147483821" r:id="rId18"/>
    <p:sldLayoutId id="2147483822" r:id="rId19"/>
  </p:sldLayoutIdLst>
  <p:transition>
    <p:wipe dir="r"/>
  </p:transition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4" descr="Anna_elämän_maistua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434" y="5394326"/>
            <a:ext cx="3983567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13" descr="Maitosuomi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4" y="188914"/>
            <a:ext cx="2302933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34733" y="274638"/>
            <a:ext cx="884766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perustyyl. napsautt.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8501" y="1600200"/>
            <a:ext cx="10883900" cy="442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tekstin perustyylejä napsauttamalla</a:t>
            </a:r>
          </a:p>
          <a:p>
            <a:pPr lvl="1"/>
            <a:r>
              <a:rPr lang="fi-FI" altLang="fi-FI"/>
              <a:t>toinen taso</a:t>
            </a:r>
          </a:p>
          <a:p>
            <a:pPr lvl="2"/>
            <a:r>
              <a:rPr lang="fi-FI" altLang="fi-FI"/>
              <a:t>kolmas taso</a:t>
            </a:r>
          </a:p>
          <a:p>
            <a:pPr lvl="3"/>
            <a:r>
              <a:rPr lang="fi-FI" altLang="fi-FI"/>
              <a:t>neljäs taso</a:t>
            </a:r>
          </a:p>
          <a:p>
            <a:pPr lvl="4"/>
            <a:r>
              <a:rPr lang="fi-FI" altLang="fi-FI"/>
              <a:t>viides taso</a:t>
            </a:r>
          </a:p>
        </p:txBody>
      </p:sp>
      <p:sp>
        <p:nvSpPr>
          <p:cNvPr id="501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49300" y="6303963"/>
            <a:ext cx="2844800" cy="39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2B75F2D-19F2-4F12-A98C-4166407A94F1}" type="datetime1">
              <a:rPr lang="fi-FI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17.11.2020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501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4284" y="6300789"/>
            <a:ext cx="386080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501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84167" y="6308726"/>
            <a:ext cx="28448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640C867-7B31-4824-BB70-0B2EBF6EE347}" type="slidenum">
              <a:rPr lang="fi-FI" altLang="fi-FI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fi-FI" alt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009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  <p:sldLayoutId id="2147483832" r:id="rId9"/>
    <p:sldLayoutId id="2147483833" r:id="rId10"/>
    <p:sldLayoutId id="2147483834" r:id="rId11"/>
    <p:sldLayoutId id="2147483835" r:id="rId12"/>
    <p:sldLayoutId id="2147483836" r:id="rId13"/>
    <p:sldLayoutId id="2147483837" r:id="rId14"/>
    <p:sldLayoutId id="2147483838" r:id="rId15"/>
    <p:sldLayoutId id="2147483839" r:id="rId16"/>
    <p:sldLayoutId id="2147483840" r:id="rId17"/>
    <p:sldLayoutId id="2147483841" r:id="rId18"/>
    <p:sldLayoutId id="2147483842" r:id="rId19"/>
  </p:sldLayoutIdLst>
  <p:transition>
    <p:wipe dir="r"/>
  </p:transition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44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.png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5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7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9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3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5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6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8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614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9.png"/><Relationship Id="rId4" Type="http://schemas.openxmlformats.org/officeDocument/2006/relationships/oleObject" Target="../embeddings/oleObject2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1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626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0.png"/><Relationship Id="rId4" Type="http://schemas.openxmlformats.org/officeDocument/2006/relationships/oleObject" Target="../embeddings/oleObject3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64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11.png"/><Relationship Id="rId4" Type="http://schemas.openxmlformats.org/officeDocument/2006/relationships/oleObject" Target="../embeddings/oleObject4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671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3.png"/><Relationship Id="rId4" Type="http://schemas.openxmlformats.org/officeDocument/2006/relationships/oleObject" Target="../embeddings/oleObject6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83.xml"/><Relationship Id="rId4" Type="http://schemas.openxmlformats.org/officeDocument/2006/relationships/image" Target="http://www.valio.fi/maitojame/laatu03/kaihtimet.jpg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70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5.png"/><Relationship Id="rId4" Type="http://schemas.openxmlformats.org/officeDocument/2006/relationships/oleObject" Target="../embeddings/oleObject7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28.xml"/><Relationship Id="rId4" Type="http://schemas.openxmlformats.org/officeDocument/2006/relationships/image" Target="../media/image17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4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759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18.png"/><Relationship Id="rId4" Type="http://schemas.openxmlformats.org/officeDocument/2006/relationships/oleObject" Target="../embeddings/oleObject8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778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20.png"/><Relationship Id="rId4" Type="http://schemas.openxmlformats.org/officeDocument/2006/relationships/oleObject" Target="../embeddings/oleObject10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797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21.png"/><Relationship Id="rId4" Type="http://schemas.openxmlformats.org/officeDocument/2006/relationships/oleObject" Target="../embeddings/oleObject11.bin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823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23.wmf"/><Relationship Id="rId4" Type="http://schemas.openxmlformats.org/officeDocument/2006/relationships/oleObject" Target="../embeddings/oleObject13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842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24.png"/><Relationship Id="rId4" Type="http://schemas.openxmlformats.org/officeDocument/2006/relationships/oleObject" Target="../embeddings/oleObject14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6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7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0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file:///\\JKLDC01\HELINS\laatukoulutus\Yleisimm&#228;t%20virheet%20lypsyhygieniassa.doc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1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27.png"/><Relationship Id="rId4" Type="http://schemas.openxmlformats.org/officeDocument/2006/relationships/oleObject" Target="../embeddings/oleObject15.bin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0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2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4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6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8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3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8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0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0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40.xml"/><Relationship Id="rId4" Type="http://schemas.openxmlformats.org/officeDocument/2006/relationships/image" Target="../media/image38.w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5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7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99.xml"/><Relationship Id="rId6" Type="http://schemas.openxmlformats.org/officeDocument/2006/relationships/image" Target="../media/image44.png"/><Relationship Id="rId5" Type="http://schemas.openxmlformats.org/officeDocument/2006/relationships/image" Target="../media/image43.wmf"/><Relationship Id="rId4" Type="http://schemas.openxmlformats.org/officeDocument/2006/relationships/image" Target="../media/image42.w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1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36.xml"/><Relationship Id="rId4" Type="http://schemas.openxmlformats.org/officeDocument/2006/relationships/image" Target="../media/image4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5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73.xml"/><Relationship Id="rId4" Type="http://schemas.openxmlformats.org/officeDocument/2006/relationships/image" Target="../media/image50.w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95.xml"/><Relationship Id="rId4" Type="http://schemas.openxmlformats.org/officeDocument/2006/relationships/image" Target="../media/image52.wmf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00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19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00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9.xml"/><Relationship Id="rId4" Type="http://schemas.openxmlformats.org/officeDocument/2006/relationships/image" Target="../media/image5.w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7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9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1340919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fi-FI" sz="9600" dirty="0">
                <a:solidFill>
                  <a:srgbClr val="FFC000"/>
                </a:solidFill>
              </a:rPr>
              <a:t>Laatukäsikirja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2795954"/>
            <a:ext cx="9144000" cy="2286000"/>
          </a:xfrm>
          <a:solidFill>
            <a:schemeClr val="bg1"/>
          </a:solidFill>
          <a:ln>
            <a:solidFill>
              <a:schemeClr val="accent1"/>
            </a:solidFill>
          </a:ln>
        </p:spPr>
        <p:txBody>
          <a:bodyPr vert="vert">
            <a:normAutofit fontScale="62500" lnSpcReduction="20000"/>
          </a:bodyPr>
          <a:lstStyle/>
          <a:p>
            <a:pPr>
              <a:lnSpc>
                <a:spcPct val="120000"/>
              </a:lnSpc>
            </a:pPr>
            <a:r>
              <a:rPr lang="fi-FI" sz="4800" dirty="0"/>
              <a:t>Tämän esityksen on uurastanut Päivi Kaihlajärvi eräänä hyvin harmaana marraskuun päivänä. Diat, joissa on Osuuskunta Maitosuomen logo, </a:t>
            </a:r>
            <a:r>
              <a:rPr lang="fi-FI" sz="4800"/>
              <a:t>on  koottu </a:t>
            </a:r>
            <a:r>
              <a:rPr lang="fi-FI" sz="4800" dirty="0"/>
              <a:t>tuotantoneuvoja Sirpa </a:t>
            </a:r>
            <a:r>
              <a:rPr lang="fi-FI" sz="4800"/>
              <a:t>Helinin luennosta.</a:t>
            </a:r>
            <a:endParaRPr lang="fi-FI" sz="4800" dirty="0"/>
          </a:p>
        </p:txBody>
      </p:sp>
    </p:spTree>
    <p:extLst>
      <p:ext uri="{BB962C8B-B14F-4D97-AF65-F5344CB8AC3E}">
        <p14:creationId xmlns:p14="http://schemas.microsoft.com/office/powerpoint/2010/main" val="11943568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Päivämäärän paikkamerkki 4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FAFC1B27-20D1-4D3E-ACA4-5C4D0E77C6E7}" type="datetime1">
              <a:rPr lang="fi-FI" altLang="fi-FI" sz="100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17.11.2020</a:t>
            </a:fld>
            <a:endParaRPr lang="fi-FI" altLang="fi-FI" sz="1000">
              <a:solidFill>
                <a:srgbClr val="000000"/>
              </a:solidFill>
            </a:endParaRPr>
          </a:p>
        </p:txBody>
      </p:sp>
      <p:sp>
        <p:nvSpPr>
          <p:cNvPr id="10243" name="Dian numeron paikkamerkki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6D093D48-F60C-4BBF-A12A-698EFC2BADFF}" type="slidenum">
              <a:rPr lang="fi-FI" altLang="fi-FI" sz="100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10</a:t>
            </a:fld>
            <a:endParaRPr lang="fi-FI" altLang="fi-FI" sz="1000">
              <a:solidFill>
                <a:srgbClr val="000000"/>
              </a:solidFill>
            </a:endParaRPr>
          </a:p>
        </p:txBody>
      </p:sp>
      <p:sp>
        <p:nvSpPr>
          <p:cNvPr id="1024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0" y="609600"/>
            <a:ext cx="7772400" cy="1143000"/>
          </a:xfrm>
        </p:spPr>
        <p:txBody>
          <a:bodyPr/>
          <a:lstStyle/>
          <a:p>
            <a:pPr eaLnBrk="1" hangingPunct="1"/>
            <a:br>
              <a:rPr lang="fi-FI" altLang="fi-FI">
                <a:solidFill>
                  <a:srgbClr val="0000FF"/>
                </a:solidFill>
              </a:rPr>
            </a:br>
            <a:r>
              <a:rPr lang="fi-FI" altLang="fi-FI">
                <a:solidFill>
                  <a:srgbClr val="0000FF"/>
                </a:solidFill>
              </a:rPr>
              <a:t> </a:t>
            </a:r>
            <a:r>
              <a:rPr lang="fi-FI" altLang="fi-FI" sz="3200" b="1">
                <a:solidFill>
                  <a:schemeClr val="folHlink"/>
                </a:solidFill>
              </a:rPr>
              <a:t>MAITOKUORMAN LAATU</a:t>
            </a:r>
            <a:br>
              <a:rPr lang="fi-FI" altLang="fi-FI" sz="3500"/>
            </a:br>
            <a:endParaRPr lang="fi-FI" altLang="fi-FI">
              <a:latin typeface="Bell MT" panose="02020503060305020303" pitchFamily="18" charset="0"/>
            </a:endParaRPr>
          </a:p>
        </p:txBody>
      </p:sp>
      <p:sp>
        <p:nvSpPr>
          <p:cNvPr id="10245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5943600" y="1981200"/>
            <a:ext cx="4724400" cy="4114800"/>
          </a:xfrm>
        </p:spPr>
        <p:txBody>
          <a:bodyPr/>
          <a:lstStyle/>
          <a:p>
            <a:pPr eaLnBrk="1" hangingPunct="1">
              <a:buClr>
                <a:srgbClr val="003399"/>
              </a:buClr>
              <a:buFont typeface="Wingdings" panose="05000000000000000000" pitchFamily="2" charset="2"/>
              <a:buChar char="Ø"/>
            </a:pPr>
            <a:r>
              <a:rPr lang="fi-FI" altLang="fi-FI" sz="2400">
                <a:solidFill>
                  <a:srgbClr val="003399"/>
                </a:solidFill>
              </a:rPr>
              <a:t>jokainen lypsetty maitoerä vaikuttaa kuorman laatuun</a:t>
            </a:r>
          </a:p>
          <a:p>
            <a:pPr eaLnBrk="1" hangingPunct="1">
              <a:buClr>
                <a:srgbClr val="003399"/>
              </a:buClr>
              <a:buFont typeface="Wingdings" panose="05000000000000000000" pitchFamily="2" charset="2"/>
              <a:buNone/>
            </a:pPr>
            <a:endParaRPr lang="fi-FI" altLang="fi-FI" sz="800">
              <a:solidFill>
                <a:srgbClr val="003399"/>
              </a:solidFill>
            </a:endParaRPr>
          </a:p>
          <a:p>
            <a:pPr eaLnBrk="1" hangingPunct="1">
              <a:buClr>
                <a:srgbClr val="003399"/>
              </a:buClr>
              <a:buFont typeface="Wingdings" panose="05000000000000000000" pitchFamily="2" charset="2"/>
              <a:buChar char="Ø"/>
            </a:pPr>
            <a:r>
              <a:rPr lang="fi-FI" altLang="fi-FI" sz="2400">
                <a:solidFill>
                  <a:srgbClr val="003399"/>
                </a:solidFill>
              </a:rPr>
              <a:t>eri tuotantolaitoksilla tutkitaan eri parametreja tuotannon tarpeen mukaan</a:t>
            </a:r>
            <a:r>
              <a:rPr lang="fi-FI" altLang="fi-FI" sz="2400"/>
              <a:t> </a:t>
            </a:r>
            <a:endParaRPr lang="fi-FI" altLang="fi-FI" sz="2400">
              <a:solidFill>
                <a:srgbClr val="003399"/>
              </a:solidFill>
            </a:endParaRPr>
          </a:p>
          <a:p>
            <a:pPr eaLnBrk="1" hangingPunct="1">
              <a:buClr>
                <a:srgbClr val="003399"/>
              </a:buClr>
              <a:buFont typeface="Wingdings" panose="05000000000000000000" pitchFamily="2" charset="2"/>
              <a:buNone/>
            </a:pPr>
            <a:endParaRPr lang="fi-FI" altLang="fi-FI" sz="700">
              <a:solidFill>
                <a:srgbClr val="003399"/>
              </a:solidFill>
            </a:endParaRPr>
          </a:p>
          <a:p>
            <a:pPr eaLnBrk="1" hangingPunct="1">
              <a:buClr>
                <a:srgbClr val="003399"/>
              </a:buClr>
              <a:buFont typeface="Wingdings" panose="05000000000000000000" pitchFamily="2" charset="2"/>
              <a:buChar char="Ø"/>
            </a:pPr>
            <a:r>
              <a:rPr lang="fi-FI" altLang="fi-FI" sz="2400">
                <a:solidFill>
                  <a:srgbClr val="003399"/>
                </a:solidFill>
              </a:rPr>
              <a:t>kaikista tehtaissa tutkitaan antibioottijäämät, lämpötilat, bakteerit, solut ja koostumus</a:t>
            </a:r>
          </a:p>
        </p:txBody>
      </p:sp>
      <p:graphicFrame>
        <p:nvGraphicFramePr>
          <p:cNvPr id="10246" name="Object 4"/>
          <p:cNvGraphicFramePr>
            <a:graphicFrameLocks noGrp="1" noChangeAspect="1"/>
          </p:cNvGraphicFramePr>
          <p:nvPr>
            <p:ph type="clipArt" sz="half" idx="1"/>
          </p:nvPr>
        </p:nvGraphicFramePr>
        <p:xfrm>
          <a:off x="1847528" y="1752600"/>
          <a:ext cx="3962400" cy="396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9" name="Photo Editor Photo" r:id="rId4" imgW="2161905" imgH="1876190" progId="MSPhotoEd.3">
                  <p:embed/>
                </p:oleObj>
              </mc:Choice>
              <mc:Fallback>
                <p:oleObj name="Photo Editor Photo" r:id="rId4" imgW="2161905" imgH="1876190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47528" y="1752600"/>
                        <a:ext cx="3962400" cy="3962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7" name="Rectangle 5"/>
          <p:cNvSpPr>
            <a:spLocks noChangeArrowheads="1"/>
          </p:cNvSpPr>
          <p:nvPr/>
        </p:nvSpPr>
        <p:spPr bwMode="auto">
          <a:xfrm>
            <a:off x="2057400" y="2514601"/>
            <a:ext cx="990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fi-FI" altLang="fi-FI" sz="1800" b="1">
                <a:solidFill>
                  <a:srgbClr val="FF3300"/>
                </a:solidFill>
              </a:rPr>
              <a:t>+6 </a:t>
            </a:r>
            <a:r>
              <a:rPr lang="fi-FI" altLang="fi-FI" sz="1800" b="1" baseline="30000">
                <a:solidFill>
                  <a:srgbClr val="FF3300"/>
                </a:solidFill>
              </a:rPr>
              <a:t>o</a:t>
            </a:r>
            <a:r>
              <a:rPr lang="fi-FI" altLang="fi-FI" sz="1800" b="1">
                <a:solidFill>
                  <a:srgbClr val="FF3300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928215019"/>
      </p:ext>
    </p:extLst>
  </p:cSld>
  <p:clrMapOvr>
    <a:masterClrMapping/>
  </p:clrMapOvr>
  <p:transition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Päivämäärän paikkamerkki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C46766B2-4E27-42F6-B0D2-66FF0917959C}" type="datetime1">
              <a:rPr lang="fi-FI" altLang="fi-FI" sz="100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17.11.2020</a:t>
            </a:fld>
            <a:endParaRPr lang="fi-FI" altLang="fi-FI" sz="1000">
              <a:solidFill>
                <a:srgbClr val="000000"/>
              </a:solidFill>
            </a:endParaRPr>
          </a:p>
        </p:txBody>
      </p:sp>
      <p:sp>
        <p:nvSpPr>
          <p:cNvPr id="11267" name="Dian numeron paikkamerkki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69E21A06-7004-4C82-85AE-93D1CAFF1EA5}" type="slidenum">
              <a:rPr lang="fi-FI" altLang="fi-FI" sz="100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11</a:t>
            </a:fld>
            <a:endParaRPr lang="fi-FI" altLang="fi-FI" sz="1000">
              <a:solidFill>
                <a:srgbClr val="000000"/>
              </a:solidFill>
            </a:endParaRPr>
          </a:p>
        </p:txBody>
      </p:sp>
      <p:sp>
        <p:nvSpPr>
          <p:cNvPr id="1126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0" y="685800"/>
            <a:ext cx="7772400" cy="1143000"/>
          </a:xfrm>
        </p:spPr>
        <p:txBody>
          <a:bodyPr/>
          <a:lstStyle/>
          <a:p>
            <a:pPr eaLnBrk="1" hangingPunct="1"/>
            <a:r>
              <a:rPr lang="fi-FI" altLang="fi-FI" sz="3200" b="1">
                <a:solidFill>
                  <a:schemeClr val="folHlink"/>
                </a:solidFill>
              </a:rPr>
              <a:t>MAITOKUORMAN LAATU</a:t>
            </a:r>
          </a:p>
        </p:txBody>
      </p:sp>
      <p:sp>
        <p:nvSpPr>
          <p:cNvPr id="1126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28800" y="1981200"/>
            <a:ext cx="8839200" cy="4114800"/>
          </a:xfrm>
        </p:spPr>
        <p:txBody>
          <a:bodyPr/>
          <a:lstStyle/>
          <a:p>
            <a:pPr defTabSz="762000" eaLnBrk="1" hangingPunct="1">
              <a:buClr>
                <a:srgbClr val="003399"/>
              </a:buClr>
              <a:buFont typeface="Wingdings" panose="05000000000000000000" pitchFamily="2" charset="2"/>
              <a:buChar char="Ø"/>
            </a:pPr>
            <a:r>
              <a:rPr lang="fi-FI" altLang="fi-FI" sz="2800">
                <a:solidFill>
                  <a:srgbClr val="003399"/>
                </a:solidFill>
              </a:rPr>
              <a:t>erityistä huomiota on kiinnitettävä  epäkuranttien maitoerien ennalta ehkäisemiseen (antibiootit, pesuvedet jne.)</a:t>
            </a:r>
          </a:p>
          <a:p>
            <a:pPr defTabSz="762000" eaLnBrk="1" hangingPunct="1">
              <a:buClr>
                <a:srgbClr val="003399"/>
              </a:buClr>
              <a:buNone/>
            </a:pPr>
            <a:endParaRPr lang="fi-FI" altLang="fi-FI" sz="800">
              <a:solidFill>
                <a:srgbClr val="003399"/>
              </a:solidFill>
            </a:endParaRPr>
          </a:p>
          <a:p>
            <a:pPr defTabSz="762000" eaLnBrk="1" hangingPunct="1">
              <a:buClr>
                <a:srgbClr val="003399"/>
              </a:buClr>
              <a:buFont typeface="Wingdings" panose="05000000000000000000" pitchFamily="2" charset="2"/>
              <a:buChar char="Ø"/>
            </a:pPr>
            <a:r>
              <a:rPr lang="fi-FI" altLang="fi-FI" sz="2800">
                <a:solidFill>
                  <a:srgbClr val="003399"/>
                </a:solidFill>
              </a:rPr>
              <a:t>tilapäistyövoiman ohjeistus (mm. laatukäsikirja, navettaohjeet)</a:t>
            </a:r>
          </a:p>
          <a:p>
            <a:pPr defTabSz="762000" eaLnBrk="1" hangingPunct="1">
              <a:buClr>
                <a:srgbClr val="003399"/>
              </a:buClr>
              <a:buNone/>
            </a:pPr>
            <a:endParaRPr lang="fi-FI" altLang="fi-FI" sz="800">
              <a:solidFill>
                <a:srgbClr val="003399"/>
              </a:solidFill>
            </a:endParaRPr>
          </a:p>
          <a:p>
            <a:pPr defTabSz="762000" eaLnBrk="1" hangingPunct="1">
              <a:buClr>
                <a:srgbClr val="003399"/>
              </a:buClr>
              <a:buFont typeface="Wingdings" panose="05000000000000000000" pitchFamily="2" charset="2"/>
              <a:buChar char="Ø"/>
            </a:pPr>
            <a:r>
              <a:rPr lang="fi-FI" altLang="fi-FI" sz="2800">
                <a:solidFill>
                  <a:srgbClr val="003399"/>
                </a:solidFill>
              </a:rPr>
              <a:t>vahingoista ilmoitettava välittömästi lisävahinkojen minimoimiseksi</a:t>
            </a:r>
          </a:p>
          <a:p>
            <a:pPr defTabSz="762000" eaLnBrk="1" hangingPunct="1">
              <a:buNone/>
            </a:pPr>
            <a:endParaRPr lang="fi-FI" altLang="fi-FI" sz="2800">
              <a:solidFill>
                <a:srgbClr val="00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488150"/>
      </p:ext>
    </p:extLst>
  </p:cSld>
  <p:clrMapOvr>
    <a:masterClrMapping/>
  </p:clrMapOvr>
  <p:transition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Päivämäärän paikkamerkki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33D4C479-C2E4-4D46-A74D-205D9B885D6E}" type="datetime1">
              <a:rPr lang="fi-FI" altLang="fi-FI" sz="100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17.11.2020</a:t>
            </a:fld>
            <a:endParaRPr lang="fi-FI" altLang="fi-FI" sz="1000">
              <a:solidFill>
                <a:srgbClr val="000000"/>
              </a:solidFill>
            </a:endParaRPr>
          </a:p>
        </p:txBody>
      </p:sp>
      <p:sp>
        <p:nvSpPr>
          <p:cNvPr id="16387" name="Dian numeron paikkamerkki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A3303378-44D3-48E3-8577-AD3C78374FBA}" type="slidenum">
              <a:rPr lang="fi-FI" altLang="fi-FI" sz="100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12</a:t>
            </a:fld>
            <a:endParaRPr lang="fi-FI" altLang="fi-FI" sz="1000">
              <a:solidFill>
                <a:srgbClr val="000000"/>
              </a:solidFill>
            </a:endParaRPr>
          </a:p>
        </p:txBody>
      </p:sp>
      <p:sp>
        <p:nvSpPr>
          <p:cNvPr id="16388" name="Rectangle 2"/>
          <p:cNvSpPr>
            <a:spLocks noChangeArrowheads="1"/>
          </p:cNvSpPr>
          <p:nvPr/>
        </p:nvSpPr>
        <p:spPr bwMode="auto">
          <a:xfrm>
            <a:off x="5219700" y="3133725"/>
            <a:ext cx="914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fi-FI" altLang="fi-FI" sz="1800">
              <a:solidFill>
                <a:srgbClr val="000000"/>
              </a:solidFill>
            </a:endParaRPr>
          </a:p>
        </p:txBody>
      </p:sp>
      <p:sp>
        <p:nvSpPr>
          <p:cNvPr id="16389" name="Rectangle 3"/>
          <p:cNvSpPr>
            <a:spLocks noChangeArrowheads="1"/>
          </p:cNvSpPr>
          <p:nvPr/>
        </p:nvSpPr>
        <p:spPr bwMode="auto">
          <a:xfrm>
            <a:off x="2711450" y="836613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defTabSz="7620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fi-FI" altLang="fi-FI" b="1">
                <a:solidFill>
                  <a:srgbClr val="003399"/>
                </a:solidFill>
              </a:rPr>
              <a:t>MAIDON LAATULUOKITTELU</a:t>
            </a:r>
          </a:p>
        </p:txBody>
      </p:sp>
      <p:graphicFrame>
        <p:nvGraphicFramePr>
          <p:cNvPr id="464900" name="Group 4"/>
          <p:cNvGraphicFramePr>
            <a:graphicFrameLocks noGrp="1"/>
          </p:cNvGraphicFramePr>
          <p:nvPr/>
        </p:nvGraphicFramePr>
        <p:xfrm>
          <a:off x="1981201" y="1752600"/>
          <a:ext cx="7751763" cy="4546600"/>
        </p:xfrm>
        <a:graphic>
          <a:graphicData uri="http://schemas.openxmlformats.org/drawingml/2006/table">
            <a:tbl>
              <a:tblPr/>
              <a:tblGrid>
                <a:gridCol w="1924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60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670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69706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fi-FI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</a:rPr>
                        <a:t>Luokka</a:t>
                      </a:r>
                    </a:p>
                  </a:txBody>
                  <a:tcPr marT="45721" marB="4572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fi-FI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</a:rPr>
                        <a:t>Bakteerit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fi-FI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</a:rPr>
                        <a:t>kahden kk geom. ka</a:t>
                      </a: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fi-FI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</a:rPr>
                        <a:t>Solut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fi-FI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</a:rPr>
                        <a:t>kolmen kk geom. ka</a:t>
                      </a: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233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fi-FI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</a:rPr>
                        <a:t>E</a:t>
                      </a:r>
                    </a:p>
                  </a:txBody>
                  <a:tcPr marT="45721" marB="4572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fi-FI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</a:rPr>
                        <a:t>&lt; 50 000</a:t>
                      </a: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fi-FI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</a:rPr>
                        <a:t>&lt; 250 000</a:t>
                      </a: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302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fi-FI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</a:rPr>
                        <a:t>I</a:t>
                      </a:r>
                    </a:p>
                  </a:txBody>
                  <a:tcPr marT="45721" marB="4572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fi-FI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</a:rPr>
                        <a:t>50 000 –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fi-FI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</a:rPr>
                        <a:t> 100 000</a:t>
                      </a: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fi-FI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</a:rPr>
                        <a:t>250 000 –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fi-FI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</a:rPr>
                        <a:t> 400 000</a:t>
                      </a: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9696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fi-FI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</a:rPr>
                        <a:t>II</a:t>
                      </a:r>
                    </a:p>
                  </a:txBody>
                  <a:tcPr marT="45721" marB="4572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fi-FI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</a:rPr>
                        <a:t>&gt; 100 000</a:t>
                      </a: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fi-FI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</a:rPr>
                        <a:t>&gt; 400 000</a:t>
                      </a: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28232034"/>
      </p:ext>
    </p:extLst>
  </p:cSld>
  <p:clrMapOvr>
    <a:masterClrMapping/>
  </p:clrMapOvr>
  <p:transition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Päivämäärän paikkamerkki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BD79714A-1C82-4D6A-A2CE-0C8AB56F5E8E}" type="datetime1">
              <a:rPr lang="fi-FI" altLang="fi-FI" sz="100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17.11.2020</a:t>
            </a:fld>
            <a:endParaRPr lang="fi-FI" altLang="fi-FI" sz="1000">
              <a:solidFill>
                <a:srgbClr val="000000"/>
              </a:solidFill>
            </a:endParaRPr>
          </a:p>
        </p:txBody>
      </p:sp>
      <p:sp>
        <p:nvSpPr>
          <p:cNvPr id="18435" name="Dian numeron paikkamerkki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F27EEB7A-CBA2-4757-BB64-FC59626A8BF8}" type="slidenum">
              <a:rPr lang="fi-FI" altLang="fi-FI" sz="100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13</a:t>
            </a:fld>
            <a:endParaRPr lang="fi-FI" altLang="fi-FI" sz="1000">
              <a:solidFill>
                <a:srgbClr val="000000"/>
              </a:solidFill>
            </a:endParaRPr>
          </a:p>
        </p:txBody>
      </p:sp>
      <p:sp>
        <p:nvSpPr>
          <p:cNvPr id="18436" name="Rectangle 2"/>
          <p:cNvSpPr>
            <a:spLocks noChangeArrowheads="1"/>
          </p:cNvSpPr>
          <p:nvPr/>
        </p:nvSpPr>
        <p:spPr bwMode="auto">
          <a:xfrm>
            <a:off x="5219700" y="3133725"/>
            <a:ext cx="914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fi-FI" altLang="fi-FI" sz="1800">
              <a:solidFill>
                <a:srgbClr val="000000"/>
              </a:solidFill>
            </a:endParaRPr>
          </a:p>
        </p:txBody>
      </p:sp>
      <p:sp>
        <p:nvSpPr>
          <p:cNvPr id="18437" name="Rectangle 3"/>
          <p:cNvSpPr>
            <a:spLocks noChangeArrowheads="1"/>
          </p:cNvSpPr>
          <p:nvPr/>
        </p:nvSpPr>
        <p:spPr bwMode="auto">
          <a:xfrm>
            <a:off x="2209800" y="1752600"/>
            <a:ext cx="8153400" cy="365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003399"/>
              </a:buClr>
              <a:buSzPct val="50000"/>
              <a:buFont typeface="Wingdings" panose="05000000000000000000" pitchFamily="2" charset="2"/>
              <a:buNone/>
            </a:pPr>
            <a:r>
              <a:rPr lang="fi-FI" altLang="fi-FI" sz="3600" b="1">
                <a:solidFill>
                  <a:srgbClr val="33CC33"/>
                </a:solidFill>
              </a:rPr>
              <a:t>Laatusopimuslisä</a:t>
            </a:r>
          </a:p>
          <a:p>
            <a:pPr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003399"/>
              </a:buClr>
              <a:buSzPct val="50000"/>
              <a:buFont typeface="Wingdings" panose="05000000000000000000" pitchFamily="2" charset="2"/>
              <a:buChar char="Ø"/>
            </a:pPr>
            <a:r>
              <a:rPr lang="fi-FI" altLang="fi-FI" sz="3600" b="1">
                <a:solidFill>
                  <a:srgbClr val="003399"/>
                </a:solidFill>
              </a:rPr>
              <a:t> + 0,5 snt/l</a:t>
            </a:r>
          </a:p>
          <a:p>
            <a:pPr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003399"/>
              </a:buClr>
              <a:buSzPct val="50000"/>
              <a:buFont typeface="Wingdings" panose="05000000000000000000" pitchFamily="2" charset="2"/>
              <a:buChar char="Ø"/>
            </a:pPr>
            <a:r>
              <a:rPr lang="fi-FI" altLang="fi-FI" sz="3600" b="1">
                <a:solidFill>
                  <a:srgbClr val="003399"/>
                </a:solidFill>
              </a:rPr>
              <a:t> maksetaan 1kk:n jaksoissa </a:t>
            </a:r>
          </a:p>
          <a:p>
            <a:pPr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003399"/>
              </a:buClr>
              <a:buSzPct val="50000"/>
              <a:buFont typeface="Wingdings" panose="05000000000000000000" pitchFamily="2" charset="2"/>
              <a:buChar char="Ø"/>
            </a:pPr>
            <a:r>
              <a:rPr lang="fi-FI" altLang="fi-FI" sz="3600" b="1">
                <a:solidFill>
                  <a:srgbClr val="003399"/>
                </a:solidFill>
              </a:rPr>
              <a:t> maidon tulee olla E -luokassa</a:t>
            </a:r>
          </a:p>
          <a:p>
            <a:pPr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003399"/>
              </a:buClr>
              <a:buSzPct val="50000"/>
              <a:buFont typeface="Wingdings" panose="05000000000000000000" pitchFamily="2" charset="2"/>
              <a:buChar char="Ø"/>
            </a:pPr>
            <a:r>
              <a:rPr lang="fi-FI" altLang="fi-FI" sz="3600" b="1">
                <a:solidFill>
                  <a:srgbClr val="003399"/>
                </a:solidFill>
              </a:rPr>
              <a:t> voimassaoleva laatusopimus</a:t>
            </a:r>
          </a:p>
        </p:txBody>
      </p:sp>
      <p:sp>
        <p:nvSpPr>
          <p:cNvPr id="18438" name="Rectangle 4"/>
          <p:cNvSpPr>
            <a:spLocks noChangeArrowheads="1"/>
          </p:cNvSpPr>
          <p:nvPr/>
        </p:nvSpPr>
        <p:spPr bwMode="auto">
          <a:xfrm>
            <a:off x="2495550" y="765175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defTabSz="7620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fi-FI" altLang="fi-FI" b="1">
                <a:solidFill>
                  <a:srgbClr val="003399"/>
                </a:solidFill>
              </a:rPr>
              <a:t>MAIDON LAATULUOKITTELU</a:t>
            </a:r>
          </a:p>
        </p:txBody>
      </p:sp>
    </p:spTree>
    <p:extLst>
      <p:ext uri="{BB962C8B-B14F-4D97-AF65-F5344CB8AC3E}">
        <p14:creationId xmlns:p14="http://schemas.microsoft.com/office/powerpoint/2010/main" val="2971226330"/>
      </p:ext>
    </p:extLst>
  </p:cSld>
  <p:clrMapOvr>
    <a:masterClrMapping/>
  </p:clrMapOvr>
  <p:transition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Päivämäärän paikkamerkki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9C1DFDF8-D055-4574-8AD1-3937615EBE5F}" type="datetime1">
              <a:rPr lang="fi-FI" altLang="fi-FI" sz="100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17.11.2020</a:t>
            </a:fld>
            <a:endParaRPr lang="fi-FI" altLang="fi-FI" sz="1000">
              <a:solidFill>
                <a:srgbClr val="000000"/>
              </a:solidFill>
            </a:endParaRPr>
          </a:p>
        </p:txBody>
      </p:sp>
      <p:sp>
        <p:nvSpPr>
          <p:cNvPr id="19459" name="Dian numeron paikkamerkki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2E8CD46D-B1C0-4153-BBAB-B07037631043}" type="slidenum">
              <a:rPr lang="fi-FI" altLang="fi-FI" sz="100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14</a:t>
            </a:fld>
            <a:endParaRPr lang="fi-FI" altLang="fi-FI" sz="1000">
              <a:solidFill>
                <a:srgbClr val="000000"/>
              </a:solidFill>
            </a:endParaRPr>
          </a:p>
        </p:txBody>
      </p:sp>
      <p:sp>
        <p:nvSpPr>
          <p:cNvPr id="19460" name="Rectangle 2"/>
          <p:cNvSpPr>
            <a:spLocks noChangeArrowheads="1"/>
          </p:cNvSpPr>
          <p:nvPr/>
        </p:nvSpPr>
        <p:spPr bwMode="auto">
          <a:xfrm>
            <a:off x="5219700" y="3133725"/>
            <a:ext cx="914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fi-FI" altLang="fi-FI" sz="1800">
              <a:solidFill>
                <a:srgbClr val="000000"/>
              </a:solidFill>
            </a:endParaRPr>
          </a:p>
        </p:txBody>
      </p:sp>
      <p:sp>
        <p:nvSpPr>
          <p:cNvPr id="19461" name="Rectangle 3"/>
          <p:cNvSpPr>
            <a:spLocks noChangeArrowheads="1"/>
          </p:cNvSpPr>
          <p:nvPr/>
        </p:nvSpPr>
        <p:spPr bwMode="auto">
          <a:xfrm>
            <a:off x="2209800" y="5334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defTabSz="7620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fi-FI" altLang="fi-FI" sz="3600" b="1">
                <a:solidFill>
                  <a:srgbClr val="003399"/>
                </a:solidFill>
              </a:rPr>
              <a:t>Maidon vastaanoton keskeyttäminen </a:t>
            </a:r>
          </a:p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fi-FI" altLang="fi-FI" sz="3600" b="1">
                <a:solidFill>
                  <a:srgbClr val="003399"/>
                </a:solidFill>
              </a:rPr>
              <a:t>– maidon laatu</a:t>
            </a:r>
          </a:p>
        </p:txBody>
      </p:sp>
      <p:sp>
        <p:nvSpPr>
          <p:cNvPr id="19462" name="Rectangle 4"/>
          <p:cNvSpPr>
            <a:spLocks noChangeArrowheads="1"/>
          </p:cNvSpPr>
          <p:nvPr/>
        </p:nvSpPr>
        <p:spPr bwMode="auto">
          <a:xfrm>
            <a:off x="2057401" y="1600200"/>
            <a:ext cx="7923213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 defTabSz="7620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Clr>
                <a:srgbClr val="6CAFF8"/>
              </a:buClr>
              <a:buSzTx/>
              <a:buFontTx/>
              <a:buNone/>
            </a:pPr>
            <a:endParaRPr lang="fi-FI" altLang="fi-FI" sz="3300">
              <a:solidFill>
                <a:srgbClr val="6CAFF8"/>
              </a:solidFill>
            </a:endParaRPr>
          </a:p>
          <a:p>
            <a:pPr fontAlgn="base">
              <a:spcAft>
                <a:spcPct val="0"/>
              </a:spcAft>
              <a:buClr>
                <a:srgbClr val="003399"/>
              </a:buClr>
              <a:buSzTx/>
              <a:buFont typeface="Wingdings" panose="05000000000000000000" pitchFamily="2" charset="2"/>
              <a:buChar char="Ø"/>
            </a:pPr>
            <a:r>
              <a:rPr lang="fi-FI" altLang="fi-FI" sz="2400" b="1">
                <a:solidFill>
                  <a:srgbClr val="003399"/>
                </a:solidFill>
              </a:rPr>
              <a:t>maidon vastaanotto keskeytetään toisen peräkkäisen II-luokan analysointituloksen jälkeen, mikäli tila ei vastaanota osuuskunnan tarjoamaa neuvontaa</a:t>
            </a:r>
          </a:p>
          <a:p>
            <a:pPr fontAlgn="base">
              <a:spcAft>
                <a:spcPct val="0"/>
              </a:spcAft>
              <a:buClr>
                <a:srgbClr val="003399"/>
              </a:buClr>
              <a:buSzTx/>
              <a:buFont typeface="Wingdings" panose="05000000000000000000" pitchFamily="2" charset="2"/>
              <a:buNone/>
            </a:pPr>
            <a:endParaRPr lang="fi-FI" altLang="fi-FI" sz="800" b="1">
              <a:solidFill>
                <a:srgbClr val="003399"/>
              </a:solidFill>
            </a:endParaRPr>
          </a:p>
          <a:p>
            <a:pPr fontAlgn="base">
              <a:spcAft>
                <a:spcPct val="0"/>
              </a:spcAft>
              <a:buClr>
                <a:srgbClr val="003399"/>
              </a:buClr>
              <a:buSzTx/>
              <a:buFont typeface="Wingdings" panose="05000000000000000000" pitchFamily="2" charset="2"/>
              <a:buChar char="Ø"/>
            </a:pPr>
            <a:r>
              <a:rPr lang="fi-FI" altLang="fi-FI" sz="2400" b="1">
                <a:solidFill>
                  <a:srgbClr val="003399"/>
                </a:solidFill>
              </a:rPr>
              <a:t>haju- ja makuvirheen tai korkean VHBI-pitoisuuden aiheuttama vastaanoton keskeytys pudottaa ko. kuukauden maidon laadun II-luokkaan</a:t>
            </a:r>
          </a:p>
          <a:p>
            <a:pPr fontAlgn="base">
              <a:spcAft>
                <a:spcPct val="0"/>
              </a:spcAft>
              <a:buClr>
                <a:srgbClr val="003399"/>
              </a:buClr>
              <a:buSzTx/>
              <a:buFont typeface="Wingdings" panose="05000000000000000000" pitchFamily="2" charset="2"/>
              <a:buNone/>
            </a:pPr>
            <a:endParaRPr lang="fi-FI" altLang="fi-FI" sz="800" b="1">
              <a:solidFill>
                <a:srgbClr val="003399"/>
              </a:solidFill>
            </a:endParaRPr>
          </a:p>
          <a:p>
            <a:pPr fontAlgn="base">
              <a:spcAft>
                <a:spcPct val="0"/>
              </a:spcAft>
              <a:buClr>
                <a:srgbClr val="003399"/>
              </a:buClr>
              <a:buSzTx/>
              <a:buFont typeface="Wingdings" panose="05000000000000000000" pitchFamily="2" charset="2"/>
              <a:buChar char="Ø"/>
            </a:pPr>
            <a:r>
              <a:rPr lang="fi-FI" altLang="fi-FI" sz="2400" b="1">
                <a:solidFill>
                  <a:srgbClr val="003399"/>
                </a:solidFill>
              </a:rPr>
              <a:t>jos maidosta löytyy antibioottijäämiä, putoaa tilan maito ko. kuukauden osalta  II-luokkaan</a:t>
            </a:r>
          </a:p>
        </p:txBody>
      </p:sp>
    </p:spTree>
    <p:extLst>
      <p:ext uri="{BB962C8B-B14F-4D97-AF65-F5344CB8AC3E}">
        <p14:creationId xmlns:p14="http://schemas.microsoft.com/office/powerpoint/2010/main" val="96157102"/>
      </p:ext>
    </p:extLst>
  </p:cSld>
  <p:clrMapOvr>
    <a:masterClrMapping/>
  </p:clrMapOvr>
  <p:transition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Päivämäärän paikkamerkki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66C88F71-771E-4679-8ADC-14F503B31763}" type="datetime1">
              <a:rPr lang="fi-FI" altLang="fi-FI" sz="100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17.11.2020</a:t>
            </a:fld>
            <a:endParaRPr lang="fi-FI" altLang="fi-FI" sz="1000">
              <a:solidFill>
                <a:srgbClr val="000000"/>
              </a:solidFill>
            </a:endParaRPr>
          </a:p>
        </p:txBody>
      </p:sp>
      <p:sp>
        <p:nvSpPr>
          <p:cNvPr id="20483" name="Dian numeron paikkamerkki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71A58A43-A968-48F6-BB86-C73CD32CF576}" type="slidenum">
              <a:rPr lang="fi-FI" altLang="fi-FI" sz="100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15</a:t>
            </a:fld>
            <a:endParaRPr lang="fi-FI" altLang="fi-FI" sz="1000">
              <a:solidFill>
                <a:srgbClr val="000000"/>
              </a:solidFill>
            </a:endParaRPr>
          </a:p>
        </p:txBody>
      </p:sp>
      <p:sp>
        <p:nvSpPr>
          <p:cNvPr id="20484" name="Rectangle 2"/>
          <p:cNvSpPr>
            <a:spLocks noChangeArrowheads="1"/>
          </p:cNvSpPr>
          <p:nvPr/>
        </p:nvSpPr>
        <p:spPr bwMode="auto">
          <a:xfrm>
            <a:off x="5219700" y="3133725"/>
            <a:ext cx="914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fi-FI" altLang="fi-FI" sz="1800">
              <a:solidFill>
                <a:srgbClr val="000000"/>
              </a:solidFill>
            </a:endParaRPr>
          </a:p>
        </p:txBody>
      </p:sp>
      <p:sp>
        <p:nvSpPr>
          <p:cNvPr id="20485" name="Rectangle 3"/>
          <p:cNvSpPr>
            <a:spLocks noChangeArrowheads="1"/>
          </p:cNvSpPr>
          <p:nvPr/>
        </p:nvSpPr>
        <p:spPr bwMode="auto">
          <a:xfrm>
            <a:off x="2209800" y="5334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defTabSz="7620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fi-FI" altLang="fi-FI" sz="3600" b="1">
                <a:solidFill>
                  <a:srgbClr val="003399"/>
                </a:solidFill>
              </a:rPr>
              <a:t>Maidon vastaanoton keskeyttäminen </a:t>
            </a:r>
          </a:p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fi-FI" altLang="fi-FI" sz="3600" b="1">
                <a:solidFill>
                  <a:srgbClr val="003399"/>
                </a:solidFill>
              </a:rPr>
              <a:t>– eläinten hyvinvointi ja terveys</a:t>
            </a:r>
          </a:p>
        </p:txBody>
      </p:sp>
      <p:sp>
        <p:nvSpPr>
          <p:cNvPr id="20486" name="Rectangle 4"/>
          <p:cNvSpPr>
            <a:spLocks noChangeArrowheads="1"/>
          </p:cNvSpPr>
          <p:nvPr/>
        </p:nvSpPr>
        <p:spPr bwMode="auto">
          <a:xfrm>
            <a:off x="1905000" y="2392364"/>
            <a:ext cx="8610600" cy="446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 defTabSz="7620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lnSpc>
                <a:spcPct val="90000"/>
              </a:lnSpc>
              <a:spcAft>
                <a:spcPct val="0"/>
              </a:spcAft>
              <a:buClr>
                <a:srgbClr val="6CAFF8"/>
              </a:buClr>
              <a:buSzTx/>
              <a:buFontTx/>
              <a:buNone/>
            </a:pPr>
            <a:r>
              <a:rPr lang="fi-FI" altLang="fi-FI" sz="2400" b="1">
                <a:solidFill>
                  <a:srgbClr val="33CC33"/>
                </a:solidFill>
                <a:cs typeface="Times New Roman" panose="02020603050405020304" pitchFamily="18" charset="0"/>
              </a:rPr>
              <a:t>1. Eläinten ravinnonpuute</a:t>
            </a:r>
          </a:p>
          <a:p>
            <a:pPr fontAlgn="base">
              <a:lnSpc>
                <a:spcPct val="90000"/>
              </a:lnSpc>
              <a:spcAft>
                <a:spcPct val="0"/>
              </a:spcAft>
              <a:buClr>
                <a:srgbClr val="003399"/>
              </a:buClr>
              <a:buSzTx/>
              <a:buFont typeface="Wingdings" panose="05000000000000000000" pitchFamily="2" charset="2"/>
              <a:buChar char="Ø"/>
            </a:pPr>
            <a:r>
              <a:rPr lang="fi-FI" altLang="fi-FI" sz="2400" b="1">
                <a:solidFill>
                  <a:srgbClr val="003399"/>
                </a:solidFill>
                <a:cs typeface="Times New Roman" panose="02020603050405020304" pitchFamily="18" charset="0"/>
              </a:rPr>
              <a:t>kun tilan arvioitu keskituotos on alle 4000 kg tai urea-arvot ovat toistuvasti &lt; 10 mg/100 ml tai veden puute</a:t>
            </a:r>
          </a:p>
          <a:p>
            <a:pPr fontAlgn="base">
              <a:lnSpc>
                <a:spcPct val="90000"/>
              </a:lnSpc>
              <a:spcAft>
                <a:spcPct val="0"/>
              </a:spcAft>
              <a:buClr>
                <a:srgbClr val="003399"/>
              </a:buClr>
              <a:buSzTx/>
              <a:buFont typeface="Wingdings" panose="05000000000000000000" pitchFamily="2" charset="2"/>
              <a:buNone/>
            </a:pPr>
            <a:endParaRPr lang="fi-FI" altLang="fi-FI" sz="800" b="1">
              <a:solidFill>
                <a:srgbClr val="003399"/>
              </a:solidFill>
              <a:cs typeface="Times New Roman" panose="02020603050405020304" pitchFamily="18" charset="0"/>
            </a:endParaRPr>
          </a:p>
          <a:p>
            <a:pPr fontAlgn="base">
              <a:lnSpc>
                <a:spcPct val="90000"/>
              </a:lnSpc>
              <a:spcAft>
                <a:spcPct val="0"/>
              </a:spcAft>
              <a:buClr>
                <a:srgbClr val="6CAFF8"/>
              </a:buClr>
              <a:buSzTx/>
              <a:buFontTx/>
              <a:buNone/>
            </a:pPr>
            <a:r>
              <a:rPr lang="fi-FI" altLang="fi-FI" sz="2400" b="1">
                <a:solidFill>
                  <a:srgbClr val="33CC33"/>
                </a:solidFill>
                <a:cs typeface="Times New Roman" panose="02020603050405020304" pitchFamily="18" charset="0"/>
              </a:rPr>
              <a:t>2. Ahtaus</a:t>
            </a:r>
          </a:p>
          <a:p>
            <a:pPr fontAlgn="base">
              <a:lnSpc>
                <a:spcPct val="90000"/>
              </a:lnSpc>
              <a:spcAft>
                <a:spcPct val="0"/>
              </a:spcAft>
              <a:buClr>
                <a:srgbClr val="003399"/>
              </a:buClr>
              <a:buSzTx/>
              <a:buFont typeface="Wingdings" panose="05000000000000000000" pitchFamily="2" charset="2"/>
              <a:buChar char="Ø"/>
            </a:pPr>
            <a:r>
              <a:rPr lang="fi-FI" altLang="fi-FI" sz="2400" b="1">
                <a:solidFill>
                  <a:srgbClr val="003399"/>
                </a:solidFill>
                <a:cs typeface="Times New Roman" panose="02020603050405020304" pitchFamily="18" charset="0"/>
              </a:rPr>
              <a:t>määräaikainen keskeytys, kunnes tila täyttää eläinsuojelusäädösten vaatimukset</a:t>
            </a:r>
          </a:p>
          <a:p>
            <a:pPr fontAlgn="base">
              <a:lnSpc>
                <a:spcPct val="90000"/>
              </a:lnSpc>
              <a:spcAft>
                <a:spcPct val="0"/>
              </a:spcAft>
              <a:buClr>
                <a:srgbClr val="003399"/>
              </a:buClr>
              <a:buSzTx/>
              <a:buFont typeface="Wingdings" panose="05000000000000000000" pitchFamily="2" charset="2"/>
              <a:buNone/>
            </a:pPr>
            <a:endParaRPr lang="fi-FI" altLang="fi-FI" sz="800" b="1">
              <a:solidFill>
                <a:srgbClr val="003399"/>
              </a:solidFill>
              <a:cs typeface="Times New Roman" panose="02020603050405020304" pitchFamily="18" charset="0"/>
            </a:endParaRPr>
          </a:p>
          <a:p>
            <a:pPr fontAlgn="base">
              <a:lnSpc>
                <a:spcPct val="90000"/>
              </a:lnSpc>
              <a:spcAft>
                <a:spcPct val="0"/>
              </a:spcAft>
              <a:buClr>
                <a:srgbClr val="6CAFF8"/>
              </a:buClr>
              <a:buSzTx/>
              <a:buFontTx/>
              <a:buNone/>
            </a:pPr>
            <a:r>
              <a:rPr lang="fi-FI" altLang="fi-FI" sz="2400" b="1">
                <a:solidFill>
                  <a:srgbClr val="33CC33"/>
                </a:solidFill>
                <a:cs typeface="Times New Roman" panose="02020603050405020304" pitchFamily="18" charset="0"/>
              </a:rPr>
              <a:t>3. Eläinten/eläintilojen merkittävä likaisuus</a:t>
            </a:r>
          </a:p>
          <a:p>
            <a:pPr fontAlgn="base">
              <a:lnSpc>
                <a:spcPct val="90000"/>
              </a:lnSpc>
              <a:spcAft>
                <a:spcPct val="0"/>
              </a:spcAft>
              <a:buClr>
                <a:srgbClr val="003399"/>
              </a:buClr>
              <a:buSzTx/>
              <a:buFont typeface="Wingdings" panose="05000000000000000000" pitchFamily="2" charset="2"/>
              <a:buChar char="Ø"/>
            </a:pPr>
            <a:r>
              <a:rPr lang="fi-FI" altLang="fi-FI" sz="2400" b="1">
                <a:solidFill>
                  <a:srgbClr val="003399"/>
                </a:solidFill>
                <a:cs typeface="Times New Roman" panose="02020603050405020304" pitchFamily="18" charset="0"/>
              </a:rPr>
              <a:t>määräaikainen keskeytys, kunnes tila täyttää eläinsuojelusäädösten vaatimukset</a:t>
            </a:r>
          </a:p>
        </p:txBody>
      </p:sp>
    </p:spTree>
    <p:extLst>
      <p:ext uri="{BB962C8B-B14F-4D97-AF65-F5344CB8AC3E}">
        <p14:creationId xmlns:p14="http://schemas.microsoft.com/office/powerpoint/2010/main" val="2105612629"/>
      </p:ext>
    </p:extLst>
  </p:cSld>
  <p:clrMapOvr>
    <a:masterClrMapping/>
  </p:clrMapOvr>
  <p:transition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Päivämäärän paikkamerkki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AE732B3B-8CFF-454A-9DEE-CAB8F318C3E3}" type="datetime1">
              <a:rPr lang="fi-FI" altLang="fi-FI" sz="100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17.11.2020</a:t>
            </a:fld>
            <a:endParaRPr lang="fi-FI" altLang="fi-FI" sz="1000">
              <a:solidFill>
                <a:srgbClr val="000000"/>
              </a:solidFill>
            </a:endParaRPr>
          </a:p>
        </p:txBody>
      </p:sp>
      <p:sp>
        <p:nvSpPr>
          <p:cNvPr id="21507" name="Dian numeron paikkamerkki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E76D324F-8A8B-4EC4-BDA2-CAA2A240D964}" type="slidenum">
              <a:rPr lang="fi-FI" altLang="fi-FI" sz="100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16</a:t>
            </a:fld>
            <a:endParaRPr lang="fi-FI" altLang="fi-FI" sz="1000">
              <a:solidFill>
                <a:srgbClr val="000000"/>
              </a:solidFill>
            </a:endParaRPr>
          </a:p>
        </p:txBody>
      </p:sp>
      <p:sp>
        <p:nvSpPr>
          <p:cNvPr id="21508" name="Rectangle 2"/>
          <p:cNvSpPr>
            <a:spLocks noChangeArrowheads="1"/>
          </p:cNvSpPr>
          <p:nvPr/>
        </p:nvSpPr>
        <p:spPr bwMode="auto">
          <a:xfrm>
            <a:off x="5219700" y="3133725"/>
            <a:ext cx="914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fi-FI" altLang="fi-FI" sz="1800">
              <a:solidFill>
                <a:srgbClr val="000000"/>
              </a:solidFill>
            </a:endParaRPr>
          </a:p>
        </p:txBody>
      </p:sp>
      <p:sp>
        <p:nvSpPr>
          <p:cNvPr id="21509" name="Rectangle 3"/>
          <p:cNvSpPr>
            <a:spLocks noChangeArrowheads="1"/>
          </p:cNvSpPr>
          <p:nvPr/>
        </p:nvSpPr>
        <p:spPr bwMode="auto">
          <a:xfrm>
            <a:off x="1981200" y="2209800"/>
            <a:ext cx="83058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 defTabSz="7620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lnSpc>
                <a:spcPct val="90000"/>
              </a:lnSpc>
              <a:spcAft>
                <a:spcPct val="0"/>
              </a:spcAft>
              <a:buClr>
                <a:srgbClr val="6CAFF8"/>
              </a:buClr>
              <a:buSzTx/>
              <a:buFontTx/>
              <a:buNone/>
            </a:pPr>
            <a:r>
              <a:rPr lang="fi-FI" altLang="fi-FI" sz="2400" b="1">
                <a:solidFill>
                  <a:srgbClr val="33CC33"/>
                </a:solidFill>
                <a:cs typeface="Times New Roman" panose="02020603050405020304" pitchFamily="18" charset="0"/>
              </a:rPr>
              <a:t>4. Lehmien lypsämättömyys / eläinten heitteillejättö</a:t>
            </a:r>
          </a:p>
          <a:p>
            <a:pPr fontAlgn="base">
              <a:lnSpc>
                <a:spcPct val="90000"/>
              </a:lnSpc>
              <a:spcAft>
                <a:spcPct val="0"/>
              </a:spcAft>
              <a:buClr>
                <a:srgbClr val="003399"/>
              </a:buClr>
              <a:buSzTx/>
              <a:buFont typeface="Wingdings" panose="05000000000000000000" pitchFamily="2" charset="2"/>
              <a:buChar char="Ø"/>
            </a:pPr>
            <a:r>
              <a:rPr lang="fi-FI" altLang="fi-FI" sz="2400" b="1">
                <a:solidFill>
                  <a:srgbClr val="003399"/>
                </a:solidFill>
                <a:cs typeface="Times New Roman" panose="02020603050405020304" pitchFamily="18" charset="0"/>
              </a:rPr>
              <a:t>määräaikainen keskeytys, kunnes tila täyttää eläinsuojelusäädösten vaatimukset</a:t>
            </a:r>
          </a:p>
          <a:p>
            <a:pPr fontAlgn="base">
              <a:lnSpc>
                <a:spcPct val="90000"/>
              </a:lnSpc>
              <a:spcAft>
                <a:spcPct val="0"/>
              </a:spcAft>
              <a:buClr>
                <a:srgbClr val="003399"/>
              </a:buClr>
              <a:buSzTx/>
              <a:buFont typeface="Wingdings" panose="05000000000000000000" pitchFamily="2" charset="2"/>
              <a:buNone/>
            </a:pPr>
            <a:endParaRPr lang="fi-FI" altLang="fi-FI" sz="800" b="1">
              <a:solidFill>
                <a:srgbClr val="003399"/>
              </a:solidFill>
              <a:cs typeface="Times New Roman" panose="02020603050405020304" pitchFamily="18" charset="0"/>
            </a:endParaRPr>
          </a:p>
          <a:p>
            <a:pPr fontAlgn="base">
              <a:lnSpc>
                <a:spcPct val="90000"/>
              </a:lnSpc>
              <a:spcAft>
                <a:spcPct val="0"/>
              </a:spcAft>
              <a:buClr>
                <a:srgbClr val="6CAFF8"/>
              </a:buClr>
              <a:buSzTx/>
              <a:buFontTx/>
              <a:buNone/>
            </a:pPr>
            <a:r>
              <a:rPr lang="fi-FI" altLang="fi-FI" sz="2400" b="1">
                <a:solidFill>
                  <a:srgbClr val="33CC33"/>
                </a:solidFill>
                <a:cs typeface="Times New Roman" panose="02020603050405020304" pitchFamily="18" charset="0"/>
              </a:rPr>
              <a:t>5. Navettaolosuhteiden tekninen kunto</a:t>
            </a:r>
          </a:p>
          <a:p>
            <a:pPr fontAlgn="base">
              <a:lnSpc>
                <a:spcPct val="90000"/>
              </a:lnSpc>
              <a:spcAft>
                <a:spcPct val="0"/>
              </a:spcAft>
              <a:buClr>
                <a:srgbClr val="003399"/>
              </a:buClr>
              <a:buSzTx/>
              <a:buFont typeface="Wingdings" panose="05000000000000000000" pitchFamily="2" charset="2"/>
              <a:buChar char="Ø"/>
            </a:pPr>
            <a:r>
              <a:rPr lang="fi-FI" altLang="fi-FI" sz="2400" b="1">
                <a:solidFill>
                  <a:srgbClr val="003399"/>
                </a:solidFill>
                <a:cs typeface="Times New Roman" panose="02020603050405020304" pitchFamily="18" charset="0"/>
              </a:rPr>
              <a:t>määräaikainen keskeytys, kunnes navettaolosuhteet ovat kunnossa</a:t>
            </a:r>
          </a:p>
          <a:p>
            <a:pPr fontAlgn="base">
              <a:lnSpc>
                <a:spcPct val="90000"/>
              </a:lnSpc>
              <a:spcAft>
                <a:spcPct val="0"/>
              </a:spcAft>
              <a:buClr>
                <a:srgbClr val="003399"/>
              </a:buClr>
              <a:buSzTx/>
              <a:buFont typeface="Wingdings" panose="05000000000000000000" pitchFamily="2" charset="2"/>
              <a:buNone/>
            </a:pPr>
            <a:endParaRPr lang="fi-FI" altLang="fi-FI" sz="800" b="1">
              <a:solidFill>
                <a:srgbClr val="003399"/>
              </a:solidFill>
              <a:cs typeface="Times New Roman" panose="02020603050405020304" pitchFamily="18" charset="0"/>
            </a:endParaRPr>
          </a:p>
          <a:p>
            <a:pPr fontAlgn="base">
              <a:lnSpc>
                <a:spcPct val="90000"/>
              </a:lnSpc>
              <a:spcAft>
                <a:spcPct val="0"/>
              </a:spcAft>
              <a:buClr>
                <a:srgbClr val="6CAFF8"/>
              </a:buClr>
              <a:buSzTx/>
              <a:buFontTx/>
              <a:buNone/>
            </a:pPr>
            <a:r>
              <a:rPr lang="fi-FI" altLang="fi-FI" sz="2400" b="1">
                <a:solidFill>
                  <a:srgbClr val="33CC33"/>
                </a:solidFill>
                <a:cs typeface="Times New Roman" panose="02020603050405020304" pitchFamily="18" charset="0"/>
              </a:rPr>
              <a:t>6. Tilalla todettu vakava eläintauti</a:t>
            </a:r>
            <a:endParaRPr lang="fi-FI" altLang="fi-FI" sz="2400" b="1">
              <a:solidFill>
                <a:srgbClr val="003399"/>
              </a:solidFill>
              <a:cs typeface="Times New Roman" panose="02020603050405020304" pitchFamily="18" charset="0"/>
            </a:endParaRPr>
          </a:p>
          <a:p>
            <a:pPr fontAlgn="base">
              <a:lnSpc>
                <a:spcPct val="90000"/>
              </a:lnSpc>
              <a:spcAft>
                <a:spcPct val="0"/>
              </a:spcAft>
              <a:buClr>
                <a:srgbClr val="003399"/>
              </a:buClr>
              <a:buSzTx/>
              <a:buFont typeface="Wingdings" panose="05000000000000000000" pitchFamily="2" charset="2"/>
              <a:buChar char="Ø"/>
            </a:pPr>
            <a:r>
              <a:rPr lang="fi-FI" altLang="fi-FI" sz="2400" b="1">
                <a:solidFill>
                  <a:srgbClr val="003399"/>
                </a:solidFill>
                <a:cs typeface="Times New Roman" panose="02020603050405020304" pitchFamily="18" charset="0"/>
              </a:rPr>
              <a:t>määräaikainen keskeytys, kunnes tilan karja on todettu terveeksi</a:t>
            </a:r>
          </a:p>
        </p:txBody>
      </p:sp>
      <p:sp>
        <p:nvSpPr>
          <p:cNvPr id="21510" name="Rectangle 4"/>
          <p:cNvSpPr>
            <a:spLocks noChangeArrowheads="1"/>
          </p:cNvSpPr>
          <p:nvPr/>
        </p:nvSpPr>
        <p:spPr bwMode="auto">
          <a:xfrm>
            <a:off x="2209800" y="5334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defTabSz="7620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fi-FI" altLang="fi-FI" sz="3600" b="1">
                <a:solidFill>
                  <a:srgbClr val="003399"/>
                </a:solidFill>
              </a:rPr>
              <a:t>Maidon vastaanoton keskeyttäminen </a:t>
            </a:r>
          </a:p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fi-FI" altLang="fi-FI" sz="3600" b="1">
                <a:solidFill>
                  <a:srgbClr val="003399"/>
                </a:solidFill>
              </a:rPr>
              <a:t>– eläinten hyvinvointi ja terveys</a:t>
            </a:r>
          </a:p>
        </p:txBody>
      </p:sp>
    </p:spTree>
    <p:extLst>
      <p:ext uri="{BB962C8B-B14F-4D97-AF65-F5344CB8AC3E}">
        <p14:creationId xmlns:p14="http://schemas.microsoft.com/office/powerpoint/2010/main" val="1812140236"/>
      </p:ext>
    </p:extLst>
  </p:cSld>
  <p:clrMapOvr>
    <a:masterClrMapping/>
  </p:clrMapOvr>
  <p:transition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Päivämäärän paikkamerkki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A3165C40-815E-43AB-9831-FAED7105EE4B}" type="datetime1">
              <a:rPr lang="fi-FI" altLang="fi-FI" sz="100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17.11.2020</a:t>
            </a:fld>
            <a:endParaRPr lang="fi-FI" altLang="fi-FI" sz="1000">
              <a:solidFill>
                <a:srgbClr val="000000"/>
              </a:solidFill>
            </a:endParaRPr>
          </a:p>
        </p:txBody>
      </p:sp>
      <p:sp>
        <p:nvSpPr>
          <p:cNvPr id="22531" name="Dian numeron paikkamerkki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BF6EF15E-F926-49AE-9D43-63C1F7159C90}" type="slidenum">
              <a:rPr lang="fi-FI" altLang="fi-FI" sz="100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17</a:t>
            </a:fld>
            <a:endParaRPr lang="fi-FI" altLang="fi-FI" sz="1000">
              <a:solidFill>
                <a:srgbClr val="000000"/>
              </a:solidFill>
            </a:endParaRPr>
          </a:p>
        </p:txBody>
      </p:sp>
      <p:sp>
        <p:nvSpPr>
          <p:cNvPr id="22532" name="Rectangle 2"/>
          <p:cNvSpPr>
            <a:spLocks noChangeArrowheads="1"/>
          </p:cNvSpPr>
          <p:nvPr/>
        </p:nvSpPr>
        <p:spPr bwMode="auto">
          <a:xfrm>
            <a:off x="5219700" y="3133725"/>
            <a:ext cx="914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fi-FI" altLang="fi-FI" sz="1800">
              <a:solidFill>
                <a:srgbClr val="000000"/>
              </a:solidFill>
            </a:endParaRPr>
          </a:p>
        </p:txBody>
      </p:sp>
      <p:sp>
        <p:nvSpPr>
          <p:cNvPr id="22533" name="Rectangle 3"/>
          <p:cNvSpPr>
            <a:spLocks noChangeArrowheads="1"/>
          </p:cNvSpPr>
          <p:nvPr/>
        </p:nvSpPr>
        <p:spPr bwMode="auto">
          <a:xfrm>
            <a:off x="1752600" y="2286000"/>
            <a:ext cx="44196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457200" indent="-457200" defTabSz="7620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Clr>
                <a:srgbClr val="003399"/>
              </a:buClr>
              <a:buSzTx/>
              <a:buFontTx/>
              <a:buAutoNum type="arabicPeriod"/>
            </a:pPr>
            <a:r>
              <a:rPr lang="fi-FI" altLang="fi-FI" sz="2400" b="1">
                <a:solidFill>
                  <a:srgbClr val="003399"/>
                </a:solidFill>
                <a:cs typeface="Times New Roman" panose="02020603050405020304" pitchFamily="18" charset="0"/>
              </a:rPr>
              <a:t>Maitohuoneen ja sen edustan epäsiisteys</a:t>
            </a:r>
          </a:p>
          <a:p>
            <a:pPr fontAlgn="base">
              <a:spcAft>
                <a:spcPct val="0"/>
              </a:spcAft>
              <a:buClr>
                <a:srgbClr val="003399"/>
              </a:buClr>
              <a:buSzTx/>
              <a:buFontTx/>
              <a:buNone/>
            </a:pPr>
            <a:endParaRPr lang="fi-FI" altLang="fi-FI" sz="800" b="1">
              <a:solidFill>
                <a:srgbClr val="003399"/>
              </a:solidFill>
              <a:cs typeface="Times New Roman" panose="02020603050405020304" pitchFamily="18" charset="0"/>
            </a:endParaRPr>
          </a:p>
          <a:p>
            <a:pPr fontAlgn="base">
              <a:spcAft>
                <a:spcPct val="0"/>
              </a:spcAft>
              <a:buClr>
                <a:srgbClr val="003399"/>
              </a:buClr>
              <a:buSzTx/>
              <a:buFontTx/>
              <a:buAutoNum type="arabicPeriod" startAt="2"/>
            </a:pPr>
            <a:r>
              <a:rPr lang="fi-FI" altLang="fi-FI" sz="2400" b="1">
                <a:solidFill>
                  <a:srgbClr val="003399"/>
                </a:solidFill>
                <a:cs typeface="Times New Roman" panose="02020603050405020304" pitchFamily="18" charset="0"/>
              </a:rPr>
              <a:t>Tiestön ja kääntöpaikan huono kunto</a:t>
            </a:r>
          </a:p>
          <a:p>
            <a:pPr fontAlgn="base">
              <a:spcAft>
                <a:spcPct val="0"/>
              </a:spcAft>
              <a:buClr>
                <a:srgbClr val="003399"/>
              </a:buClr>
              <a:buSzTx/>
              <a:buFontTx/>
              <a:buNone/>
            </a:pPr>
            <a:endParaRPr lang="fi-FI" altLang="fi-FI" sz="800" b="1">
              <a:solidFill>
                <a:srgbClr val="003399"/>
              </a:solidFill>
              <a:cs typeface="Times New Roman" panose="02020603050405020304" pitchFamily="18" charset="0"/>
            </a:endParaRPr>
          </a:p>
          <a:p>
            <a:pPr fontAlgn="base">
              <a:spcAft>
                <a:spcPct val="0"/>
              </a:spcAft>
              <a:buClr>
                <a:srgbClr val="003399"/>
              </a:buClr>
              <a:buSzTx/>
              <a:buFontTx/>
              <a:buAutoNum type="arabicPeriod" startAt="3"/>
            </a:pPr>
            <a:r>
              <a:rPr lang="fi-FI" altLang="fi-FI" sz="2400" b="1">
                <a:solidFill>
                  <a:srgbClr val="003399"/>
                </a:solidFill>
                <a:cs typeface="Times New Roman" panose="02020603050405020304" pitchFamily="18" charset="0"/>
              </a:rPr>
              <a:t>Keräilyn ja neuvonnan työturvallisuus</a:t>
            </a:r>
          </a:p>
          <a:p>
            <a:pPr fontAlgn="base">
              <a:spcAft>
                <a:spcPct val="0"/>
              </a:spcAft>
              <a:buClr>
                <a:srgbClr val="003399"/>
              </a:buClr>
              <a:buSzTx/>
              <a:buFont typeface="Wingdings" panose="05000000000000000000" pitchFamily="2" charset="2"/>
              <a:buChar char="Ø"/>
            </a:pPr>
            <a:r>
              <a:rPr lang="fi-FI" altLang="fi-FI" sz="2400" b="1">
                <a:solidFill>
                  <a:srgbClr val="003399"/>
                </a:solidFill>
                <a:cs typeface="Times New Roman" panose="02020603050405020304" pitchFamily="18" charset="0"/>
              </a:rPr>
              <a:t>eläimet (esim. vihaiset koirat), rakenteet, uhkaava käyttäytyminen</a:t>
            </a:r>
          </a:p>
          <a:p>
            <a:pPr fontAlgn="base">
              <a:spcAft>
                <a:spcPct val="0"/>
              </a:spcAft>
              <a:buClr>
                <a:srgbClr val="6CAFF8"/>
              </a:buClr>
              <a:buSzTx/>
              <a:buFontTx/>
              <a:buNone/>
            </a:pPr>
            <a:endParaRPr lang="fi-FI" altLang="fi-FI" sz="2800" b="1">
              <a:solidFill>
                <a:srgbClr val="6CAFF8"/>
              </a:solidFill>
            </a:endParaRPr>
          </a:p>
        </p:txBody>
      </p:sp>
      <p:pic>
        <p:nvPicPr>
          <p:cNvPr id="22534" name="Picture 4" descr="maitohuoneop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1" y="2514600"/>
            <a:ext cx="3579813" cy="248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5" name="Rectangle 5"/>
          <p:cNvSpPr>
            <a:spLocks noChangeArrowheads="1"/>
          </p:cNvSpPr>
          <p:nvPr/>
        </p:nvSpPr>
        <p:spPr bwMode="auto">
          <a:xfrm>
            <a:off x="2209800" y="5334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defTabSz="7620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fi-FI" altLang="fi-FI" sz="3600" b="1">
                <a:solidFill>
                  <a:srgbClr val="003399"/>
                </a:solidFill>
              </a:rPr>
              <a:t>Maidon vastaanoton keskeyttäminen </a:t>
            </a:r>
          </a:p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fi-FI" altLang="fi-FI" sz="3600" b="1">
                <a:solidFill>
                  <a:srgbClr val="003399"/>
                </a:solidFill>
              </a:rPr>
              <a:t>– keräilyolosuhteet</a:t>
            </a:r>
          </a:p>
        </p:txBody>
      </p:sp>
    </p:spTree>
    <p:extLst>
      <p:ext uri="{BB962C8B-B14F-4D97-AF65-F5344CB8AC3E}">
        <p14:creationId xmlns:p14="http://schemas.microsoft.com/office/powerpoint/2010/main" val="3273029006"/>
      </p:ext>
    </p:extLst>
  </p:cSld>
  <p:clrMapOvr>
    <a:masterClrMapping/>
  </p:clrMapOvr>
  <p:transition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Päivämäärän paikkamerkki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325CC48F-ED76-4036-B824-A2639E0BCA4F}" type="datetime1">
              <a:rPr lang="fi-FI" altLang="fi-FI" sz="100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17.11.2020</a:t>
            </a:fld>
            <a:endParaRPr lang="fi-FI" altLang="fi-FI" sz="1000">
              <a:solidFill>
                <a:srgbClr val="000000"/>
              </a:solidFill>
            </a:endParaRPr>
          </a:p>
        </p:txBody>
      </p:sp>
      <p:sp>
        <p:nvSpPr>
          <p:cNvPr id="25603" name="Dian numeron paikkamerkki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6CAE8A71-168C-4303-A756-C476317AD9BD}" type="slidenum">
              <a:rPr lang="fi-FI" altLang="fi-FI" sz="100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18</a:t>
            </a:fld>
            <a:endParaRPr lang="fi-FI" altLang="fi-FI" sz="1000">
              <a:solidFill>
                <a:srgbClr val="000000"/>
              </a:solidFill>
            </a:endParaRPr>
          </a:p>
        </p:txBody>
      </p:sp>
      <p:sp>
        <p:nvSpPr>
          <p:cNvPr id="25604" name="Rectangle 2"/>
          <p:cNvSpPr>
            <a:spLocks noGrp="1" noChangeArrowheads="1"/>
          </p:cNvSpPr>
          <p:nvPr>
            <p:ph type="title"/>
          </p:nvPr>
        </p:nvSpPr>
        <p:spPr>
          <a:xfrm>
            <a:off x="3575050" y="309563"/>
            <a:ext cx="6635750" cy="990600"/>
          </a:xfrm>
        </p:spPr>
        <p:txBody>
          <a:bodyPr/>
          <a:lstStyle/>
          <a:p>
            <a:pPr eaLnBrk="1" hangingPunct="1"/>
            <a:br>
              <a:rPr lang="fi-FI" altLang="fi-FI" sz="3200" b="1">
                <a:cs typeface="Times New Roman" panose="02020603050405020304" pitchFamily="18" charset="0"/>
              </a:rPr>
            </a:br>
            <a:r>
              <a:rPr lang="fi-FI" altLang="fi-FI" sz="3200" b="1">
                <a:cs typeface="Times New Roman" panose="02020603050405020304" pitchFamily="18" charset="0"/>
              </a:rPr>
              <a:t> </a:t>
            </a:r>
            <a:r>
              <a:rPr lang="fi-FI" altLang="fi-FI" sz="3200" b="1">
                <a:solidFill>
                  <a:srgbClr val="33CC33"/>
                </a:solidFill>
                <a:cs typeface="Times New Roman" panose="02020603050405020304" pitchFamily="18" charset="0"/>
              </a:rPr>
              <a:t>TÄLLAISTA MAITOA </a:t>
            </a:r>
            <a:br>
              <a:rPr lang="fi-FI" altLang="fi-FI" sz="3200" b="1">
                <a:solidFill>
                  <a:srgbClr val="33CC33"/>
                </a:solidFill>
                <a:cs typeface="Times New Roman" panose="02020603050405020304" pitchFamily="18" charset="0"/>
              </a:rPr>
            </a:br>
            <a:r>
              <a:rPr lang="fi-FI" altLang="fi-FI" sz="3200" b="1">
                <a:solidFill>
                  <a:srgbClr val="33CC33"/>
                </a:solidFill>
                <a:cs typeface="Times New Roman" panose="02020603050405020304" pitchFamily="18" charset="0"/>
              </a:rPr>
              <a:t>EI SAA LÄHETTÄÄ MEIJERIIN</a:t>
            </a:r>
            <a:r>
              <a:rPr lang="fi-FI" altLang="fi-FI" sz="3200" b="1" u="sng">
                <a:cs typeface="Times New Roman" panose="02020603050405020304" pitchFamily="18" charset="0"/>
              </a:rPr>
              <a:t> </a:t>
            </a:r>
            <a:br>
              <a:rPr lang="fi-FI" altLang="fi-FI" u="sng">
                <a:cs typeface="Times New Roman" panose="02020603050405020304" pitchFamily="18" charset="0"/>
              </a:rPr>
            </a:br>
            <a:endParaRPr lang="fi-FI" altLang="fi-FI" u="sng">
              <a:cs typeface="Times New Roman" panose="02020603050405020304" pitchFamily="18" charset="0"/>
            </a:endParaRPr>
          </a:p>
        </p:txBody>
      </p:sp>
      <p:sp>
        <p:nvSpPr>
          <p:cNvPr id="2560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28800" y="1524000"/>
            <a:ext cx="8686800" cy="5105400"/>
          </a:xfrm>
        </p:spPr>
        <p:txBody>
          <a:bodyPr/>
          <a:lstStyle/>
          <a:p>
            <a:pPr marL="533400" indent="-533400" eaLnBrk="1" hangingPunct="1">
              <a:lnSpc>
                <a:spcPct val="90000"/>
              </a:lnSpc>
              <a:buClr>
                <a:srgbClr val="003399"/>
              </a:buClr>
              <a:buFontTx/>
              <a:buAutoNum type="arabicPeriod"/>
            </a:pPr>
            <a:r>
              <a:rPr lang="fi-FI" altLang="fi-FI" sz="2400">
                <a:solidFill>
                  <a:srgbClr val="003399"/>
                </a:solidFill>
                <a:cs typeface="Times New Roman" panose="02020603050405020304" pitchFamily="18" charset="0"/>
              </a:rPr>
              <a:t>Antibioottia tai muita lääkejäämiä sisältävä maito</a:t>
            </a:r>
          </a:p>
          <a:p>
            <a:pPr marL="533400" indent="-533400" eaLnBrk="1" hangingPunct="1">
              <a:lnSpc>
                <a:spcPct val="90000"/>
              </a:lnSpc>
              <a:buClr>
                <a:srgbClr val="003399"/>
              </a:buClr>
              <a:buFontTx/>
              <a:buAutoNum type="arabicPeriod"/>
            </a:pPr>
            <a:r>
              <a:rPr lang="fi-FI" altLang="fi-FI" sz="2400">
                <a:solidFill>
                  <a:srgbClr val="003399"/>
                </a:solidFill>
                <a:cs typeface="Times New Roman" panose="02020603050405020304" pitchFamily="18" charset="0"/>
              </a:rPr>
              <a:t>Lämmennyt maito</a:t>
            </a:r>
          </a:p>
          <a:p>
            <a:pPr marL="533400" indent="-533400" eaLnBrk="1" hangingPunct="1">
              <a:lnSpc>
                <a:spcPct val="90000"/>
              </a:lnSpc>
              <a:buClr>
                <a:srgbClr val="003399"/>
              </a:buClr>
              <a:buFontTx/>
              <a:buAutoNum type="arabicPeriod"/>
            </a:pPr>
            <a:r>
              <a:rPr lang="fi-FI" altLang="fi-FI" sz="2400">
                <a:solidFill>
                  <a:srgbClr val="003399"/>
                </a:solidFill>
                <a:cs typeface="Times New Roman" panose="02020603050405020304" pitchFamily="18" charset="0"/>
              </a:rPr>
              <a:t>Normaalista poikkeava maito</a:t>
            </a:r>
          </a:p>
          <a:p>
            <a:pPr marL="533400" indent="-533400" eaLnBrk="1" hangingPunct="1">
              <a:lnSpc>
                <a:spcPct val="90000"/>
              </a:lnSpc>
              <a:buClr>
                <a:srgbClr val="003399"/>
              </a:buClr>
              <a:buFontTx/>
              <a:buAutoNum type="arabicPeriod"/>
            </a:pPr>
            <a:r>
              <a:rPr lang="fi-FI" altLang="fi-FI" sz="2400">
                <a:solidFill>
                  <a:srgbClr val="003399"/>
                </a:solidFill>
                <a:cs typeface="Times New Roman" panose="02020603050405020304" pitchFamily="18" charset="0"/>
              </a:rPr>
              <a:t>Ternimaito tai välimaito</a:t>
            </a:r>
          </a:p>
          <a:p>
            <a:pPr marL="533400" indent="-533400" eaLnBrk="1" hangingPunct="1">
              <a:lnSpc>
                <a:spcPct val="90000"/>
              </a:lnSpc>
              <a:buClr>
                <a:srgbClr val="003399"/>
              </a:buClr>
              <a:buFontTx/>
              <a:buAutoNum type="arabicPeriod"/>
            </a:pPr>
            <a:r>
              <a:rPr lang="fi-FI" altLang="fi-FI" sz="2400">
                <a:solidFill>
                  <a:srgbClr val="003399"/>
                </a:solidFill>
                <a:cs typeface="Times New Roman" panose="02020603050405020304" pitchFamily="18" charset="0"/>
              </a:rPr>
              <a:t>Umpeenlaitettavan lehmän maito</a:t>
            </a:r>
          </a:p>
          <a:p>
            <a:pPr marL="533400" indent="-533400" eaLnBrk="1" hangingPunct="1">
              <a:lnSpc>
                <a:spcPct val="90000"/>
              </a:lnSpc>
              <a:buClr>
                <a:srgbClr val="003399"/>
              </a:buClr>
              <a:buFontTx/>
              <a:buAutoNum type="arabicPeriod"/>
            </a:pPr>
            <a:r>
              <a:rPr lang="fi-FI" altLang="fi-FI" sz="2400">
                <a:solidFill>
                  <a:srgbClr val="003399"/>
                </a:solidFill>
                <a:cs typeface="Times New Roman" panose="02020603050405020304" pitchFamily="18" charset="0"/>
              </a:rPr>
              <a:t>Vettä maidon joukossa </a:t>
            </a:r>
          </a:p>
          <a:p>
            <a:pPr marL="533400" indent="-533400" eaLnBrk="1" hangingPunct="1">
              <a:lnSpc>
                <a:spcPct val="90000"/>
              </a:lnSpc>
              <a:buClr>
                <a:srgbClr val="003399"/>
              </a:buClr>
              <a:buFontTx/>
              <a:buAutoNum type="arabicPeriod"/>
            </a:pPr>
            <a:r>
              <a:rPr lang="fi-FI" altLang="fi-FI" sz="2400">
                <a:solidFill>
                  <a:srgbClr val="003399"/>
                </a:solidFill>
                <a:cs typeface="Times New Roman" panose="02020603050405020304" pitchFamily="18" charset="0"/>
              </a:rPr>
              <a:t>Maidon lähettäminen muusta syystä kielletty</a:t>
            </a:r>
          </a:p>
          <a:p>
            <a:pPr marL="533400" indent="-533400" eaLnBrk="1" hangingPunct="1">
              <a:lnSpc>
                <a:spcPct val="90000"/>
              </a:lnSpc>
              <a:buClr>
                <a:srgbClr val="003399"/>
              </a:buClr>
              <a:buFontTx/>
              <a:buAutoNum type="arabicPeriod"/>
            </a:pPr>
            <a:r>
              <a:rPr lang="fi-FI" altLang="fi-FI" sz="2400">
                <a:solidFill>
                  <a:srgbClr val="003399"/>
                </a:solidFill>
                <a:cs typeface="Times New Roman" panose="02020603050405020304" pitchFamily="18" charset="0"/>
              </a:rPr>
              <a:t>Tilan maito vastaanottokiellossa</a:t>
            </a:r>
          </a:p>
          <a:p>
            <a:pPr marL="533400" indent="-533400" eaLnBrk="1" hangingPunct="1">
              <a:lnSpc>
                <a:spcPct val="90000"/>
              </a:lnSpc>
              <a:buClr>
                <a:srgbClr val="003399"/>
              </a:buClr>
              <a:buNone/>
            </a:pPr>
            <a:endParaRPr lang="fi-FI" altLang="fi-FI" sz="800">
              <a:solidFill>
                <a:srgbClr val="003399"/>
              </a:solidFill>
              <a:cs typeface="Times New Roman" panose="02020603050405020304" pitchFamily="18" charset="0"/>
            </a:endParaRPr>
          </a:p>
          <a:p>
            <a:pPr marL="533400" indent="-533400" eaLnBrk="1" hangingPunct="1">
              <a:lnSpc>
                <a:spcPct val="90000"/>
              </a:lnSpc>
              <a:buClr>
                <a:srgbClr val="003399"/>
              </a:buClr>
              <a:buNone/>
            </a:pPr>
            <a:r>
              <a:rPr lang="fi-FI" altLang="fi-FI" sz="2400">
                <a:solidFill>
                  <a:srgbClr val="003399"/>
                </a:solidFill>
                <a:cs typeface="Times New Roman" panose="02020603050405020304" pitchFamily="18" charset="0"/>
              </a:rPr>
              <a:t>     	</a:t>
            </a:r>
            <a:r>
              <a:rPr lang="fi-FI" altLang="fi-FI" sz="2400">
                <a:solidFill>
                  <a:srgbClr val="33CC33"/>
                </a:solidFill>
                <a:cs typeface="Times New Roman" panose="02020603050405020304" pitchFamily="18" charset="0"/>
              </a:rPr>
              <a:t>Kun meijeriin kelpaamatonta maitoa on joutunut</a:t>
            </a:r>
          </a:p>
          <a:p>
            <a:pPr marL="533400" indent="-533400" eaLnBrk="1" hangingPunct="1">
              <a:lnSpc>
                <a:spcPct val="90000"/>
              </a:lnSpc>
              <a:buClr>
                <a:srgbClr val="003399"/>
              </a:buClr>
              <a:buNone/>
            </a:pPr>
            <a:r>
              <a:rPr lang="fi-FI" altLang="fi-FI" sz="2400">
                <a:solidFill>
                  <a:srgbClr val="33CC33"/>
                </a:solidFill>
                <a:cs typeface="Times New Roman" panose="02020603050405020304" pitchFamily="18" charset="0"/>
              </a:rPr>
              <a:t>	tilasäiliöön, se tyhjennetään ennen seuraavaa lypsykertaa. Maitoauton kuljettajalle ilmoitetaan, </a:t>
            </a:r>
          </a:p>
          <a:p>
            <a:pPr marL="533400" indent="-533400" eaLnBrk="1" hangingPunct="1">
              <a:lnSpc>
                <a:spcPct val="90000"/>
              </a:lnSpc>
              <a:buClr>
                <a:srgbClr val="003399"/>
              </a:buClr>
              <a:buNone/>
            </a:pPr>
            <a:r>
              <a:rPr lang="fi-FI" altLang="fi-FI" sz="2400">
                <a:solidFill>
                  <a:srgbClr val="33CC33"/>
                </a:solidFill>
                <a:cs typeface="Times New Roman" panose="02020603050405020304" pitchFamily="18" charset="0"/>
              </a:rPr>
              <a:t>	jos tilasäiliö on keräilypäivänä tyhjä.</a:t>
            </a:r>
            <a:endParaRPr lang="fi-FI" altLang="fi-FI" sz="2800">
              <a:solidFill>
                <a:srgbClr val="33CC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819725"/>
      </p:ext>
    </p:extLst>
  </p:cSld>
  <p:clrMapOvr>
    <a:masterClrMapping/>
  </p:clrMapOvr>
  <p:transition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Päivämäärän paikkamerkki 4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38A7903C-04D7-4FC6-9560-1BBE73FFB802}" type="datetime1">
              <a:rPr lang="fi-FI" altLang="fi-FI" sz="100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17.11.2020</a:t>
            </a:fld>
            <a:endParaRPr lang="fi-FI" altLang="fi-FI" sz="1000">
              <a:solidFill>
                <a:srgbClr val="000000"/>
              </a:solidFill>
            </a:endParaRPr>
          </a:p>
        </p:txBody>
      </p:sp>
      <p:sp>
        <p:nvSpPr>
          <p:cNvPr id="26627" name="Dian numeron paikkamerkki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B3C6E19A-CA10-44C4-B48E-02073774295D}" type="slidenum">
              <a:rPr lang="fi-FI" altLang="fi-FI" sz="100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19</a:t>
            </a:fld>
            <a:endParaRPr lang="fi-FI" altLang="fi-FI" sz="1000">
              <a:solidFill>
                <a:srgbClr val="000000"/>
              </a:solidFill>
            </a:endParaRPr>
          </a:p>
        </p:txBody>
      </p:sp>
      <p:sp>
        <p:nvSpPr>
          <p:cNvPr id="26628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1752600" y="1600200"/>
            <a:ext cx="4800600" cy="4953000"/>
          </a:xfrm>
        </p:spPr>
        <p:txBody>
          <a:bodyPr/>
          <a:lstStyle/>
          <a:p>
            <a:pPr marL="457200" indent="-457200" defTabSz="762000" eaLnBrk="1" hangingPunct="1">
              <a:buClr>
                <a:srgbClr val="003399"/>
              </a:buClr>
              <a:buNone/>
            </a:pPr>
            <a:r>
              <a:rPr lang="fi-FI" altLang="fi-FI" sz="2800" b="1">
                <a:solidFill>
                  <a:srgbClr val="FF3399"/>
                </a:solidFill>
              </a:rPr>
              <a:t>1. Antibioottimaidot</a:t>
            </a:r>
          </a:p>
          <a:p>
            <a:pPr marL="457200" indent="-457200" defTabSz="762000" eaLnBrk="1" hangingPunct="1">
              <a:buClr>
                <a:srgbClr val="003399"/>
              </a:buClr>
              <a:buNone/>
            </a:pPr>
            <a:endParaRPr lang="fi-FI" altLang="fi-FI" sz="1200">
              <a:solidFill>
                <a:srgbClr val="FF3399"/>
              </a:solidFill>
            </a:endParaRPr>
          </a:p>
          <a:p>
            <a:pPr marL="457200" indent="-457200" defTabSz="762000" eaLnBrk="1" hangingPunct="1">
              <a:buClr>
                <a:srgbClr val="003399"/>
              </a:buClr>
              <a:buFont typeface="Wingdings" panose="05000000000000000000" pitchFamily="2" charset="2"/>
              <a:buChar char="Ø"/>
            </a:pPr>
            <a:r>
              <a:rPr lang="fi-FI" altLang="fi-FI" sz="2000">
                <a:solidFill>
                  <a:srgbClr val="003399"/>
                </a:solidFill>
              </a:rPr>
              <a:t>tutki maito aina varoajan jälkeen T101-testillä ennen meijeriin lähettämistä</a:t>
            </a:r>
          </a:p>
          <a:p>
            <a:pPr marL="457200" indent="-457200" defTabSz="762000" eaLnBrk="1" hangingPunct="1">
              <a:buClr>
                <a:srgbClr val="003399"/>
              </a:buClr>
              <a:buNone/>
            </a:pPr>
            <a:endParaRPr lang="fi-FI" altLang="fi-FI" sz="800">
              <a:solidFill>
                <a:srgbClr val="003399"/>
              </a:solidFill>
            </a:endParaRPr>
          </a:p>
          <a:p>
            <a:pPr marL="457200" indent="-457200" defTabSz="762000" eaLnBrk="1" hangingPunct="1">
              <a:buClr>
                <a:srgbClr val="003399"/>
              </a:buClr>
              <a:buFont typeface="Wingdings" panose="05000000000000000000" pitchFamily="2" charset="2"/>
              <a:buChar char="Ø"/>
            </a:pPr>
            <a:r>
              <a:rPr lang="fi-FI" altLang="fi-FI" sz="2000">
                <a:solidFill>
                  <a:srgbClr val="003399"/>
                </a:solidFill>
              </a:rPr>
              <a:t>jos epäilet antibioottimaitoa joutuneen tilasäiliöön, tutki maito T101-testillä</a:t>
            </a:r>
          </a:p>
          <a:p>
            <a:pPr marL="457200" indent="-457200" defTabSz="762000" eaLnBrk="1" hangingPunct="1">
              <a:buClr>
                <a:srgbClr val="003399"/>
              </a:buClr>
              <a:buNone/>
            </a:pPr>
            <a:endParaRPr lang="fi-FI" altLang="fi-FI" sz="800">
              <a:solidFill>
                <a:srgbClr val="003399"/>
              </a:solidFill>
            </a:endParaRPr>
          </a:p>
          <a:p>
            <a:pPr marL="457200" indent="-457200" defTabSz="762000" eaLnBrk="1" hangingPunct="1">
              <a:buClr>
                <a:srgbClr val="003399"/>
              </a:buClr>
              <a:buFont typeface="Wingdings" panose="05000000000000000000" pitchFamily="2" charset="2"/>
              <a:buChar char="Ø"/>
            </a:pPr>
            <a:r>
              <a:rPr lang="fi-FI" altLang="fi-FI" sz="2000">
                <a:solidFill>
                  <a:srgbClr val="003399"/>
                </a:solidFill>
              </a:rPr>
              <a:t>jos testitulos on positiivinen (+), tyhjennä tilasäiliö</a:t>
            </a:r>
          </a:p>
          <a:p>
            <a:pPr marL="457200" indent="-457200" defTabSz="762000" eaLnBrk="1" hangingPunct="1">
              <a:buClr>
                <a:srgbClr val="003399"/>
              </a:buClr>
              <a:buNone/>
            </a:pPr>
            <a:endParaRPr lang="fi-FI" altLang="fi-FI" sz="800">
              <a:solidFill>
                <a:srgbClr val="003399"/>
              </a:solidFill>
            </a:endParaRPr>
          </a:p>
          <a:p>
            <a:pPr marL="457200" indent="-457200" defTabSz="762000" eaLnBrk="1" hangingPunct="1">
              <a:buClr>
                <a:srgbClr val="003399"/>
              </a:buClr>
              <a:buFont typeface="Wingdings" panose="05000000000000000000" pitchFamily="2" charset="2"/>
              <a:buChar char="Ø"/>
            </a:pPr>
            <a:r>
              <a:rPr lang="fi-FI" altLang="fi-FI" sz="2000">
                <a:solidFill>
                  <a:srgbClr val="003399"/>
                </a:solidFill>
              </a:rPr>
              <a:t>ilmoita vahingosta maidontilitykseen, hyvitys antibioottikäytännön mukaisesti</a:t>
            </a:r>
          </a:p>
        </p:txBody>
      </p:sp>
      <p:graphicFrame>
        <p:nvGraphicFramePr>
          <p:cNvPr id="26629" name="Object 3"/>
          <p:cNvGraphicFramePr>
            <a:graphicFrameLocks noGrp="1" noChangeAspect="1"/>
          </p:cNvGraphicFramePr>
          <p:nvPr>
            <p:ph type="clipArt" sz="half" idx="2"/>
          </p:nvPr>
        </p:nvGraphicFramePr>
        <p:xfrm>
          <a:off x="6705600" y="2133601"/>
          <a:ext cx="3657600" cy="3109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3" name="Photo Editor Photo" r:id="rId4" imgW="2161905" imgH="1838095" progId="MSPhotoEd.3">
                  <p:embed/>
                </p:oleObj>
              </mc:Choice>
              <mc:Fallback>
                <p:oleObj name="Photo Editor Photo" r:id="rId4" imgW="2161905" imgH="1838095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5600" y="2133601"/>
                        <a:ext cx="3657600" cy="3109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30" name="Rectangle 4"/>
          <p:cNvSpPr>
            <a:spLocks noGrp="1" noChangeArrowheads="1"/>
          </p:cNvSpPr>
          <p:nvPr>
            <p:ph type="title"/>
          </p:nvPr>
        </p:nvSpPr>
        <p:spPr>
          <a:xfrm>
            <a:off x="2895600" y="333375"/>
            <a:ext cx="7772400" cy="1143000"/>
          </a:xfrm>
          <a:noFill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br>
              <a:rPr lang="fi-FI" altLang="fi-FI" sz="3200" b="1">
                <a:cs typeface="Times New Roman" panose="02020603050405020304" pitchFamily="18" charset="0"/>
              </a:rPr>
            </a:br>
            <a:r>
              <a:rPr lang="fi-FI" altLang="fi-FI" sz="3200" b="1">
                <a:cs typeface="Times New Roman" panose="02020603050405020304" pitchFamily="18" charset="0"/>
              </a:rPr>
              <a:t> </a:t>
            </a:r>
            <a:r>
              <a:rPr lang="fi-FI" altLang="fi-FI" sz="3100" b="1">
                <a:solidFill>
                  <a:schemeClr val="folHlink"/>
                </a:solidFill>
                <a:cs typeface="Times New Roman" panose="02020603050405020304" pitchFamily="18" charset="0"/>
              </a:rPr>
              <a:t>TÄLLAISTA MAITOA </a:t>
            </a:r>
            <a:br>
              <a:rPr lang="fi-FI" altLang="fi-FI" sz="3100" b="1">
                <a:solidFill>
                  <a:schemeClr val="folHlink"/>
                </a:solidFill>
                <a:cs typeface="Times New Roman" panose="02020603050405020304" pitchFamily="18" charset="0"/>
              </a:rPr>
            </a:br>
            <a:r>
              <a:rPr lang="fi-FI" altLang="fi-FI" sz="3100" b="1">
                <a:solidFill>
                  <a:schemeClr val="folHlink"/>
                </a:solidFill>
                <a:cs typeface="Times New Roman" panose="02020603050405020304" pitchFamily="18" charset="0"/>
              </a:rPr>
              <a:t>EI SAA LÄHETTÄÄ MEIJERIIN</a:t>
            </a:r>
            <a:r>
              <a:rPr lang="fi-FI" altLang="fi-FI" sz="3200" b="1" u="sng">
                <a:cs typeface="Times New Roman" panose="02020603050405020304" pitchFamily="18" charset="0"/>
              </a:rPr>
              <a:t> </a:t>
            </a:r>
            <a:br>
              <a:rPr lang="fi-FI" altLang="fi-FI" u="sng">
                <a:cs typeface="Times New Roman" panose="02020603050405020304" pitchFamily="18" charset="0"/>
              </a:rPr>
            </a:br>
            <a:endParaRPr lang="fi-FI" altLang="fi-FI" u="sng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320415"/>
      </p:ext>
    </p:extLst>
  </p:cSld>
  <p:clrMapOvr>
    <a:masterClrMapping/>
  </p:clrMapOvr>
  <p:transition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063751" y="1700214"/>
            <a:ext cx="8353425" cy="1470025"/>
          </a:xfrm>
        </p:spPr>
        <p:txBody>
          <a:bodyPr/>
          <a:lstStyle/>
          <a:p>
            <a:pPr eaLnBrk="1" hangingPunct="1"/>
            <a:r>
              <a:rPr lang="fi-FI" altLang="fi-FI" sz="3200" b="1">
                <a:solidFill>
                  <a:schemeClr val="folHlink"/>
                </a:solidFill>
              </a:rPr>
              <a:t>TILASÄILIÖÖN LYPSETTY MAITO </a:t>
            </a:r>
            <a:br>
              <a:rPr lang="fi-FI" altLang="fi-FI" sz="3200" b="1">
                <a:solidFill>
                  <a:schemeClr val="folHlink"/>
                </a:solidFill>
              </a:rPr>
            </a:br>
            <a:r>
              <a:rPr lang="fi-FI" altLang="fi-FI" sz="3200" b="1">
                <a:solidFill>
                  <a:schemeClr val="folHlink"/>
                </a:solidFill>
              </a:rPr>
              <a:t>ON </a:t>
            </a:r>
            <a:br>
              <a:rPr lang="fi-FI" altLang="fi-FI" sz="3200" b="1">
                <a:solidFill>
                  <a:schemeClr val="folHlink"/>
                </a:solidFill>
              </a:rPr>
            </a:br>
            <a:r>
              <a:rPr lang="fi-FI" altLang="fi-FI" sz="4400" b="1">
                <a:solidFill>
                  <a:srgbClr val="2E9C50"/>
                </a:solidFill>
              </a:rPr>
              <a:t>ELINTARVIKE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74826" y="4076700"/>
            <a:ext cx="5580063" cy="2566988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fi-FI" altLang="fi-FI" sz="2000">
                <a:solidFill>
                  <a:schemeClr val="folHlink"/>
                </a:solidFill>
              </a:rPr>
              <a:t>Maatalouden ammatti- ja perustutkinnon </a:t>
            </a:r>
          </a:p>
          <a:p>
            <a:pPr eaLnBrk="1" hangingPunct="1">
              <a:lnSpc>
                <a:spcPct val="80000"/>
              </a:lnSpc>
            </a:pPr>
            <a:r>
              <a:rPr lang="fi-FI" altLang="fi-FI" sz="2000">
                <a:solidFill>
                  <a:schemeClr val="folHlink"/>
                </a:solidFill>
              </a:rPr>
              <a:t>suorittajat sekä maatalouslomittajat</a:t>
            </a:r>
          </a:p>
          <a:p>
            <a:pPr eaLnBrk="1" hangingPunct="1">
              <a:lnSpc>
                <a:spcPct val="80000"/>
              </a:lnSpc>
            </a:pPr>
            <a:r>
              <a:rPr lang="fi-FI" altLang="fi-FI" sz="2000">
                <a:solidFill>
                  <a:schemeClr val="folHlink"/>
                </a:solidFill>
              </a:rPr>
              <a:t>Saarijärvi 21.04.2008:</a:t>
            </a:r>
          </a:p>
          <a:p>
            <a:pPr eaLnBrk="1" hangingPunct="1">
              <a:lnSpc>
                <a:spcPct val="80000"/>
              </a:lnSpc>
            </a:pPr>
            <a:endParaRPr lang="fi-FI" altLang="fi-FI" sz="1000">
              <a:solidFill>
                <a:schemeClr val="folHlink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fi-FI" altLang="fi-FI" sz="2400" b="1">
                <a:solidFill>
                  <a:srgbClr val="2E9C50"/>
                </a:solidFill>
              </a:rPr>
              <a:t>Laatu, lypsytyö ja lypsyhygienia</a:t>
            </a:r>
          </a:p>
          <a:p>
            <a:pPr eaLnBrk="1" hangingPunct="1">
              <a:lnSpc>
                <a:spcPct val="80000"/>
              </a:lnSpc>
            </a:pPr>
            <a:endParaRPr lang="fi-FI" altLang="fi-FI" sz="1000" b="1">
              <a:solidFill>
                <a:srgbClr val="2E9C5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fi-FI" altLang="fi-FI" sz="1600">
                <a:solidFill>
                  <a:schemeClr val="folHlink"/>
                </a:solidFill>
              </a:rPr>
              <a:t>Sirpa Helin</a:t>
            </a:r>
          </a:p>
          <a:p>
            <a:pPr eaLnBrk="1" hangingPunct="1">
              <a:lnSpc>
                <a:spcPct val="80000"/>
              </a:lnSpc>
            </a:pPr>
            <a:endParaRPr lang="fi-FI" altLang="fi-FI" sz="1000"/>
          </a:p>
          <a:p>
            <a:pPr eaLnBrk="1" hangingPunct="1">
              <a:lnSpc>
                <a:spcPct val="80000"/>
              </a:lnSpc>
            </a:pPr>
            <a:endParaRPr lang="fi-FI" altLang="fi-FI" sz="1000"/>
          </a:p>
          <a:p>
            <a:pPr eaLnBrk="1" hangingPunct="1">
              <a:lnSpc>
                <a:spcPct val="80000"/>
              </a:lnSpc>
            </a:pPr>
            <a:endParaRPr lang="fi-FI" altLang="fi-FI" sz="1000"/>
          </a:p>
          <a:p>
            <a:pPr eaLnBrk="1" hangingPunct="1">
              <a:lnSpc>
                <a:spcPct val="80000"/>
              </a:lnSpc>
            </a:pPr>
            <a:endParaRPr lang="fi-FI" altLang="fi-FI" sz="1000"/>
          </a:p>
        </p:txBody>
      </p:sp>
      <p:pic>
        <p:nvPicPr>
          <p:cNvPr id="3076" name="Picture 4" descr="megafoni_lev2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525" y="3573464"/>
            <a:ext cx="2286000" cy="260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4382675"/>
      </p:ext>
    </p:extLst>
  </p:cSld>
  <p:clrMapOvr>
    <a:masterClrMapping/>
  </p:clrMapOvr>
  <p:transition>
    <p:wipe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Päivämäärän paikkamerkki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2086CB71-7040-42C0-8AA7-C3FC3FF8D77F}" type="datetime1">
              <a:rPr lang="fi-FI" altLang="fi-FI" sz="100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17.11.2020</a:t>
            </a:fld>
            <a:endParaRPr lang="fi-FI" altLang="fi-FI" sz="1000">
              <a:solidFill>
                <a:srgbClr val="000000"/>
              </a:solidFill>
            </a:endParaRPr>
          </a:p>
        </p:txBody>
      </p:sp>
      <p:sp>
        <p:nvSpPr>
          <p:cNvPr id="27651" name="Dian numeron paikkamerkki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C930F7CA-39FB-4829-9515-9DF6C3501948}" type="slidenum">
              <a:rPr lang="fi-FI" altLang="fi-FI" sz="100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</a:t>
            </a:fld>
            <a:endParaRPr lang="fi-FI" altLang="fi-FI" sz="1000">
              <a:solidFill>
                <a:srgbClr val="000000"/>
              </a:solidFill>
            </a:endParaRPr>
          </a:p>
        </p:txBody>
      </p:sp>
      <p:sp>
        <p:nvSpPr>
          <p:cNvPr id="27652" name="Rectangle 2"/>
          <p:cNvSpPr>
            <a:spLocks noChangeArrowheads="1"/>
          </p:cNvSpPr>
          <p:nvPr/>
        </p:nvSpPr>
        <p:spPr bwMode="auto">
          <a:xfrm>
            <a:off x="4872038" y="188913"/>
            <a:ext cx="2971800" cy="2133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fi-FI" altLang="fi-FI" sz="1800">
              <a:solidFill>
                <a:srgbClr val="000000"/>
              </a:solidFill>
            </a:endParaRPr>
          </a:p>
        </p:txBody>
      </p:sp>
      <p:graphicFrame>
        <p:nvGraphicFramePr>
          <p:cNvPr id="27653" name="Object 3"/>
          <p:cNvGraphicFramePr>
            <a:graphicFrameLocks noChangeAspect="1"/>
          </p:cNvGraphicFramePr>
          <p:nvPr/>
        </p:nvGraphicFramePr>
        <p:xfrm>
          <a:off x="1676400" y="1125538"/>
          <a:ext cx="4184650" cy="5732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7" name="Photo Editor Photo" r:id="rId4" imgW="4105848" imgH="5830114" progId="MSPhotoEd.3">
                  <p:embed/>
                </p:oleObj>
              </mc:Choice>
              <mc:Fallback>
                <p:oleObj name="Photo Editor Photo" r:id="rId4" imgW="4105848" imgH="5830114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1125538"/>
                        <a:ext cx="4184650" cy="5732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54" name="Text Box 4"/>
          <p:cNvSpPr txBox="1">
            <a:spLocks noChangeArrowheads="1"/>
          </p:cNvSpPr>
          <p:nvPr/>
        </p:nvSpPr>
        <p:spPr bwMode="auto">
          <a:xfrm>
            <a:off x="6324600" y="3810001"/>
            <a:ext cx="2057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defTabSz="7620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lang="fi-FI" altLang="fi-FI" sz="1800">
              <a:solidFill>
                <a:srgbClr val="6CAFF8"/>
              </a:solidFill>
            </a:endParaRPr>
          </a:p>
        </p:txBody>
      </p:sp>
      <p:sp>
        <p:nvSpPr>
          <p:cNvPr id="27655" name="Rectangle 6"/>
          <p:cNvSpPr>
            <a:spLocks noChangeArrowheads="1"/>
          </p:cNvSpPr>
          <p:nvPr/>
        </p:nvSpPr>
        <p:spPr bwMode="auto">
          <a:xfrm>
            <a:off x="3719514" y="404814"/>
            <a:ext cx="6719887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7620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fi-FI" altLang="fi-FI" sz="2800" b="1">
                <a:solidFill>
                  <a:srgbClr val="224FA8"/>
                </a:solidFill>
              </a:rPr>
              <a:t>ANTIBIOOTTIVAHINGON </a:t>
            </a:r>
          </a:p>
          <a:p>
            <a:pPr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fi-FI" altLang="fi-FI" sz="800" b="1">
              <a:solidFill>
                <a:srgbClr val="224FA8"/>
              </a:solidFill>
            </a:endParaRPr>
          </a:p>
          <a:p>
            <a:pPr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fi-FI" altLang="fi-FI" sz="2800" b="1">
                <a:solidFill>
                  <a:srgbClr val="224FA8"/>
                </a:solidFill>
              </a:rPr>
              <a:t>ENNALTAEHKÄISY</a:t>
            </a:r>
            <a:r>
              <a:rPr lang="fi-FI" altLang="fi-FI" sz="1400" b="1">
                <a:solidFill>
                  <a:srgbClr val="000000"/>
                </a:solidFill>
              </a:rPr>
              <a:t> </a:t>
            </a:r>
            <a:endParaRPr lang="fi-FI" altLang="fi-FI" sz="1400" b="1">
              <a:solidFill>
                <a:srgbClr val="FF3300"/>
              </a:solidFill>
            </a:endParaRPr>
          </a:p>
        </p:txBody>
      </p:sp>
      <p:sp>
        <p:nvSpPr>
          <p:cNvPr id="27656" name="Rectangle 7"/>
          <p:cNvSpPr>
            <a:spLocks noChangeArrowheads="1"/>
          </p:cNvSpPr>
          <p:nvPr/>
        </p:nvSpPr>
        <p:spPr bwMode="auto">
          <a:xfrm>
            <a:off x="5735638" y="1557339"/>
            <a:ext cx="4495800" cy="501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 defTabSz="7620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Clr>
                <a:srgbClr val="003399"/>
              </a:buClr>
              <a:buSzTx/>
              <a:buFont typeface="Wingdings" panose="05000000000000000000" pitchFamily="2" charset="2"/>
              <a:buChar char="Ø"/>
            </a:pPr>
            <a:r>
              <a:rPr lang="fi-FI" altLang="fi-FI" sz="2000" b="1">
                <a:solidFill>
                  <a:srgbClr val="003399"/>
                </a:solidFill>
              </a:rPr>
              <a:t>eläimen merkintä</a:t>
            </a:r>
          </a:p>
          <a:p>
            <a:pPr fontAlgn="base">
              <a:spcAft>
                <a:spcPct val="0"/>
              </a:spcAft>
              <a:buClr>
                <a:srgbClr val="003399"/>
              </a:buClr>
              <a:buSzTx/>
              <a:buFont typeface="Wingdings" panose="05000000000000000000" pitchFamily="2" charset="2"/>
              <a:buChar char="Ø"/>
            </a:pPr>
            <a:r>
              <a:rPr lang="fi-FI" altLang="fi-FI" sz="2000" b="1">
                <a:solidFill>
                  <a:srgbClr val="003399"/>
                </a:solidFill>
              </a:rPr>
              <a:t>tiedonkulku lääkityksestä, hoidossa olevasta eläimestä, merkintätavasta </a:t>
            </a:r>
          </a:p>
          <a:p>
            <a:pPr fontAlgn="base">
              <a:spcAft>
                <a:spcPct val="0"/>
              </a:spcAft>
              <a:buClr>
                <a:srgbClr val="003399"/>
              </a:buClr>
              <a:buSzTx/>
              <a:buFont typeface="Wingdings" panose="05000000000000000000" pitchFamily="2" charset="2"/>
              <a:buChar char="Ø"/>
            </a:pPr>
            <a:r>
              <a:rPr lang="fi-FI" altLang="fi-FI" sz="2000" b="1">
                <a:solidFill>
                  <a:srgbClr val="003399"/>
                </a:solidFill>
              </a:rPr>
              <a:t>lypsyjärjestys</a:t>
            </a:r>
          </a:p>
          <a:p>
            <a:pPr fontAlgn="base">
              <a:spcAft>
                <a:spcPct val="0"/>
              </a:spcAft>
              <a:buClr>
                <a:srgbClr val="003399"/>
              </a:buClr>
              <a:buSzTx/>
              <a:buFont typeface="Wingdings" panose="05000000000000000000" pitchFamily="2" charset="2"/>
              <a:buChar char="Ø"/>
            </a:pPr>
            <a:r>
              <a:rPr lang="fi-FI" altLang="fi-FI" sz="2000" b="1">
                <a:solidFill>
                  <a:srgbClr val="003399"/>
                </a:solidFill>
              </a:rPr>
              <a:t>erillislypsimen käyttö</a:t>
            </a:r>
          </a:p>
          <a:p>
            <a:pPr fontAlgn="base">
              <a:spcAft>
                <a:spcPct val="0"/>
              </a:spcAft>
              <a:buClr>
                <a:srgbClr val="003399"/>
              </a:buClr>
              <a:buSzTx/>
              <a:buFont typeface="Wingdings" panose="05000000000000000000" pitchFamily="2" charset="2"/>
              <a:buChar char="Ø"/>
            </a:pPr>
            <a:r>
              <a:rPr lang="fi-FI" altLang="fi-FI" sz="2000" b="1">
                <a:solidFill>
                  <a:srgbClr val="003399"/>
                </a:solidFill>
              </a:rPr>
              <a:t>suihkeet, kanyylit, voiteet </a:t>
            </a:r>
          </a:p>
          <a:p>
            <a:pPr fontAlgn="base">
              <a:spcAft>
                <a:spcPct val="0"/>
              </a:spcAft>
              <a:buClr>
                <a:srgbClr val="003399"/>
              </a:buClr>
              <a:buSzTx/>
              <a:buFont typeface="Wingdings" panose="05000000000000000000" pitchFamily="2" charset="2"/>
              <a:buChar char="Ø"/>
            </a:pPr>
            <a:r>
              <a:rPr lang="fi-FI" altLang="fi-FI" sz="2000" b="1">
                <a:solidFill>
                  <a:srgbClr val="003399"/>
                </a:solidFill>
              </a:rPr>
              <a:t>näyte </a:t>
            </a:r>
          </a:p>
          <a:p>
            <a:pPr lvl="1" fontAlgn="base">
              <a:spcAft>
                <a:spcPct val="0"/>
              </a:spcAft>
              <a:buClr>
                <a:srgbClr val="003399"/>
              </a:buClr>
              <a:buSzTx/>
              <a:buFont typeface="Wingdings" panose="05000000000000000000" pitchFamily="2" charset="2"/>
              <a:buNone/>
            </a:pPr>
            <a:r>
              <a:rPr lang="fi-FI" altLang="fi-FI" sz="2000" b="1">
                <a:solidFill>
                  <a:srgbClr val="003399"/>
                </a:solidFill>
              </a:rPr>
              <a:t>- koko maidosta </a:t>
            </a:r>
          </a:p>
          <a:p>
            <a:pPr lvl="1" fontAlgn="base">
              <a:spcAft>
                <a:spcPct val="0"/>
              </a:spcAft>
              <a:buClr>
                <a:srgbClr val="003399"/>
              </a:buClr>
              <a:buSzTx/>
              <a:buFont typeface="Wingdings" panose="05000000000000000000" pitchFamily="2" charset="2"/>
              <a:buNone/>
            </a:pPr>
            <a:r>
              <a:rPr lang="fi-FI" altLang="fi-FI" sz="2000" b="1">
                <a:solidFill>
                  <a:srgbClr val="003399"/>
                </a:solidFill>
              </a:rPr>
              <a:t>- varoajan jälkeen</a:t>
            </a:r>
          </a:p>
          <a:p>
            <a:pPr fontAlgn="base">
              <a:spcAft>
                <a:spcPct val="0"/>
              </a:spcAft>
              <a:buClr>
                <a:srgbClr val="003399"/>
              </a:buClr>
              <a:buSzTx/>
              <a:buFont typeface="Wingdings" panose="05000000000000000000" pitchFamily="2" charset="2"/>
              <a:buChar char="Ø"/>
            </a:pPr>
            <a:r>
              <a:rPr lang="fi-FI" altLang="fi-FI" sz="2000" b="1">
                <a:solidFill>
                  <a:srgbClr val="003399"/>
                </a:solidFill>
              </a:rPr>
              <a:t>T101-testin teko</a:t>
            </a:r>
          </a:p>
          <a:p>
            <a:pPr fontAlgn="base">
              <a:spcAft>
                <a:spcPct val="0"/>
              </a:spcAft>
              <a:buClr>
                <a:srgbClr val="003399"/>
              </a:buClr>
              <a:buSzTx/>
              <a:buFont typeface="Wingdings" panose="05000000000000000000" pitchFamily="2" charset="2"/>
              <a:buChar char="Ø"/>
            </a:pPr>
            <a:r>
              <a:rPr lang="fi-FI" altLang="fi-FI" sz="2000" b="1">
                <a:solidFill>
                  <a:srgbClr val="003399"/>
                </a:solidFill>
              </a:rPr>
              <a:t>lääkekirjanpito</a:t>
            </a:r>
          </a:p>
          <a:p>
            <a:pPr fontAlgn="base">
              <a:spcAft>
                <a:spcPct val="0"/>
              </a:spcAft>
              <a:buClr>
                <a:srgbClr val="003399"/>
              </a:buClr>
              <a:buSzTx/>
              <a:buFont typeface="Wingdings" panose="05000000000000000000" pitchFamily="2" charset="2"/>
              <a:buChar char="Ø"/>
            </a:pPr>
            <a:r>
              <a:rPr lang="fi-FI" altLang="fi-FI" sz="2000" b="1">
                <a:solidFill>
                  <a:srgbClr val="003399"/>
                </a:solidFill>
              </a:rPr>
              <a:t>testituloksen kirjaaminen</a:t>
            </a:r>
          </a:p>
          <a:p>
            <a:pPr fontAlgn="base">
              <a:spcAft>
                <a:spcPct val="0"/>
              </a:spcAft>
              <a:buClr>
                <a:srgbClr val="6CAFF8"/>
              </a:buClr>
              <a:buSzTx/>
              <a:buFontTx/>
              <a:buNone/>
            </a:pPr>
            <a:endParaRPr lang="fi-FI" altLang="fi-FI" sz="2800" b="1">
              <a:solidFill>
                <a:srgbClr val="6CAFF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121225"/>
      </p:ext>
    </p:extLst>
  </p:cSld>
  <p:clrMapOvr>
    <a:masterClrMapping/>
  </p:clrMapOvr>
  <p:transition>
    <p:wipe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Päivämäärän paikkamerkki 4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52B7B75A-1419-41DC-AE0D-248E2A706CD4}" type="datetime1">
              <a:rPr lang="fi-FI" altLang="fi-FI" sz="100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17.11.2020</a:t>
            </a:fld>
            <a:endParaRPr lang="fi-FI" altLang="fi-FI" sz="1000">
              <a:solidFill>
                <a:srgbClr val="000000"/>
              </a:solidFill>
            </a:endParaRPr>
          </a:p>
        </p:txBody>
      </p:sp>
      <p:sp>
        <p:nvSpPr>
          <p:cNvPr id="28675" name="Dian numeron paikkamerkki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8F166793-E417-4FC8-957E-4475CA7B20D2}" type="slidenum">
              <a:rPr lang="fi-FI" altLang="fi-FI" sz="100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21</a:t>
            </a:fld>
            <a:endParaRPr lang="fi-FI" altLang="fi-FI" sz="1000">
              <a:solidFill>
                <a:srgbClr val="000000"/>
              </a:solidFill>
            </a:endParaRPr>
          </a:p>
        </p:txBody>
      </p:sp>
      <p:sp>
        <p:nvSpPr>
          <p:cNvPr id="28676" name="Rectangle 2"/>
          <p:cNvSpPr>
            <a:spLocks noGrp="1" noChangeArrowheads="1"/>
          </p:cNvSpPr>
          <p:nvPr>
            <p:ph type="title"/>
          </p:nvPr>
        </p:nvSpPr>
        <p:spPr>
          <a:xfrm>
            <a:off x="3733800" y="457200"/>
            <a:ext cx="6781800" cy="609600"/>
          </a:xfrm>
        </p:spPr>
        <p:txBody>
          <a:bodyPr/>
          <a:lstStyle/>
          <a:p>
            <a:pPr eaLnBrk="1" hangingPunct="1"/>
            <a:r>
              <a:rPr lang="fi-FI" altLang="fi-FI" sz="3200" b="1">
                <a:solidFill>
                  <a:schemeClr val="folHlink"/>
                </a:solidFill>
              </a:rPr>
              <a:t>Hoidetun lehmän merkitseminen</a:t>
            </a:r>
          </a:p>
        </p:txBody>
      </p:sp>
      <p:graphicFrame>
        <p:nvGraphicFramePr>
          <p:cNvPr id="28677" name="Object 3"/>
          <p:cNvGraphicFramePr>
            <a:graphicFrameLocks noGrp="1" noChangeAspect="1"/>
          </p:cNvGraphicFramePr>
          <p:nvPr>
            <p:ph type="body" sz="half" idx="1"/>
          </p:nvPr>
        </p:nvGraphicFramePr>
        <p:xfrm>
          <a:off x="7848601" y="1219200"/>
          <a:ext cx="2563813" cy="304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32" name="Photo Editor Photo" r:id="rId4" imgW="9078592" imgH="10790476" progId="MSPhotoEd.3">
                  <p:embed/>
                </p:oleObj>
              </mc:Choice>
              <mc:Fallback>
                <p:oleObj name="Photo Editor Photo" r:id="rId4" imgW="9078592" imgH="10790476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48601" y="1219200"/>
                        <a:ext cx="2563813" cy="304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7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1847850" y="1916113"/>
            <a:ext cx="3581400" cy="2286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003399"/>
              </a:buClr>
              <a:buFont typeface="Wingdings" panose="05000000000000000000" pitchFamily="2" charset="2"/>
              <a:buChar char="Ø"/>
            </a:pPr>
            <a:r>
              <a:rPr lang="fi-FI" altLang="fi-FI" sz="2400">
                <a:solidFill>
                  <a:srgbClr val="003399"/>
                </a:solidFill>
              </a:rPr>
              <a:t>antibiooteilla hoidettu lehmä tulee aina merkitä !</a:t>
            </a:r>
          </a:p>
          <a:p>
            <a:pPr eaLnBrk="1" hangingPunct="1">
              <a:lnSpc>
                <a:spcPct val="90000"/>
              </a:lnSpc>
              <a:buClr>
                <a:srgbClr val="003399"/>
              </a:buClr>
              <a:buFont typeface="Wingdings" panose="05000000000000000000" pitchFamily="2" charset="2"/>
              <a:buNone/>
            </a:pPr>
            <a:endParaRPr lang="fi-FI" altLang="fi-FI" sz="800">
              <a:solidFill>
                <a:srgbClr val="003399"/>
              </a:solidFill>
            </a:endParaRPr>
          </a:p>
          <a:p>
            <a:pPr eaLnBrk="1" hangingPunct="1">
              <a:lnSpc>
                <a:spcPct val="90000"/>
              </a:lnSpc>
              <a:buClr>
                <a:srgbClr val="003399"/>
              </a:buClr>
              <a:buFont typeface="Wingdings" panose="05000000000000000000" pitchFamily="2" charset="2"/>
              <a:buChar char="Ø"/>
            </a:pPr>
            <a:r>
              <a:rPr lang="fi-FI" altLang="fi-FI" sz="2400">
                <a:solidFill>
                  <a:srgbClr val="003399"/>
                </a:solidFill>
              </a:rPr>
              <a:t>merkiksi punainen A-kirjain lehmän kylkeen, lonkkaan tai utareeseen tai punainen jalkaremmi jalkaan</a:t>
            </a:r>
          </a:p>
          <a:p>
            <a:pPr eaLnBrk="1" hangingPunct="1">
              <a:lnSpc>
                <a:spcPct val="90000"/>
              </a:lnSpc>
            </a:pPr>
            <a:endParaRPr lang="fi-FI" altLang="fi-FI" sz="2000">
              <a:solidFill>
                <a:srgbClr val="003399"/>
              </a:solidFill>
            </a:endParaRPr>
          </a:p>
        </p:txBody>
      </p:sp>
      <p:graphicFrame>
        <p:nvGraphicFramePr>
          <p:cNvPr id="28679" name="Object 5"/>
          <p:cNvGraphicFramePr>
            <a:graphicFrameLocks noChangeAspect="1"/>
          </p:cNvGraphicFramePr>
          <p:nvPr/>
        </p:nvGraphicFramePr>
        <p:xfrm>
          <a:off x="5638800" y="3733800"/>
          <a:ext cx="1943100" cy="266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33" name="Photo Editor Photo" r:id="rId6" imgW="6144483" imgH="8430802" progId="MSPhotoEd.3">
                  <p:embed/>
                </p:oleObj>
              </mc:Choice>
              <mc:Fallback>
                <p:oleObj name="Photo Editor Photo" r:id="rId6" imgW="6144483" imgH="8430802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8800" y="3733800"/>
                        <a:ext cx="1943100" cy="266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31311345"/>
      </p:ext>
    </p:extLst>
  </p:cSld>
  <p:clrMapOvr>
    <a:masterClrMapping/>
  </p:clrMapOvr>
  <p:transition>
    <p:wipe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Päivämäärän paikkamerkki 4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BA6D8301-8246-489B-BF39-2456AA4A35EB}" type="datetime1">
              <a:rPr lang="fi-FI" altLang="fi-FI" sz="100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17.11.2020</a:t>
            </a:fld>
            <a:endParaRPr lang="fi-FI" altLang="fi-FI" sz="1000">
              <a:solidFill>
                <a:srgbClr val="000000"/>
              </a:solidFill>
            </a:endParaRPr>
          </a:p>
        </p:txBody>
      </p:sp>
      <p:sp>
        <p:nvSpPr>
          <p:cNvPr id="30723" name="Dian numeron paikkamerkki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BA06D69C-FAB0-460C-BAA3-50E91487B84C}" type="slidenum">
              <a:rPr lang="fi-FI" altLang="fi-FI" sz="100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22</a:t>
            </a:fld>
            <a:endParaRPr lang="fi-FI" altLang="fi-FI" sz="1000">
              <a:solidFill>
                <a:srgbClr val="000000"/>
              </a:solidFill>
            </a:endParaRPr>
          </a:p>
        </p:txBody>
      </p:sp>
      <p:sp>
        <p:nvSpPr>
          <p:cNvPr id="30724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1828800" y="1524001"/>
            <a:ext cx="7696200" cy="4784725"/>
          </a:xfrm>
        </p:spPr>
        <p:txBody>
          <a:bodyPr/>
          <a:lstStyle/>
          <a:p>
            <a:pPr defTabSz="762000" eaLnBrk="1" hangingPunct="1">
              <a:lnSpc>
                <a:spcPct val="90000"/>
              </a:lnSpc>
              <a:buClr>
                <a:srgbClr val="003399"/>
              </a:buClr>
              <a:buNone/>
            </a:pPr>
            <a:r>
              <a:rPr lang="fi-FI" altLang="fi-FI" sz="2800" b="1">
                <a:solidFill>
                  <a:srgbClr val="FF3399"/>
                </a:solidFill>
                <a:cs typeface="Times New Roman" panose="02020603050405020304" pitchFamily="18" charset="0"/>
              </a:rPr>
              <a:t>2. Lämpimät maidot</a:t>
            </a:r>
            <a:r>
              <a:rPr lang="fi-FI" altLang="fi-FI" sz="3300">
                <a:solidFill>
                  <a:schemeClr val="tx2"/>
                </a:solidFill>
                <a:cs typeface="Times New Roman" panose="02020603050405020304" pitchFamily="18" charset="0"/>
              </a:rPr>
              <a:t> </a:t>
            </a:r>
          </a:p>
          <a:p>
            <a:pPr defTabSz="762000" eaLnBrk="1" hangingPunct="1">
              <a:lnSpc>
                <a:spcPct val="90000"/>
              </a:lnSpc>
              <a:buClr>
                <a:srgbClr val="003399"/>
              </a:buClr>
              <a:buNone/>
            </a:pPr>
            <a:endParaRPr lang="fi-FI" altLang="fi-FI" sz="1200">
              <a:solidFill>
                <a:schemeClr val="tx2"/>
              </a:solidFill>
              <a:cs typeface="Times New Roman" panose="02020603050405020304" pitchFamily="18" charset="0"/>
            </a:endParaRPr>
          </a:p>
          <a:p>
            <a:pPr defTabSz="762000" eaLnBrk="1" hangingPunct="1">
              <a:lnSpc>
                <a:spcPct val="90000"/>
              </a:lnSpc>
              <a:buClr>
                <a:srgbClr val="003399"/>
              </a:buClr>
              <a:buFont typeface="Wingdings" panose="05000000000000000000" pitchFamily="2" charset="2"/>
              <a:buChar char="Ø"/>
            </a:pPr>
            <a:r>
              <a:rPr lang="fi-FI" altLang="fi-FI" sz="2400">
                <a:solidFill>
                  <a:srgbClr val="003399"/>
                </a:solidFill>
                <a:cs typeface="Times New Roman" panose="02020603050405020304" pitchFamily="18" charset="0"/>
              </a:rPr>
              <a:t>Mikäli maito ei ole jäähtynyt lypsyn jälkeen tai</a:t>
            </a:r>
          </a:p>
          <a:p>
            <a:pPr defTabSz="762000" eaLnBrk="1" hangingPunct="1">
              <a:lnSpc>
                <a:spcPct val="90000"/>
              </a:lnSpc>
              <a:buClr>
                <a:srgbClr val="003399"/>
              </a:buClr>
              <a:buNone/>
            </a:pPr>
            <a:r>
              <a:rPr lang="fi-FI" altLang="fi-FI" sz="2400">
                <a:solidFill>
                  <a:srgbClr val="003399"/>
                </a:solidFill>
                <a:cs typeface="Times New Roman" panose="02020603050405020304" pitchFamily="18" charset="0"/>
              </a:rPr>
              <a:t>	maidon jäähdytys on ollut keskeytyksissä yli +6 </a:t>
            </a:r>
            <a:r>
              <a:rPr lang="fi-FI" altLang="fi-FI" sz="2400">
                <a:solidFill>
                  <a:srgbClr val="003399"/>
                </a:solidFill>
                <a:latin typeface="SymbolMT" charset="0"/>
                <a:cs typeface="Times New Roman" panose="02020603050405020304" pitchFamily="18" charset="0"/>
              </a:rPr>
              <a:t>°</a:t>
            </a:r>
            <a:r>
              <a:rPr lang="fi-FI" altLang="fi-FI" sz="2400">
                <a:solidFill>
                  <a:srgbClr val="003399"/>
                </a:solidFill>
                <a:cs typeface="Times New Roman" panose="02020603050405020304" pitchFamily="18" charset="0"/>
              </a:rPr>
              <a:t>C yli </a:t>
            </a:r>
          </a:p>
          <a:p>
            <a:pPr defTabSz="762000" eaLnBrk="1" hangingPunct="1">
              <a:lnSpc>
                <a:spcPct val="90000"/>
              </a:lnSpc>
              <a:buClr>
                <a:srgbClr val="003399"/>
              </a:buClr>
              <a:buNone/>
            </a:pPr>
            <a:r>
              <a:rPr lang="fi-FI" altLang="fi-FI" sz="2400">
                <a:solidFill>
                  <a:srgbClr val="003399"/>
                </a:solidFill>
                <a:cs typeface="Times New Roman" panose="02020603050405020304" pitchFamily="18" charset="0"/>
              </a:rPr>
              <a:t>	3 tunnin ajan =&gt; maito ei ole elintarvikkeen</a:t>
            </a:r>
          </a:p>
          <a:p>
            <a:pPr defTabSz="762000" eaLnBrk="1" hangingPunct="1">
              <a:lnSpc>
                <a:spcPct val="90000"/>
              </a:lnSpc>
              <a:buClr>
                <a:srgbClr val="003399"/>
              </a:buClr>
              <a:buNone/>
            </a:pPr>
            <a:r>
              <a:rPr lang="fi-FI" altLang="fi-FI" sz="2400">
                <a:solidFill>
                  <a:srgbClr val="003399"/>
                </a:solidFill>
                <a:cs typeface="Times New Roman" panose="02020603050405020304" pitchFamily="18" charset="0"/>
              </a:rPr>
              <a:t>	raaka-aineeksi kelpaavaa.</a:t>
            </a:r>
          </a:p>
          <a:p>
            <a:pPr defTabSz="762000" eaLnBrk="1" hangingPunct="1">
              <a:lnSpc>
                <a:spcPct val="90000"/>
              </a:lnSpc>
              <a:buClr>
                <a:srgbClr val="003399"/>
              </a:buClr>
              <a:buFont typeface="Wingdings" panose="05000000000000000000" pitchFamily="2" charset="2"/>
              <a:buChar char="Ø"/>
            </a:pPr>
            <a:endParaRPr lang="fi-FI" altLang="fi-FI" sz="800">
              <a:solidFill>
                <a:srgbClr val="003399"/>
              </a:solidFill>
              <a:cs typeface="Times New Roman" panose="02020603050405020304" pitchFamily="18" charset="0"/>
            </a:endParaRPr>
          </a:p>
          <a:p>
            <a:pPr defTabSz="762000" eaLnBrk="1" hangingPunct="1">
              <a:lnSpc>
                <a:spcPct val="90000"/>
              </a:lnSpc>
              <a:buClr>
                <a:srgbClr val="003399"/>
              </a:buClr>
              <a:buFont typeface="Wingdings" panose="05000000000000000000" pitchFamily="2" charset="2"/>
              <a:buChar char="Ø"/>
            </a:pPr>
            <a:r>
              <a:rPr lang="fi-FI" altLang="fi-FI" sz="2400">
                <a:solidFill>
                  <a:srgbClr val="003399"/>
                </a:solidFill>
                <a:cs typeface="Times New Roman" panose="02020603050405020304" pitchFamily="18" charset="0"/>
              </a:rPr>
              <a:t>Jos maidon jäähdytyksessä on ollut ongelmia, älä </a:t>
            </a:r>
          </a:p>
          <a:p>
            <a:pPr defTabSz="762000" eaLnBrk="1" hangingPunct="1">
              <a:lnSpc>
                <a:spcPct val="90000"/>
              </a:lnSpc>
              <a:buClr>
                <a:srgbClr val="003399"/>
              </a:buClr>
              <a:buNone/>
            </a:pPr>
            <a:r>
              <a:rPr lang="fi-FI" altLang="fi-FI" sz="2400">
                <a:solidFill>
                  <a:srgbClr val="003399"/>
                </a:solidFill>
                <a:cs typeface="Times New Roman" panose="02020603050405020304" pitchFamily="18" charset="0"/>
              </a:rPr>
              <a:t>	lypsä tuoretta, hyvää maitoa huonosti jäähtyneen </a:t>
            </a:r>
          </a:p>
          <a:p>
            <a:pPr defTabSz="762000" eaLnBrk="1" hangingPunct="1">
              <a:lnSpc>
                <a:spcPct val="90000"/>
              </a:lnSpc>
              <a:buClr>
                <a:srgbClr val="003399"/>
              </a:buClr>
              <a:buNone/>
            </a:pPr>
            <a:r>
              <a:rPr lang="fi-FI" altLang="fi-FI" sz="2400">
                <a:solidFill>
                  <a:srgbClr val="003399"/>
                </a:solidFill>
                <a:cs typeface="Times New Roman" panose="02020603050405020304" pitchFamily="18" charset="0"/>
              </a:rPr>
              <a:t>	joukkoon.</a:t>
            </a:r>
          </a:p>
          <a:p>
            <a:pPr defTabSz="762000" eaLnBrk="1" hangingPunct="1">
              <a:lnSpc>
                <a:spcPct val="90000"/>
              </a:lnSpc>
              <a:buClr>
                <a:srgbClr val="003399"/>
              </a:buClr>
              <a:buFont typeface="Wingdings" panose="05000000000000000000" pitchFamily="2" charset="2"/>
              <a:buChar char="Ø"/>
            </a:pPr>
            <a:endParaRPr lang="fi-FI" altLang="fi-FI" sz="800">
              <a:solidFill>
                <a:srgbClr val="003399"/>
              </a:solidFill>
              <a:cs typeface="Times New Roman" panose="02020603050405020304" pitchFamily="18" charset="0"/>
            </a:endParaRPr>
          </a:p>
          <a:p>
            <a:pPr defTabSz="762000" eaLnBrk="1" hangingPunct="1">
              <a:lnSpc>
                <a:spcPct val="90000"/>
              </a:lnSpc>
              <a:buClr>
                <a:srgbClr val="003399"/>
              </a:buClr>
              <a:buFont typeface="Wingdings" panose="05000000000000000000" pitchFamily="2" charset="2"/>
              <a:buChar char="Ø"/>
            </a:pPr>
            <a:r>
              <a:rPr lang="fi-FI" altLang="fi-FI" sz="2400">
                <a:solidFill>
                  <a:srgbClr val="003399"/>
                </a:solidFill>
                <a:cs typeface="Times New Roman" panose="02020603050405020304" pitchFamily="18" charset="0"/>
              </a:rPr>
              <a:t>Lypsyjen välillä lämmennyt maito uudelleen</a:t>
            </a:r>
          </a:p>
          <a:p>
            <a:pPr defTabSz="762000" eaLnBrk="1" hangingPunct="1">
              <a:lnSpc>
                <a:spcPct val="90000"/>
              </a:lnSpc>
              <a:buClr>
                <a:srgbClr val="003399"/>
              </a:buClr>
              <a:buNone/>
            </a:pPr>
            <a:r>
              <a:rPr lang="fi-FI" altLang="fi-FI" sz="2400">
                <a:solidFill>
                  <a:srgbClr val="003399"/>
                </a:solidFill>
                <a:cs typeface="Times New Roman" panose="02020603050405020304" pitchFamily="18" charset="0"/>
              </a:rPr>
              <a:t>	jäähdytettynäkään ei ole elintarvikekelpoista.</a:t>
            </a:r>
            <a:endParaRPr lang="fi-FI" altLang="fi-FI" sz="2400">
              <a:solidFill>
                <a:srgbClr val="003399"/>
              </a:solidFill>
            </a:endParaRPr>
          </a:p>
        </p:txBody>
      </p:sp>
      <p:graphicFrame>
        <p:nvGraphicFramePr>
          <p:cNvPr id="30725" name="Object 3"/>
          <p:cNvGraphicFramePr>
            <a:graphicFrameLocks noGrp="1" noChangeAspect="1"/>
          </p:cNvGraphicFramePr>
          <p:nvPr>
            <p:ph type="clipArt" sz="half" idx="2"/>
          </p:nvPr>
        </p:nvGraphicFramePr>
        <p:xfrm>
          <a:off x="8832850" y="3068638"/>
          <a:ext cx="1524000" cy="919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5" name="Photo Editor Photo" r:id="rId4" imgW="4590476" imgH="2561905" progId="MSPhotoEd.3">
                  <p:embed/>
                </p:oleObj>
              </mc:Choice>
              <mc:Fallback>
                <p:oleObj name="Photo Editor Photo" r:id="rId4" imgW="4590476" imgH="2561905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32850" y="3068638"/>
                        <a:ext cx="1524000" cy="919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26" name="Rectangle 4"/>
          <p:cNvSpPr>
            <a:spLocks noGrp="1" noChangeArrowheads="1"/>
          </p:cNvSpPr>
          <p:nvPr>
            <p:ph type="title"/>
          </p:nvPr>
        </p:nvSpPr>
        <p:spPr>
          <a:xfrm>
            <a:off x="2514600" y="381000"/>
            <a:ext cx="7772400" cy="1143000"/>
          </a:xfrm>
          <a:noFill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br>
              <a:rPr lang="fi-FI" altLang="fi-FI" sz="3200" b="1">
                <a:cs typeface="Times New Roman" panose="02020603050405020304" pitchFamily="18" charset="0"/>
              </a:rPr>
            </a:br>
            <a:r>
              <a:rPr lang="fi-FI" altLang="fi-FI" sz="3200" b="1">
                <a:cs typeface="Times New Roman" panose="02020603050405020304" pitchFamily="18" charset="0"/>
              </a:rPr>
              <a:t> </a:t>
            </a:r>
            <a:r>
              <a:rPr lang="fi-FI" altLang="fi-FI" sz="3100" b="1">
                <a:solidFill>
                  <a:schemeClr val="folHlink"/>
                </a:solidFill>
                <a:cs typeface="Times New Roman" panose="02020603050405020304" pitchFamily="18" charset="0"/>
              </a:rPr>
              <a:t>TÄLLAISTA MAITOA </a:t>
            </a:r>
            <a:br>
              <a:rPr lang="fi-FI" altLang="fi-FI" sz="3100" b="1">
                <a:solidFill>
                  <a:schemeClr val="folHlink"/>
                </a:solidFill>
                <a:cs typeface="Times New Roman" panose="02020603050405020304" pitchFamily="18" charset="0"/>
              </a:rPr>
            </a:br>
            <a:r>
              <a:rPr lang="fi-FI" altLang="fi-FI" sz="3100" b="1">
                <a:solidFill>
                  <a:schemeClr val="folHlink"/>
                </a:solidFill>
                <a:cs typeface="Times New Roman" panose="02020603050405020304" pitchFamily="18" charset="0"/>
              </a:rPr>
              <a:t>EI SAA LÄHETTÄÄ MEIJERIIN</a:t>
            </a:r>
            <a:r>
              <a:rPr lang="fi-FI" altLang="fi-FI" sz="3200" b="1" u="sng">
                <a:cs typeface="Times New Roman" panose="02020603050405020304" pitchFamily="18" charset="0"/>
              </a:rPr>
              <a:t> </a:t>
            </a:r>
            <a:br>
              <a:rPr lang="fi-FI" altLang="fi-FI" u="sng">
                <a:cs typeface="Times New Roman" panose="02020603050405020304" pitchFamily="18" charset="0"/>
              </a:rPr>
            </a:br>
            <a:endParaRPr lang="fi-FI" altLang="fi-FI" u="sng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650721"/>
      </p:ext>
    </p:extLst>
  </p:cSld>
  <p:clrMapOvr>
    <a:masterClrMapping/>
  </p:clrMapOvr>
  <p:transition>
    <p:wipe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Päivämäärän paikkamerkki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DC687B1E-482A-4675-B17F-F071E5E3284A}" type="datetime1">
              <a:rPr lang="fi-FI" altLang="fi-FI" sz="100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17.11.2020</a:t>
            </a:fld>
            <a:endParaRPr lang="fi-FI" altLang="fi-FI" sz="1000">
              <a:solidFill>
                <a:srgbClr val="000000"/>
              </a:solidFill>
            </a:endParaRPr>
          </a:p>
        </p:txBody>
      </p:sp>
      <p:sp>
        <p:nvSpPr>
          <p:cNvPr id="31747" name="Dian numeron paikkamerkki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ACBE4C08-5D11-480B-B77F-F4BBC369831E}" type="slidenum">
              <a:rPr lang="fi-FI" altLang="fi-FI" sz="100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23</a:t>
            </a:fld>
            <a:endParaRPr lang="fi-FI" altLang="fi-FI" sz="1000">
              <a:solidFill>
                <a:srgbClr val="000000"/>
              </a:solidFill>
            </a:endParaRPr>
          </a:p>
        </p:txBody>
      </p:sp>
      <p:sp>
        <p:nvSpPr>
          <p:cNvPr id="31748" name="Rectangle 2"/>
          <p:cNvSpPr>
            <a:spLocks noChangeArrowheads="1"/>
          </p:cNvSpPr>
          <p:nvPr/>
        </p:nvSpPr>
        <p:spPr bwMode="auto">
          <a:xfrm>
            <a:off x="5219700" y="3133725"/>
            <a:ext cx="914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fi-FI" altLang="fi-FI" sz="1800">
              <a:solidFill>
                <a:srgbClr val="000000"/>
              </a:solidFill>
            </a:endParaRPr>
          </a:p>
        </p:txBody>
      </p:sp>
      <p:sp>
        <p:nvSpPr>
          <p:cNvPr id="31749" name="Rectangle 4"/>
          <p:cNvSpPr>
            <a:spLocks noChangeArrowheads="1"/>
          </p:cNvSpPr>
          <p:nvPr/>
        </p:nvSpPr>
        <p:spPr bwMode="auto">
          <a:xfrm>
            <a:off x="2286000" y="22860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defTabSz="7620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fi-FI" altLang="fi-FI" sz="4000" b="1">
              <a:solidFill>
                <a:srgbClr val="003399"/>
              </a:solidFill>
            </a:endParaRPr>
          </a:p>
        </p:txBody>
      </p:sp>
      <p:sp>
        <p:nvSpPr>
          <p:cNvPr id="31750" name="Rectangle 5"/>
          <p:cNvSpPr>
            <a:spLocks noChangeArrowheads="1"/>
          </p:cNvSpPr>
          <p:nvPr/>
        </p:nvSpPr>
        <p:spPr bwMode="auto">
          <a:xfrm>
            <a:off x="2438400" y="5334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7620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fi-FI" altLang="fi-FI" sz="3700" b="1">
                <a:solidFill>
                  <a:srgbClr val="003399"/>
                </a:solidFill>
              </a:rPr>
              <a:t>Maidon jäähdytyksen </a:t>
            </a:r>
            <a:br>
              <a:rPr lang="fi-FI" altLang="fi-FI" sz="3700" b="1">
                <a:solidFill>
                  <a:srgbClr val="003399"/>
                </a:solidFill>
              </a:rPr>
            </a:br>
            <a:r>
              <a:rPr lang="fi-FI" altLang="fi-FI" sz="3700" b="1">
                <a:solidFill>
                  <a:srgbClr val="003399"/>
                </a:solidFill>
              </a:rPr>
              <a:t>kriittiset pisteet</a:t>
            </a:r>
          </a:p>
        </p:txBody>
      </p:sp>
      <p:sp>
        <p:nvSpPr>
          <p:cNvPr id="31751" name="Rectangle 6"/>
          <p:cNvSpPr>
            <a:spLocks noChangeArrowheads="1"/>
          </p:cNvSpPr>
          <p:nvPr/>
        </p:nvSpPr>
        <p:spPr bwMode="auto">
          <a:xfrm>
            <a:off x="2057400" y="16764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7620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Clr>
                <a:srgbClr val="224FA8"/>
              </a:buClr>
              <a:buSzTx/>
              <a:buFont typeface="Wingdings" panose="05000000000000000000" pitchFamily="2" charset="2"/>
              <a:buChar char="Ø"/>
            </a:pPr>
            <a:r>
              <a:rPr lang="fi-FI" altLang="fi-FI" sz="2400" b="1">
                <a:solidFill>
                  <a:srgbClr val="224FA8"/>
                </a:solidFill>
              </a:rPr>
              <a:t>Maitohuone</a:t>
            </a:r>
          </a:p>
          <a:p>
            <a:pPr fontAlgn="base">
              <a:spcAft>
                <a:spcPct val="0"/>
              </a:spcAft>
              <a:buClr>
                <a:srgbClr val="224FA8"/>
              </a:buClr>
              <a:buSzTx/>
              <a:buFont typeface="Wingdings" panose="05000000000000000000" pitchFamily="2" charset="2"/>
              <a:buChar char="Ø"/>
            </a:pPr>
            <a:r>
              <a:rPr lang="fi-FI" altLang="fi-FI" sz="2400" b="1">
                <a:solidFill>
                  <a:srgbClr val="224FA8"/>
                </a:solidFill>
              </a:rPr>
              <a:t>Tilasäiliö</a:t>
            </a:r>
          </a:p>
          <a:p>
            <a:pPr lvl="1" eaLnBrk="1" fontAlgn="base" hangingPunct="1">
              <a:spcAft>
                <a:spcPct val="0"/>
              </a:spcAft>
              <a:buClrTx/>
              <a:buSzPct val="70000"/>
              <a:buFont typeface="Wingdings" panose="05000000000000000000" pitchFamily="2" charset="2"/>
              <a:buChar char="v"/>
            </a:pPr>
            <a:r>
              <a:rPr lang="fi-FI" altLang="fi-FI" sz="1600" b="1">
                <a:solidFill>
                  <a:srgbClr val="003399"/>
                </a:solidFill>
                <a:latin typeface="Tahoma" panose="020B0604030504040204" pitchFamily="34" charset="0"/>
              </a:rPr>
              <a:t>koko</a:t>
            </a:r>
          </a:p>
          <a:p>
            <a:pPr lvl="1" eaLnBrk="1" fontAlgn="base" hangingPunct="1">
              <a:spcAft>
                <a:spcPct val="0"/>
              </a:spcAft>
              <a:buClrTx/>
              <a:buSzPct val="70000"/>
              <a:buFont typeface="Wingdings" panose="05000000000000000000" pitchFamily="2" charset="2"/>
              <a:buChar char="v"/>
            </a:pPr>
            <a:r>
              <a:rPr lang="fi-FI" altLang="fi-FI" sz="1600" b="1">
                <a:solidFill>
                  <a:srgbClr val="003399"/>
                </a:solidFill>
                <a:latin typeface="Tahoma" panose="020B0604030504040204" pitchFamily="34" charset="0"/>
              </a:rPr>
              <a:t>tilasäiliön toiminta ja toiminnan seuraaminen</a:t>
            </a:r>
          </a:p>
          <a:p>
            <a:pPr lvl="1" eaLnBrk="1" fontAlgn="base" hangingPunct="1">
              <a:spcAft>
                <a:spcPct val="0"/>
              </a:spcAft>
              <a:buClrTx/>
              <a:buSzPct val="70000"/>
              <a:buFont typeface="Wingdings" panose="05000000000000000000" pitchFamily="2" charset="2"/>
              <a:buChar char="v"/>
            </a:pPr>
            <a:r>
              <a:rPr lang="fi-FI" altLang="fi-FI" sz="1600" b="1">
                <a:solidFill>
                  <a:srgbClr val="003399"/>
                </a:solidFill>
                <a:latin typeface="Tahoma" panose="020B0604030504040204" pitchFamily="34" charset="0"/>
              </a:rPr>
              <a:t>säädöt, käyttö ja täyttö</a:t>
            </a:r>
          </a:p>
          <a:p>
            <a:pPr lvl="1" eaLnBrk="1" fontAlgn="base" hangingPunct="1">
              <a:spcAft>
                <a:spcPct val="0"/>
              </a:spcAft>
              <a:buClrTx/>
              <a:buSzPct val="70000"/>
              <a:buFont typeface="Wingdings" panose="05000000000000000000" pitchFamily="2" charset="2"/>
              <a:buChar char="v"/>
            </a:pPr>
            <a:r>
              <a:rPr lang="fi-FI" altLang="fi-FI" sz="1600" b="1">
                <a:solidFill>
                  <a:srgbClr val="003399"/>
                </a:solidFill>
                <a:latin typeface="Tahoma" panose="020B0604030504040204" pitchFamily="34" charset="0"/>
              </a:rPr>
              <a:t>sekoittaja</a:t>
            </a:r>
          </a:p>
          <a:p>
            <a:pPr lvl="1" eaLnBrk="1" fontAlgn="base" hangingPunct="1">
              <a:spcAft>
                <a:spcPct val="0"/>
              </a:spcAft>
              <a:buClrTx/>
              <a:buSzPct val="70000"/>
              <a:buFont typeface="Wingdings" panose="05000000000000000000" pitchFamily="2" charset="2"/>
              <a:buChar char="v"/>
            </a:pPr>
            <a:r>
              <a:rPr lang="fi-FI" altLang="fi-FI" sz="1600" b="1">
                <a:solidFill>
                  <a:srgbClr val="003399"/>
                </a:solidFill>
                <a:latin typeface="Tahoma" panose="020B0604030504040204" pitchFamily="34" charset="0"/>
              </a:rPr>
              <a:t>pesumenetelmät</a:t>
            </a:r>
          </a:p>
          <a:p>
            <a:pPr lvl="1" eaLnBrk="1" fontAlgn="base" hangingPunct="1">
              <a:spcAft>
                <a:spcPct val="0"/>
              </a:spcAft>
              <a:buClrTx/>
              <a:buSzPct val="70000"/>
              <a:buFont typeface="Wingdings" panose="05000000000000000000" pitchFamily="2" charset="2"/>
              <a:buChar char="v"/>
            </a:pPr>
            <a:r>
              <a:rPr lang="fi-FI" altLang="fi-FI" sz="1600" b="1">
                <a:solidFill>
                  <a:srgbClr val="003399"/>
                </a:solidFill>
                <a:latin typeface="Tahoma" panose="020B0604030504040204" pitchFamily="34" charset="0"/>
              </a:rPr>
              <a:t>huolto</a:t>
            </a:r>
            <a:endParaRPr lang="fi-FI" altLang="fi-FI" sz="2400" b="1">
              <a:solidFill>
                <a:srgbClr val="003399"/>
              </a:solidFill>
            </a:endParaRPr>
          </a:p>
          <a:p>
            <a:pPr fontAlgn="base">
              <a:spcAft>
                <a:spcPct val="0"/>
              </a:spcAft>
              <a:buClr>
                <a:srgbClr val="224FA8"/>
              </a:buClr>
              <a:buSzTx/>
              <a:buFont typeface="Wingdings" panose="05000000000000000000" pitchFamily="2" charset="2"/>
              <a:buChar char="Ø"/>
            </a:pPr>
            <a:r>
              <a:rPr lang="fi-FI" altLang="fi-FI" sz="2400" b="1">
                <a:solidFill>
                  <a:srgbClr val="224FA8"/>
                </a:solidFill>
              </a:rPr>
              <a:t>Jäähdytysteho (vähintään 4 C1)</a:t>
            </a:r>
          </a:p>
          <a:p>
            <a:pPr lvl="1" eaLnBrk="1" fontAlgn="base" hangingPunct="1">
              <a:spcAft>
                <a:spcPct val="0"/>
              </a:spcAft>
              <a:buClrTx/>
              <a:buSzPct val="70000"/>
              <a:buFont typeface="Wingdings" panose="05000000000000000000" pitchFamily="2" charset="2"/>
              <a:buChar char="v"/>
            </a:pPr>
            <a:r>
              <a:rPr lang="fi-FI" altLang="fi-FI" sz="1600" b="1">
                <a:solidFill>
                  <a:srgbClr val="003399"/>
                </a:solidFill>
                <a:latin typeface="Tahoma" panose="020B0604030504040204" pitchFamily="34" charset="0"/>
              </a:rPr>
              <a:t>nopea</a:t>
            </a:r>
          </a:p>
          <a:p>
            <a:pPr lvl="1" eaLnBrk="1" fontAlgn="base" hangingPunct="1">
              <a:spcAft>
                <a:spcPct val="0"/>
              </a:spcAft>
              <a:buClrTx/>
              <a:buSzPct val="70000"/>
              <a:buFont typeface="Wingdings" panose="05000000000000000000" pitchFamily="2" charset="2"/>
              <a:buChar char="v"/>
            </a:pPr>
            <a:r>
              <a:rPr lang="fi-FI" altLang="fi-FI" sz="1600" b="1">
                <a:solidFill>
                  <a:srgbClr val="003399"/>
                </a:solidFill>
                <a:latin typeface="Tahoma" panose="020B0604030504040204" pitchFamily="34" charset="0"/>
              </a:rPr>
              <a:t>lämpötila</a:t>
            </a:r>
          </a:p>
          <a:p>
            <a:pPr lvl="2" eaLnBrk="1" fontAlgn="base" hangingPunct="1">
              <a:spcAft>
                <a:spcPct val="0"/>
              </a:spcAft>
              <a:buClrTx/>
              <a:buSzPct val="70000"/>
              <a:buFont typeface="Wingdings" panose="05000000000000000000" pitchFamily="2" charset="2"/>
              <a:buChar char="v"/>
            </a:pPr>
            <a:r>
              <a:rPr lang="fi-FI" altLang="fi-FI" sz="1600" b="1">
                <a:solidFill>
                  <a:srgbClr val="003399"/>
                </a:solidFill>
                <a:latin typeface="Tahoma" panose="020B0604030504040204" pitchFamily="34" charset="0"/>
              </a:rPr>
              <a:t>alle +4 astetta kahdessa tunnissa</a:t>
            </a:r>
          </a:p>
          <a:p>
            <a:pPr lvl="2" eaLnBrk="1" fontAlgn="base" hangingPunct="1">
              <a:spcAft>
                <a:spcPct val="0"/>
              </a:spcAft>
              <a:buClrTx/>
              <a:buSzPct val="70000"/>
              <a:buFont typeface="Wingdings" panose="05000000000000000000" pitchFamily="2" charset="2"/>
              <a:buChar char="v"/>
            </a:pPr>
            <a:r>
              <a:rPr lang="fi-FI" altLang="fi-FI" sz="1600" b="1">
                <a:solidFill>
                  <a:srgbClr val="003399"/>
                </a:solidFill>
                <a:latin typeface="Tahoma" panose="020B0604030504040204" pitchFamily="34" charset="0"/>
              </a:rPr>
              <a:t>kylmäkestoiset bakteerit lisääntyvät jo +6 asteessa</a:t>
            </a:r>
          </a:p>
          <a:p>
            <a:pPr lvl="2" eaLnBrk="1" fontAlgn="base" hangingPunct="1">
              <a:spcAft>
                <a:spcPct val="0"/>
              </a:spcAft>
              <a:buClrTx/>
              <a:buSzPct val="70000"/>
              <a:buFont typeface="Wingdings" panose="05000000000000000000" pitchFamily="2" charset="2"/>
              <a:buChar char="v"/>
            </a:pPr>
            <a:r>
              <a:rPr lang="fi-FI" altLang="fi-FI" sz="1600" b="1">
                <a:solidFill>
                  <a:srgbClr val="003399"/>
                </a:solidFill>
                <a:latin typeface="Tahoma" panose="020B0604030504040204" pitchFamily="34" charset="0"/>
              </a:rPr>
              <a:t>lämpömittarin oikea näyttö</a:t>
            </a:r>
          </a:p>
          <a:p>
            <a:pPr lvl="2" eaLnBrk="1" fontAlgn="base" hangingPunct="1">
              <a:spcAft>
                <a:spcPct val="0"/>
              </a:spcAft>
              <a:buClrTx/>
              <a:buSzPct val="70000"/>
              <a:buFont typeface="Wingdings" panose="05000000000000000000" pitchFamily="2" charset="2"/>
              <a:buChar char="v"/>
            </a:pPr>
            <a:r>
              <a:rPr lang="fi-FI" altLang="fi-FI" sz="1600" b="1">
                <a:solidFill>
                  <a:srgbClr val="003399"/>
                </a:solidFill>
                <a:latin typeface="Tahoma" panose="020B0604030504040204" pitchFamily="34" charset="0"/>
              </a:rPr>
              <a:t>lämpötilan muistiin kirjaaminen</a:t>
            </a:r>
          </a:p>
        </p:txBody>
      </p:sp>
      <p:pic>
        <p:nvPicPr>
          <p:cNvPr id="31752" name="Picture 7" descr="http://www.valio.fi/maitojame/laatu03/kaihtimet.jpg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2743201"/>
            <a:ext cx="2819400" cy="207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3" name="Rectangle 8"/>
          <p:cNvSpPr>
            <a:spLocks noChangeArrowheads="1"/>
          </p:cNvSpPr>
          <p:nvPr/>
        </p:nvSpPr>
        <p:spPr bwMode="auto">
          <a:xfrm>
            <a:off x="7620000" y="3048000"/>
            <a:ext cx="2667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 defTabSz="7620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Clr>
                <a:srgbClr val="6CAFF8"/>
              </a:buClr>
              <a:buSzPct val="70000"/>
              <a:buFont typeface="Wingdings" panose="05000000000000000000" pitchFamily="2" charset="2"/>
              <a:buChar char="v"/>
            </a:pPr>
            <a:endParaRPr lang="fi-FI" altLang="fi-FI" sz="2000">
              <a:solidFill>
                <a:srgbClr val="6CAFF8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4249843"/>
      </p:ext>
    </p:extLst>
  </p:cSld>
  <p:clrMapOvr>
    <a:masterClrMapping/>
  </p:clrMapOvr>
  <p:transition>
    <p:wipe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Päivämäärän paikkamerkki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E279A591-8D58-4390-A668-E19ED287CE6A}" type="datetime1">
              <a:rPr lang="fi-FI" altLang="fi-FI" sz="100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17.11.2020</a:t>
            </a:fld>
            <a:endParaRPr lang="fi-FI" altLang="fi-FI" sz="1000">
              <a:solidFill>
                <a:srgbClr val="000000"/>
              </a:solidFill>
            </a:endParaRPr>
          </a:p>
        </p:txBody>
      </p:sp>
      <p:sp>
        <p:nvSpPr>
          <p:cNvPr id="32771" name="Dian numeron paikkamerkki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F6A89219-C423-4668-9DFE-88D5B914C5F9}" type="slidenum">
              <a:rPr lang="fi-FI" altLang="fi-FI" sz="100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24</a:t>
            </a:fld>
            <a:endParaRPr lang="fi-FI" altLang="fi-FI" sz="1000">
              <a:solidFill>
                <a:srgbClr val="000000"/>
              </a:solidFill>
            </a:endParaRPr>
          </a:p>
        </p:txBody>
      </p:sp>
      <p:sp>
        <p:nvSpPr>
          <p:cNvPr id="32772" name="Rectangle 2"/>
          <p:cNvSpPr>
            <a:spLocks noChangeArrowheads="1"/>
          </p:cNvSpPr>
          <p:nvPr/>
        </p:nvSpPr>
        <p:spPr bwMode="auto">
          <a:xfrm>
            <a:off x="4114800" y="3505200"/>
            <a:ext cx="914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fi-FI" altLang="fi-FI" sz="1800">
              <a:solidFill>
                <a:srgbClr val="000000"/>
              </a:solidFill>
            </a:endParaRPr>
          </a:p>
        </p:txBody>
      </p:sp>
      <p:sp>
        <p:nvSpPr>
          <p:cNvPr id="32773" name="Rectangle 4"/>
          <p:cNvSpPr>
            <a:spLocks noChangeArrowheads="1"/>
          </p:cNvSpPr>
          <p:nvPr/>
        </p:nvSpPr>
        <p:spPr bwMode="auto">
          <a:xfrm>
            <a:off x="2286000" y="22860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defTabSz="7620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fi-FI" altLang="fi-FI" sz="4000" b="1">
              <a:solidFill>
                <a:srgbClr val="003399"/>
              </a:solidFill>
            </a:endParaRPr>
          </a:p>
        </p:txBody>
      </p:sp>
      <p:graphicFrame>
        <p:nvGraphicFramePr>
          <p:cNvPr id="32774" name="Object 5"/>
          <p:cNvGraphicFramePr>
            <a:graphicFrameLocks noChangeAspect="1"/>
          </p:cNvGraphicFramePr>
          <p:nvPr/>
        </p:nvGraphicFramePr>
        <p:xfrm>
          <a:off x="2135189" y="1628775"/>
          <a:ext cx="8218487" cy="4819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9" name="Photo Editor Photo" r:id="rId4" imgW="3629532" imgH="2638095" progId="MSPhotoEd.3">
                  <p:embed/>
                </p:oleObj>
              </mc:Choice>
              <mc:Fallback>
                <p:oleObj name="Photo Editor Photo" r:id="rId4" imgW="3629532" imgH="2638095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5189" y="1628775"/>
                        <a:ext cx="8218487" cy="4819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775" name="Rectangle 6"/>
          <p:cNvSpPr>
            <a:spLocks noChangeArrowheads="1"/>
          </p:cNvSpPr>
          <p:nvPr/>
        </p:nvSpPr>
        <p:spPr bwMode="auto">
          <a:xfrm>
            <a:off x="2514600" y="5334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7620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fi-FI" altLang="fi-FI" sz="3700" b="1">
                <a:solidFill>
                  <a:srgbClr val="003399"/>
                </a:solidFill>
              </a:rPr>
              <a:t>Maidon jäähdytyksen </a:t>
            </a:r>
            <a:br>
              <a:rPr lang="fi-FI" altLang="fi-FI" sz="3700" b="1">
                <a:solidFill>
                  <a:srgbClr val="003399"/>
                </a:solidFill>
              </a:rPr>
            </a:br>
            <a:r>
              <a:rPr lang="fi-FI" altLang="fi-FI" sz="3700" b="1">
                <a:solidFill>
                  <a:srgbClr val="003399"/>
                </a:solidFill>
              </a:rPr>
              <a:t>hallinta</a:t>
            </a:r>
          </a:p>
        </p:txBody>
      </p:sp>
    </p:spTree>
    <p:extLst>
      <p:ext uri="{BB962C8B-B14F-4D97-AF65-F5344CB8AC3E}">
        <p14:creationId xmlns:p14="http://schemas.microsoft.com/office/powerpoint/2010/main" val="1197317738"/>
      </p:ext>
    </p:extLst>
  </p:cSld>
  <p:clrMapOvr>
    <a:masterClrMapping/>
  </p:clrMapOvr>
  <p:transition>
    <p:wipe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Päivämäärän paikkamerkki 4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7EC1694D-6599-46A5-9BD5-D157737C370F}" type="datetime1">
              <a:rPr lang="fi-FI" altLang="fi-FI" sz="100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17.11.2020</a:t>
            </a:fld>
            <a:endParaRPr lang="fi-FI" altLang="fi-FI" sz="1000">
              <a:solidFill>
                <a:srgbClr val="000000"/>
              </a:solidFill>
            </a:endParaRPr>
          </a:p>
        </p:txBody>
      </p:sp>
      <p:sp>
        <p:nvSpPr>
          <p:cNvPr id="34819" name="Dian numeron paikkamerkki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244B712A-22F3-4D03-AAE8-83DF3EBA47D2}" type="slidenum">
              <a:rPr lang="fi-FI" altLang="fi-FI" sz="100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25</a:t>
            </a:fld>
            <a:endParaRPr lang="fi-FI" altLang="fi-FI" sz="1000">
              <a:solidFill>
                <a:srgbClr val="000000"/>
              </a:solidFill>
            </a:endParaRPr>
          </a:p>
        </p:txBody>
      </p:sp>
      <p:sp>
        <p:nvSpPr>
          <p:cNvPr id="34820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1828800" y="1447800"/>
            <a:ext cx="8610600" cy="30480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fi-FI" altLang="fi-FI" sz="2800" b="1">
                <a:solidFill>
                  <a:srgbClr val="FF3399"/>
                </a:solidFill>
              </a:rPr>
              <a:t>3A. Normaalista poikkeava maito</a:t>
            </a:r>
          </a:p>
          <a:p>
            <a:pPr eaLnBrk="1" hangingPunct="1">
              <a:buFontTx/>
              <a:buNone/>
            </a:pPr>
            <a:endParaRPr lang="fi-FI" altLang="fi-FI" sz="1000"/>
          </a:p>
          <a:p>
            <a:pPr eaLnBrk="1" hangingPunct="1">
              <a:buClr>
                <a:srgbClr val="003399"/>
              </a:buClr>
              <a:buFont typeface="Wingdings" panose="05000000000000000000" pitchFamily="2" charset="2"/>
              <a:buChar char="Ø"/>
            </a:pPr>
            <a:r>
              <a:rPr lang="fi-FI" altLang="fi-FI" sz="2000">
                <a:solidFill>
                  <a:srgbClr val="003399"/>
                </a:solidFill>
              </a:rPr>
              <a:t>Seuraa lehmien utareterveyttä säännöllisesti solutestillä.</a:t>
            </a:r>
          </a:p>
          <a:p>
            <a:pPr eaLnBrk="1" hangingPunct="1">
              <a:buClr>
                <a:srgbClr val="003399"/>
              </a:buClr>
              <a:buFont typeface="Wingdings" panose="05000000000000000000" pitchFamily="2" charset="2"/>
              <a:buNone/>
            </a:pPr>
            <a:endParaRPr lang="fi-FI" altLang="fi-FI" sz="800">
              <a:solidFill>
                <a:srgbClr val="003399"/>
              </a:solidFill>
            </a:endParaRPr>
          </a:p>
          <a:p>
            <a:pPr eaLnBrk="1" hangingPunct="1">
              <a:buClr>
                <a:srgbClr val="003399"/>
              </a:buClr>
              <a:buFont typeface="Wingdings" panose="05000000000000000000" pitchFamily="2" charset="2"/>
              <a:buChar char="Ø"/>
            </a:pPr>
            <a:r>
              <a:rPr lang="fi-FI" altLang="fi-FI" sz="2000">
                <a:solidFill>
                  <a:srgbClr val="003399"/>
                </a:solidFill>
              </a:rPr>
              <a:t>Maidot, jotka solutestillä antavat tuloksen 4-5 eivät ole meijerimaitoa.</a:t>
            </a:r>
          </a:p>
          <a:p>
            <a:pPr eaLnBrk="1" hangingPunct="1">
              <a:buClr>
                <a:srgbClr val="003399"/>
              </a:buClr>
              <a:buFont typeface="Wingdings" panose="05000000000000000000" pitchFamily="2" charset="2"/>
              <a:buNone/>
            </a:pPr>
            <a:endParaRPr lang="fi-FI" altLang="fi-FI" sz="800">
              <a:solidFill>
                <a:srgbClr val="003399"/>
              </a:solidFill>
            </a:endParaRPr>
          </a:p>
          <a:p>
            <a:pPr eaLnBrk="1" hangingPunct="1">
              <a:buClr>
                <a:srgbClr val="003399"/>
              </a:buClr>
              <a:buFont typeface="Wingdings" panose="05000000000000000000" pitchFamily="2" charset="2"/>
              <a:buChar char="Ø"/>
            </a:pPr>
            <a:r>
              <a:rPr lang="fi-FI" altLang="fi-FI" sz="2000">
                <a:solidFill>
                  <a:srgbClr val="003399"/>
                </a:solidFill>
              </a:rPr>
              <a:t>Voit varmistaa tankkimaidon solupitoisuuden solutestillä, lämmitä </a:t>
            </a:r>
          </a:p>
          <a:p>
            <a:pPr eaLnBrk="1" hangingPunct="1">
              <a:buClr>
                <a:srgbClr val="003399"/>
              </a:buClr>
              <a:buFont typeface="Wingdings" panose="05000000000000000000" pitchFamily="2" charset="2"/>
              <a:buNone/>
            </a:pPr>
            <a:r>
              <a:rPr lang="fi-FI" altLang="fi-FI" sz="2000">
                <a:solidFill>
                  <a:srgbClr val="003399"/>
                </a:solidFill>
              </a:rPr>
              <a:t>	maitonäyte ja reagenssiaine yli +15 °C lämpöiseksi ennen testin</a:t>
            </a:r>
          </a:p>
          <a:p>
            <a:pPr eaLnBrk="1" hangingPunct="1">
              <a:buClr>
                <a:srgbClr val="003399"/>
              </a:buClr>
              <a:buFont typeface="Wingdings" panose="05000000000000000000" pitchFamily="2" charset="2"/>
              <a:buNone/>
            </a:pPr>
            <a:r>
              <a:rPr lang="fi-FI" altLang="fi-FI" sz="2000">
                <a:solidFill>
                  <a:srgbClr val="003399"/>
                </a:solidFill>
              </a:rPr>
              <a:t>	tekemistä. Sekoita n. 8 kierrosta ja lue tulos välittömästi.</a:t>
            </a:r>
          </a:p>
          <a:p>
            <a:pPr eaLnBrk="1" hangingPunct="1"/>
            <a:endParaRPr lang="fi-FI" altLang="fi-FI" sz="2000">
              <a:solidFill>
                <a:srgbClr val="003399"/>
              </a:solidFill>
            </a:endParaRPr>
          </a:p>
        </p:txBody>
      </p:sp>
      <p:pic>
        <p:nvPicPr>
          <p:cNvPr id="34821" name="Picture 3" descr="Lokalehma"/>
          <p:cNvPicPr>
            <a:picLocks noChangeAspect="1" noChangeArrowheads="1"/>
          </p:cNvPicPr>
          <p:nvPr/>
        </p:nvPicPr>
        <p:blipFill>
          <a:blip r:embed="rId3">
            <a:lum brigh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838" y="4581526"/>
            <a:ext cx="2036762" cy="206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4" descr="cmt_1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35189" y="4724400"/>
            <a:ext cx="1939925" cy="1981200"/>
          </a:xfrm>
          <a:noFill/>
        </p:spPr>
      </p:pic>
      <p:sp>
        <p:nvSpPr>
          <p:cNvPr id="34823" name="Rectangle 5"/>
          <p:cNvSpPr>
            <a:spLocks noGrp="1" noChangeArrowheads="1"/>
          </p:cNvSpPr>
          <p:nvPr>
            <p:ph type="title"/>
          </p:nvPr>
        </p:nvSpPr>
        <p:spPr>
          <a:xfrm>
            <a:off x="2640013" y="333375"/>
            <a:ext cx="7772400" cy="1143000"/>
          </a:xfrm>
          <a:noFill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br>
              <a:rPr lang="fi-FI" altLang="fi-FI" sz="3200" b="1">
                <a:cs typeface="Times New Roman" panose="02020603050405020304" pitchFamily="18" charset="0"/>
              </a:rPr>
            </a:br>
            <a:r>
              <a:rPr lang="fi-FI" altLang="fi-FI" sz="3200" b="1">
                <a:cs typeface="Times New Roman" panose="02020603050405020304" pitchFamily="18" charset="0"/>
              </a:rPr>
              <a:t> </a:t>
            </a:r>
            <a:r>
              <a:rPr lang="fi-FI" altLang="fi-FI" sz="3100" b="1">
                <a:solidFill>
                  <a:schemeClr val="folHlink"/>
                </a:solidFill>
                <a:cs typeface="Times New Roman" panose="02020603050405020304" pitchFamily="18" charset="0"/>
              </a:rPr>
              <a:t>TÄLLAISTA MAITOA </a:t>
            </a:r>
            <a:br>
              <a:rPr lang="fi-FI" altLang="fi-FI" sz="3100" b="1">
                <a:solidFill>
                  <a:schemeClr val="folHlink"/>
                </a:solidFill>
                <a:cs typeface="Times New Roman" panose="02020603050405020304" pitchFamily="18" charset="0"/>
              </a:rPr>
            </a:br>
            <a:r>
              <a:rPr lang="fi-FI" altLang="fi-FI" sz="3100" b="1">
                <a:solidFill>
                  <a:schemeClr val="folHlink"/>
                </a:solidFill>
                <a:cs typeface="Times New Roman" panose="02020603050405020304" pitchFamily="18" charset="0"/>
              </a:rPr>
              <a:t>EI SAA LÄHETTÄÄ MEIJERIIN</a:t>
            </a:r>
            <a:r>
              <a:rPr lang="fi-FI" altLang="fi-FI" sz="3200" b="1" u="sng">
                <a:cs typeface="Times New Roman" panose="02020603050405020304" pitchFamily="18" charset="0"/>
              </a:rPr>
              <a:t> </a:t>
            </a:r>
            <a:br>
              <a:rPr lang="fi-FI" altLang="fi-FI" u="sng">
                <a:cs typeface="Times New Roman" panose="02020603050405020304" pitchFamily="18" charset="0"/>
              </a:rPr>
            </a:br>
            <a:endParaRPr lang="fi-FI" altLang="fi-FI" u="sng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6648637"/>
      </p:ext>
    </p:extLst>
  </p:cSld>
  <p:clrMapOvr>
    <a:masterClrMapping/>
  </p:clrMapOvr>
  <p:transition>
    <p:wipe dir="r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Päivämäärän paikkamerkki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EBD725D8-F6A4-43E9-977A-FC967A788C03}" type="datetime1">
              <a:rPr lang="fi-FI" altLang="fi-FI" sz="100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17.11.2020</a:t>
            </a:fld>
            <a:endParaRPr lang="fi-FI" altLang="fi-FI" sz="1000">
              <a:solidFill>
                <a:srgbClr val="000000"/>
              </a:solidFill>
            </a:endParaRPr>
          </a:p>
        </p:txBody>
      </p:sp>
      <p:sp>
        <p:nvSpPr>
          <p:cNvPr id="35843" name="Dian numeron paikkamerkki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4C1D32BF-A4C1-4E20-BEDD-0496C9947373}" type="slidenum">
              <a:rPr lang="fi-FI" altLang="fi-FI" sz="100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26</a:t>
            </a:fld>
            <a:endParaRPr lang="fi-FI" altLang="fi-FI" sz="1000">
              <a:solidFill>
                <a:srgbClr val="000000"/>
              </a:solidFill>
            </a:endParaRPr>
          </a:p>
        </p:txBody>
      </p:sp>
      <p:sp>
        <p:nvSpPr>
          <p:cNvPr id="35844" name="Rectangle 2"/>
          <p:cNvSpPr>
            <a:spLocks noChangeArrowheads="1"/>
          </p:cNvSpPr>
          <p:nvPr/>
        </p:nvSpPr>
        <p:spPr bwMode="auto">
          <a:xfrm>
            <a:off x="5219700" y="3133725"/>
            <a:ext cx="914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fi-FI" altLang="fi-FI" sz="1800">
              <a:solidFill>
                <a:srgbClr val="000000"/>
              </a:solidFill>
            </a:endParaRPr>
          </a:p>
        </p:txBody>
      </p:sp>
      <p:sp>
        <p:nvSpPr>
          <p:cNvPr id="35845" name="Rectangle 4"/>
          <p:cNvSpPr>
            <a:spLocks noChangeArrowheads="1"/>
          </p:cNvSpPr>
          <p:nvPr/>
        </p:nvSpPr>
        <p:spPr bwMode="auto">
          <a:xfrm>
            <a:off x="2286000" y="22860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defTabSz="7620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fi-FI" altLang="fi-FI" sz="4000" b="1">
              <a:solidFill>
                <a:srgbClr val="003399"/>
              </a:solidFill>
            </a:endParaRPr>
          </a:p>
        </p:txBody>
      </p:sp>
      <p:sp>
        <p:nvSpPr>
          <p:cNvPr id="35846" name="Rectangle 5"/>
          <p:cNvSpPr>
            <a:spLocks noChangeArrowheads="1"/>
          </p:cNvSpPr>
          <p:nvPr/>
        </p:nvSpPr>
        <p:spPr bwMode="auto">
          <a:xfrm>
            <a:off x="2438400" y="609601"/>
            <a:ext cx="7772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7620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br>
              <a:rPr lang="fi-FI" altLang="fi-FI" sz="2500" b="1">
                <a:solidFill>
                  <a:srgbClr val="003399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br>
              <a:rPr lang="fi-FI" altLang="fi-FI" sz="2500" b="1">
                <a:solidFill>
                  <a:srgbClr val="003399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fi-FI" altLang="fi-FI" sz="3600" b="1">
                <a:solidFill>
                  <a:srgbClr val="003399"/>
                </a:solidFill>
                <a:cs typeface="Tahoma" panose="020B0604030504040204" pitchFamily="34" charset="0"/>
              </a:rPr>
              <a:t>Solutestin teko</a:t>
            </a:r>
            <a:br>
              <a:rPr lang="fi-FI" altLang="fi-FI" sz="2500" b="1">
                <a:solidFill>
                  <a:srgbClr val="003399"/>
                </a:solidFill>
                <a:cs typeface="Times New Roman" panose="02020603050405020304" pitchFamily="18" charset="0"/>
              </a:rPr>
            </a:br>
            <a:r>
              <a:rPr lang="fi-FI" altLang="fi-FI" sz="1200" b="1">
                <a:solidFill>
                  <a:srgbClr val="003399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 </a:t>
            </a:r>
            <a:br>
              <a:rPr lang="fi-FI" altLang="fi-FI" sz="1200" b="1">
                <a:solidFill>
                  <a:srgbClr val="003399"/>
                </a:solidFill>
                <a:cs typeface="Times New Roman" panose="02020603050405020304" pitchFamily="18" charset="0"/>
              </a:rPr>
            </a:br>
            <a:endParaRPr lang="fi-FI" altLang="fi-FI" sz="3700" b="1">
              <a:solidFill>
                <a:srgbClr val="003399"/>
              </a:solidFill>
            </a:endParaRPr>
          </a:p>
        </p:txBody>
      </p:sp>
      <p:sp>
        <p:nvSpPr>
          <p:cNvPr id="35847" name="Rectangle 6"/>
          <p:cNvSpPr>
            <a:spLocks noChangeArrowheads="1"/>
          </p:cNvSpPr>
          <p:nvPr/>
        </p:nvSpPr>
        <p:spPr bwMode="auto">
          <a:xfrm>
            <a:off x="1703388" y="1268413"/>
            <a:ext cx="8763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7620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Clr>
                <a:srgbClr val="003399"/>
              </a:buClr>
              <a:buSzTx/>
              <a:buFont typeface="Wingdings" panose="05000000000000000000" pitchFamily="2" charset="2"/>
              <a:buChar char="Ø"/>
            </a:pPr>
            <a:r>
              <a:rPr lang="fi-FI" altLang="fi-FI" sz="2400" b="1">
                <a:solidFill>
                  <a:srgbClr val="224FA8"/>
                </a:solidFill>
                <a:cs typeface="Tahoma" panose="020B0604030504040204" pitchFamily="34" charset="0"/>
              </a:rPr>
              <a:t>solutestiaine lämmitetään huoneenlämpöiseksi </a:t>
            </a:r>
            <a:endParaRPr lang="fi-FI" altLang="fi-FI" sz="2400">
              <a:solidFill>
                <a:srgbClr val="224FA8"/>
              </a:solidFill>
              <a:cs typeface="Times New Roman" panose="02020603050405020304" pitchFamily="18" charset="0"/>
            </a:endParaRPr>
          </a:p>
          <a:p>
            <a:pPr fontAlgn="base">
              <a:spcAft>
                <a:spcPct val="0"/>
              </a:spcAft>
              <a:buClr>
                <a:srgbClr val="003399"/>
              </a:buClr>
              <a:buSzTx/>
              <a:buFont typeface="Wingdings" panose="05000000000000000000" pitchFamily="2" charset="2"/>
              <a:buChar char="Ø"/>
            </a:pPr>
            <a:r>
              <a:rPr lang="fi-FI" altLang="fi-FI" sz="2400" b="1">
                <a:solidFill>
                  <a:srgbClr val="224FA8"/>
                </a:solidFill>
                <a:cs typeface="Tahoma" panose="020B0604030504040204" pitchFamily="34" charset="0"/>
              </a:rPr>
              <a:t>tarvittaessa puhdistetaan utare ja vetimet</a:t>
            </a:r>
            <a:endParaRPr lang="fi-FI" altLang="fi-FI" sz="2400">
              <a:solidFill>
                <a:srgbClr val="224FA8"/>
              </a:solidFill>
              <a:cs typeface="Times New Roman" panose="02020603050405020304" pitchFamily="18" charset="0"/>
            </a:endParaRPr>
          </a:p>
          <a:p>
            <a:pPr fontAlgn="base">
              <a:spcAft>
                <a:spcPct val="0"/>
              </a:spcAft>
              <a:buClr>
                <a:srgbClr val="003399"/>
              </a:buClr>
              <a:buSzTx/>
              <a:buFont typeface="Wingdings" panose="05000000000000000000" pitchFamily="2" charset="2"/>
              <a:buChar char="Ø"/>
            </a:pPr>
            <a:r>
              <a:rPr lang="fi-FI" altLang="fi-FI" sz="2400" b="1">
                <a:solidFill>
                  <a:srgbClr val="224FA8"/>
                </a:solidFill>
                <a:cs typeface="Tahoma" panose="020B0604030504040204" pitchFamily="34" charset="0"/>
              </a:rPr>
              <a:t>otetaan alkusuihkeet mustapohjaiseen mukiin</a:t>
            </a:r>
            <a:endParaRPr lang="fi-FI" altLang="fi-FI" sz="2400" b="1">
              <a:solidFill>
                <a:srgbClr val="224FA8"/>
              </a:solidFill>
              <a:cs typeface="Times New Roman" panose="02020603050405020304" pitchFamily="18" charset="0"/>
            </a:endParaRPr>
          </a:p>
          <a:p>
            <a:pPr fontAlgn="base">
              <a:spcAft>
                <a:spcPct val="0"/>
              </a:spcAft>
              <a:buClr>
                <a:srgbClr val="003399"/>
              </a:buClr>
              <a:buSzTx/>
              <a:buFont typeface="Wingdings" panose="05000000000000000000" pitchFamily="2" charset="2"/>
              <a:buChar char="Ø"/>
            </a:pPr>
            <a:r>
              <a:rPr lang="fi-FI" altLang="fi-FI" sz="2400" b="1">
                <a:solidFill>
                  <a:srgbClr val="224FA8"/>
                </a:solidFill>
                <a:cs typeface="Tahoma" panose="020B0604030504040204" pitchFamily="34" charset="0"/>
              </a:rPr>
              <a:t>joka vetimestä lypsetään maitoa omaan kuppiinsa</a:t>
            </a:r>
            <a:endParaRPr lang="fi-FI" altLang="fi-FI" sz="2400">
              <a:solidFill>
                <a:srgbClr val="224FA8"/>
              </a:solidFill>
              <a:cs typeface="Times New Roman" panose="02020603050405020304" pitchFamily="18" charset="0"/>
            </a:endParaRPr>
          </a:p>
          <a:p>
            <a:pPr lvl="2" fontAlgn="base">
              <a:spcAft>
                <a:spcPct val="0"/>
              </a:spcAft>
              <a:buClr>
                <a:srgbClr val="003399"/>
              </a:buClr>
              <a:buSzTx/>
              <a:buFont typeface="Wingdings" panose="05000000000000000000" pitchFamily="2" charset="2"/>
              <a:buChar char="v"/>
            </a:pPr>
            <a:r>
              <a:rPr lang="fi-FI" altLang="fi-FI" sz="2000" b="1">
                <a:solidFill>
                  <a:srgbClr val="224FA8"/>
                </a:solidFill>
                <a:cs typeface="Tahoma" panose="020B0604030504040204" pitchFamily="34" charset="0"/>
              </a:rPr>
              <a:t> neljännekset eivät mene sekaisin, kun   </a:t>
            </a:r>
          </a:p>
          <a:p>
            <a:pPr lvl="2" fontAlgn="base">
              <a:spcAft>
                <a:spcPct val="0"/>
              </a:spcAft>
              <a:buClr>
                <a:srgbClr val="003399"/>
              </a:buClr>
              <a:buSzTx/>
              <a:buFont typeface="Wingdings" panose="05000000000000000000" pitchFamily="2" charset="2"/>
              <a:buNone/>
            </a:pPr>
            <a:r>
              <a:rPr lang="fi-FI" altLang="fi-FI" sz="2000" b="1">
                <a:solidFill>
                  <a:srgbClr val="224FA8"/>
                </a:solidFill>
                <a:cs typeface="Tahoma" panose="020B0604030504040204" pitchFamily="34" charset="0"/>
              </a:rPr>
              <a:t>	 solutestilautanen pidetään aina samaan suuntaan</a:t>
            </a:r>
            <a:endParaRPr lang="fi-FI" altLang="fi-FI" sz="2000">
              <a:solidFill>
                <a:srgbClr val="224FA8"/>
              </a:solidFill>
              <a:cs typeface="Times New Roman" panose="02020603050405020304" pitchFamily="18" charset="0"/>
            </a:endParaRPr>
          </a:p>
          <a:p>
            <a:pPr lvl="2" fontAlgn="base">
              <a:spcAft>
                <a:spcPct val="0"/>
              </a:spcAft>
              <a:buClr>
                <a:srgbClr val="003399"/>
              </a:buClr>
              <a:buSzTx/>
              <a:buFont typeface="Wingdings" panose="05000000000000000000" pitchFamily="2" charset="2"/>
              <a:buChar char="v"/>
            </a:pPr>
            <a:r>
              <a:rPr lang="fi-FI" altLang="fi-FI" sz="2000" b="1">
                <a:solidFill>
                  <a:srgbClr val="224FA8"/>
                </a:solidFill>
                <a:cs typeface="Tahoma" panose="020B0604030504040204" pitchFamily="34" charset="0"/>
              </a:rPr>
              <a:t> maitoa tarvitaan noin teelusikallinen</a:t>
            </a:r>
            <a:endParaRPr lang="fi-FI" altLang="fi-FI" sz="2000">
              <a:solidFill>
                <a:srgbClr val="224FA8"/>
              </a:solidFill>
              <a:cs typeface="Times New Roman" panose="02020603050405020304" pitchFamily="18" charset="0"/>
            </a:endParaRPr>
          </a:p>
          <a:p>
            <a:pPr lvl="2" fontAlgn="base">
              <a:spcAft>
                <a:spcPct val="0"/>
              </a:spcAft>
              <a:buClr>
                <a:srgbClr val="003399"/>
              </a:buClr>
              <a:buSzTx/>
              <a:buFont typeface="Wingdings" panose="05000000000000000000" pitchFamily="2" charset="2"/>
              <a:buChar char="v"/>
            </a:pPr>
            <a:r>
              <a:rPr lang="fi-FI" altLang="fi-FI" sz="2000" b="1">
                <a:solidFill>
                  <a:srgbClr val="224FA8"/>
                </a:solidFill>
                <a:cs typeface="Tahoma" panose="020B0604030504040204" pitchFamily="34" charset="0"/>
              </a:rPr>
              <a:t> liika maito kaadetaan pois </a:t>
            </a:r>
            <a:endParaRPr lang="fi-FI" altLang="fi-FI" sz="2000" b="1">
              <a:solidFill>
                <a:srgbClr val="224FA8"/>
              </a:solidFill>
              <a:cs typeface="Times New Roman" panose="02020603050405020304" pitchFamily="18" charset="0"/>
            </a:endParaRPr>
          </a:p>
          <a:p>
            <a:pPr fontAlgn="base">
              <a:spcAft>
                <a:spcPct val="0"/>
              </a:spcAft>
              <a:buClr>
                <a:srgbClr val="003399"/>
              </a:buClr>
              <a:buSzTx/>
              <a:buFont typeface="Wingdings" panose="05000000000000000000" pitchFamily="2" charset="2"/>
              <a:buChar char="Ø"/>
            </a:pPr>
            <a:r>
              <a:rPr lang="fi-FI" altLang="fi-FI" sz="2400" b="1">
                <a:solidFill>
                  <a:srgbClr val="224FA8"/>
                </a:solidFill>
                <a:cs typeface="Tahoma" panose="020B0604030504040204" pitchFamily="34" charset="0"/>
              </a:rPr>
              <a:t>solutestiainetta lisätään valmistajan ohjeiden mukaisesti</a:t>
            </a:r>
            <a:endParaRPr lang="fi-FI" altLang="fi-FI" sz="2400">
              <a:solidFill>
                <a:srgbClr val="224FA8"/>
              </a:solidFill>
              <a:cs typeface="Times New Roman" panose="02020603050405020304" pitchFamily="18" charset="0"/>
            </a:endParaRPr>
          </a:p>
          <a:p>
            <a:pPr fontAlgn="base">
              <a:spcAft>
                <a:spcPct val="0"/>
              </a:spcAft>
              <a:buClr>
                <a:srgbClr val="003399"/>
              </a:buClr>
              <a:buSzTx/>
              <a:buFont typeface="Wingdings" panose="05000000000000000000" pitchFamily="2" charset="2"/>
              <a:buChar char="Ø"/>
            </a:pPr>
            <a:r>
              <a:rPr lang="fi-FI" altLang="fi-FI" sz="2400" b="1">
                <a:solidFill>
                  <a:srgbClr val="224FA8"/>
                </a:solidFill>
                <a:cs typeface="Tahoma" panose="020B0604030504040204" pitchFamily="34" charset="0"/>
              </a:rPr>
              <a:t>lautasta pyöritetään vaakasuorassa asennossa</a:t>
            </a:r>
            <a:endParaRPr lang="fi-FI" altLang="fi-FI" sz="2400">
              <a:solidFill>
                <a:srgbClr val="224FA8"/>
              </a:solidFill>
              <a:cs typeface="Times New Roman" panose="02020603050405020304" pitchFamily="18" charset="0"/>
            </a:endParaRPr>
          </a:p>
          <a:p>
            <a:pPr fontAlgn="base">
              <a:spcAft>
                <a:spcPct val="0"/>
              </a:spcAft>
              <a:buClr>
                <a:srgbClr val="003399"/>
              </a:buClr>
              <a:buSzTx/>
              <a:buFont typeface="Wingdings" panose="05000000000000000000" pitchFamily="2" charset="2"/>
              <a:buChar char="Ø"/>
            </a:pPr>
            <a:r>
              <a:rPr lang="fi-FI" altLang="fi-FI" sz="2400" b="1">
                <a:solidFill>
                  <a:srgbClr val="224FA8"/>
                </a:solidFill>
                <a:cs typeface="Tahoma" panose="020B0604030504040204" pitchFamily="34" charset="0"/>
              </a:rPr>
              <a:t>tulos luetaan solutestin valmistajan ohjeen mukaisesti</a:t>
            </a:r>
            <a:r>
              <a:rPr lang="fi-FI" altLang="fi-FI" sz="2400" b="1">
                <a:solidFill>
                  <a:srgbClr val="224FA8"/>
                </a:solidFill>
              </a:rPr>
              <a:t> </a:t>
            </a:r>
          </a:p>
          <a:p>
            <a:pPr fontAlgn="base">
              <a:spcAft>
                <a:spcPct val="0"/>
              </a:spcAft>
              <a:buClr>
                <a:srgbClr val="003399"/>
              </a:buClr>
              <a:buSzTx/>
              <a:buFont typeface="Wingdings" panose="05000000000000000000" pitchFamily="2" charset="2"/>
              <a:buChar char="Ø"/>
            </a:pPr>
            <a:endParaRPr lang="fi-FI" altLang="fi-FI" sz="1000" b="1">
              <a:solidFill>
                <a:srgbClr val="224FA8"/>
              </a:solidFill>
            </a:endParaRPr>
          </a:p>
          <a:p>
            <a:pPr fontAlgn="base">
              <a:spcAft>
                <a:spcPct val="0"/>
              </a:spcAft>
              <a:buClr>
                <a:srgbClr val="003399"/>
              </a:buClr>
              <a:buSzTx/>
              <a:buFont typeface="Wingdings" panose="05000000000000000000" pitchFamily="2" charset="2"/>
              <a:buChar char="Ø"/>
            </a:pPr>
            <a:r>
              <a:rPr lang="fi-FI" altLang="fi-FI" sz="2000" b="1">
                <a:solidFill>
                  <a:srgbClr val="44B317"/>
                </a:solidFill>
              </a:rPr>
              <a:t>TULOKSEN KIRJAUS…</a:t>
            </a:r>
          </a:p>
        </p:txBody>
      </p:sp>
    </p:spTree>
    <p:extLst>
      <p:ext uri="{BB962C8B-B14F-4D97-AF65-F5344CB8AC3E}">
        <p14:creationId xmlns:p14="http://schemas.microsoft.com/office/powerpoint/2010/main" val="156911387"/>
      </p:ext>
    </p:extLst>
  </p:cSld>
  <p:clrMapOvr>
    <a:masterClrMapping/>
  </p:clrMapOvr>
  <p:transition>
    <p:wipe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Päivämäärän paikkamerkki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C3E1691E-AFBB-447B-92B3-F68A0F56232A}" type="datetime1">
              <a:rPr lang="fi-FI" altLang="fi-FI" sz="100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17.11.2020</a:t>
            </a:fld>
            <a:endParaRPr lang="fi-FI" altLang="fi-FI" sz="1000">
              <a:solidFill>
                <a:srgbClr val="000000"/>
              </a:solidFill>
            </a:endParaRPr>
          </a:p>
        </p:txBody>
      </p:sp>
      <p:sp>
        <p:nvSpPr>
          <p:cNvPr id="36867" name="Dian numeron paikkamerkki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F77E1BCB-8B2A-4A1F-801B-E4C5A45276F3}" type="slidenum">
              <a:rPr lang="fi-FI" altLang="fi-FI" sz="100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27</a:t>
            </a:fld>
            <a:endParaRPr lang="fi-FI" altLang="fi-FI" sz="1000">
              <a:solidFill>
                <a:srgbClr val="000000"/>
              </a:solidFill>
            </a:endParaRPr>
          </a:p>
        </p:txBody>
      </p:sp>
      <p:sp>
        <p:nvSpPr>
          <p:cNvPr id="36868" name="Rectangle 2"/>
          <p:cNvSpPr>
            <a:spLocks noChangeArrowheads="1"/>
          </p:cNvSpPr>
          <p:nvPr/>
        </p:nvSpPr>
        <p:spPr bwMode="auto">
          <a:xfrm>
            <a:off x="5219700" y="3133725"/>
            <a:ext cx="914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fi-FI" altLang="fi-FI" sz="1800">
              <a:solidFill>
                <a:srgbClr val="000000"/>
              </a:solidFill>
            </a:endParaRPr>
          </a:p>
        </p:txBody>
      </p:sp>
      <p:sp>
        <p:nvSpPr>
          <p:cNvPr id="36869" name="Rectangle 4"/>
          <p:cNvSpPr>
            <a:spLocks noChangeArrowheads="1"/>
          </p:cNvSpPr>
          <p:nvPr/>
        </p:nvSpPr>
        <p:spPr bwMode="auto">
          <a:xfrm>
            <a:off x="2286000" y="22860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defTabSz="7620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fi-FI" altLang="fi-FI" sz="4000" b="1">
              <a:solidFill>
                <a:srgbClr val="003399"/>
              </a:solidFill>
            </a:endParaRPr>
          </a:p>
        </p:txBody>
      </p:sp>
      <p:graphicFrame>
        <p:nvGraphicFramePr>
          <p:cNvPr id="36870" name="Object 5"/>
          <p:cNvGraphicFramePr>
            <a:graphicFrameLocks noChangeAspect="1"/>
          </p:cNvGraphicFramePr>
          <p:nvPr/>
        </p:nvGraphicFramePr>
        <p:xfrm>
          <a:off x="5181600" y="304800"/>
          <a:ext cx="4953000" cy="296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4" name="Photo Editor Photo" r:id="rId4" imgW="6638095" imgH="3971429" progId="MSPhotoEd.3">
                  <p:embed/>
                </p:oleObj>
              </mc:Choice>
              <mc:Fallback>
                <p:oleObj name="Photo Editor Photo" r:id="rId4" imgW="6638095" imgH="397142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1600" y="304800"/>
                        <a:ext cx="4953000" cy="2965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871" name="Object 6"/>
          <p:cNvGraphicFramePr>
            <a:graphicFrameLocks noChangeAspect="1"/>
          </p:cNvGraphicFramePr>
          <p:nvPr/>
        </p:nvGraphicFramePr>
        <p:xfrm>
          <a:off x="1828800" y="3352800"/>
          <a:ext cx="5334000" cy="3284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5" name="Photo Editor Photo" r:id="rId6" imgW="6638095" imgH="4086795" progId="MSPhotoEd.3">
                  <p:embed/>
                </p:oleObj>
              </mc:Choice>
              <mc:Fallback>
                <p:oleObj name="Photo Editor Photo" r:id="rId6" imgW="6638095" imgH="4086795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3352800"/>
                        <a:ext cx="5334000" cy="3284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69660192"/>
      </p:ext>
    </p:extLst>
  </p:cSld>
  <p:clrMapOvr>
    <a:masterClrMapping/>
  </p:clrMapOvr>
  <p:transition>
    <p:wipe dir="r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Päivämäärän paikkamerkki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93E851E7-4AB9-4164-96BC-C08F1C4F6564}" type="datetime1">
              <a:rPr lang="fi-FI" altLang="fi-FI" sz="100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17.11.2020</a:t>
            </a:fld>
            <a:endParaRPr lang="fi-FI" altLang="fi-FI" sz="1000">
              <a:solidFill>
                <a:srgbClr val="000000"/>
              </a:solidFill>
            </a:endParaRPr>
          </a:p>
        </p:txBody>
      </p:sp>
      <p:sp>
        <p:nvSpPr>
          <p:cNvPr id="37891" name="Dian numeron paikkamerkki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B7DB53A9-ADBC-4BBC-A01B-2185D69B1986}" type="slidenum">
              <a:rPr lang="fi-FI" altLang="fi-FI" sz="100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28</a:t>
            </a:fld>
            <a:endParaRPr lang="fi-FI" altLang="fi-FI" sz="1000">
              <a:solidFill>
                <a:srgbClr val="000000"/>
              </a:solidFill>
            </a:endParaRPr>
          </a:p>
        </p:txBody>
      </p:sp>
      <p:sp>
        <p:nvSpPr>
          <p:cNvPr id="37892" name="Rectangle 2"/>
          <p:cNvSpPr>
            <a:spLocks noChangeArrowheads="1"/>
          </p:cNvSpPr>
          <p:nvPr/>
        </p:nvSpPr>
        <p:spPr bwMode="auto">
          <a:xfrm>
            <a:off x="5219700" y="3133725"/>
            <a:ext cx="914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fi-FI" altLang="fi-FI" sz="1800">
              <a:solidFill>
                <a:srgbClr val="000000"/>
              </a:solidFill>
            </a:endParaRPr>
          </a:p>
        </p:txBody>
      </p:sp>
      <p:sp>
        <p:nvSpPr>
          <p:cNvPr id="37893" name="Rectangle 4"/>
          <p:cNvSpPr>
            <a:spLocks noChangeArrowheads="1"/>
          </p:cNvSpPr>
          <p:nvPr/>
        </p:nvSpPr>
        <p:spPr bwMode="auto">
          <a:xfrm>
            <a:off x="2286000" y="22860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defTabSz="7620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fi-FI" altLang="fi-FI" sz="4000" b="1">
              <a:solidFill>
                <a:srgbClr val="003399"/>
              </a:solidFill>
            </a:endParaRPr>
          </a:p>
        </p:txBody>
      </p:sp>
      <p:graphicFrame>
        <p:nvGraphicFramePr>
          <p:cNvPr id="37894" name="Object 5"/>
          <p:cNvGraphicFramePr>
            <a:graphicFrameLocks noChangeAspect="1"/>
          </p:cNvGraphicFramePr>
          <p:nvPr/>
        </p:nvGraphicFramePr>
        <p:xfrm>
          <a:off x="2057400" y="1143001"/>
          <a:ext cx="7658100" cy="4564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7" name="Photo Editor Photo" r:id="rId4" imgW="6792273" imgH="4048690" progId="MSPhotoEd.3">
                  <p:embed/>
                </p:oleObj>
              </mc:Choice>
              <mc:Fallback>
                <p:oleObj name="Photo Editor Photo" r:id="rId4" imgW="6792273" imgH="4048690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1143001"/>
                        <a:ext cx="7658100" cy="4564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77089567"/>
      </p:ext>
    </p:extLst>
  </p:cSld>
  <p:clrMapOvr>
    <a:masterClrMapping/>
  </p:clrMapOvr>
  <p:transition>
    <p:wipe dir="r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Päivämäärän paikkamerkki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5D69BA76-1616-49FC-AB40-15739C376B0C}" type="datetime1">
              <a:rPr lang="fi-FI" altLang="fi-FI" sz="100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17.11.2020</a:t>
            </a:fld>
            <a:endParaRPr lang="fi-FI" altLang="fi-FI" sz="1000">
              <a:solidFill>
                <a:srgbClr val="000000"/>
              </a:solidFill>
            </a:endParaRPr>
          </a:p>
        </p:txBody>
      </p:sp>
      <p:sp>
        <p:nvSpPr>
          <p:cNvPr id="38915" name="Dian numeron paikkamerkki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461E86B8-2391-4743-94DB-B6B9090788EC}" type="slidenum">
              <a:rPr lang="fi-FI" altLang="fi-FI" sz="100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29</a:t>
            </a:fld>
            <a:endParaRPr lang="fi-FI" altLang="fi-FI" sz="1000">
              <a:solidFill>
                <a:srgbClr val="000000"/>
              </a:solidFill>
            </a:endParaRPr>
          </a:p>
        </p:txBody>
      </p:sp>
      <p:sp>
        <p:nvSpPr>
          <p:cNvPr id="38916" name="Rectangle 2"/>
          <p:cNvSpPr>
            <a:spLocks noChangeArrowheads="1"/>
          </p:cNvSpPr>
          <p:nvPr/>
        </p:nvSpPr>
        <p:spPr bwMode="auto">
          <a:xfrm>
            <a:off x="5219700" y="3133725"/>
            <a:ext cx="914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fi-FI" altLang="fi-FI" sz="1800">
              <a:solidFill>
                <a:srgbClr val="000000"/>
              </a:solidFill>
            </a:endParaRPr>
          </a:p>
        </p:txBody>
      </p:sp>
      <p:sp>
        <p:nvSpPr>
          <p:cNvPr id="38917" name="Rectangle 4"/>
          <p:cNvSpPr>
            <a:spLocks noChangeArrowheads="1"/>
          </p:cNvSpPr>
          <p:nvPr/>
        </p:nvSpPr>
        <p:spPr bwMode="auto">
          <a:xfrm>
            <a:off x="2286000" y="22860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defTabSz="7620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fi-FI" altLang="fi-FI" sz="4000" b="1">
              <a:solidFill>
                <a:srgbClr val="003399"/>
              </a:solidFill>
            </a:endParaRPr>
          </a:p>
        </p:txBody>
      </p:sp>
      <p:graphicFrame>
        <p:nvGraphicFramePr>
          <p:cNvPr id="38918" name="Object 5"/>
          <p:cNvGraphicFramePr>
            <a:graphicFrameLocks noChangeAspect="1"/>
          </p:cNvGraphicFramePr>
          <p:nvPr/>
        </p:nvGraphicFramePr>
        <p:xfrm>
          <a:off x="4648200" y="457201"/>
          <a:ext cx="4813300" cy="302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52" name="Photo Editor Photo" r:id="rId4" imgW="6563641" imgH="4123810" progId="MSPhotoEd.3">
                  <p:embed/>
                </p:oleObj>
              </mc:Choice>
              <mc:Fallback>
                <p:oleObj name="Photo Editor Photo" r:id="rId4" imgW="6563641" imgH="4123810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457201"/>
                        <a:ext cx="4813300" cy="302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19" name="Object 6"/>
          <p:cNvGraphicFramePr>
            <a:graphicFrameLocks noChangeAspect="1"/>
          </p:cNvGraphicFramePr>
          <p:nvPr/>
        </p:nvGraphicFramePr>
        <p:xfrm>
          <a:off x="1981200" y="3581401"/>
          <a:ext cx="4876800" cy="3065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53" name="Photo Editor Photo" r:id="rId6" imgW="6563641" imgH="4123810" progId="MSPhotoEd.3">
                  <p:embed/>
                </p:oleObj>
              </mc:Choice>
              <mc:Fallback>
                <p:oleObj name="Photo Editor Photo" r:id="rId6" imgW="6563641" imgH="4123810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3581401"/>
                        <a:ext cx="4876800" cy="3065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43036431"/>
      </p:ext>
    </p:extLst>
  </p:cSld>
  <p:clrMapOvr>
    <a:masterClrMapping/>
  </p:clrMapOvr>
  <p:transition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r>
              <a:rPr lang="fi-FI" dirty="0"/>
              <a:t>Elintarvikehygieniaa säätelee </a:t>
            </a:r>
            <a:r>
              <a:rPr lang="fi-FI" sz="3200" dirty="0"/>
              <a:t>mm.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i-FI" dirty="0"/>
              <a:t>Yleinen elintarvikehygienia-asetus ((EY) N:o 852/2004 liite I )</a:t>
            </a:r>
          </a:p>
          <a:p>
            <a:r>
              <a:rPr lang="fi-FI" dirty="0"/>
              <a:t>Maa- ja metsätalousministeriön asetus elintarvikkeiden alkutuotannon elintarvikehygieniasta ( 1368/2011 )</a:t>
            </a:r>
          </a:p>
          <a:p>
            <a:pPr marL="0" indent="0">
              <a:buNone/>
            </a:pPr>
            <a:r>
              <a:rPr lang="fi-FI" dirty="0"/>
              <a:t>         -&gt; alkutuotantoasetus</a:t>
            </a:r>
          </a:p>
          <a:p>
            <a:r>
              <a:rPr lang="fi-FI" dirty="0"/>
              <a:t>Elintarvikealan yhteinen EY- ja kansallinen lainsäädäntö</a:t>
            </a:r>
          </a:p>
          <a:p>
            <a:pPr marL="0" indent="0">
              <a:buNone/>
            </a:pPr>
            <a:r>
              <a:rPr lang="fi-FI" dirty="0"/>
              <a:t>         * yleinen elintarvikeasetus (EY) N:o 178/2002</a:t>
            </a:r>
          </a:p>
          <a:p>
            <a:pPr marL="0" indent="0">
              <a:buNone/>
            </a:pPr>
            <a:r>
              <a:rPr lang="fi-FI" dirty="0"/>
              <a:t>         * elintarvikelaki 23/2006</a:t>
            </a:r>
          </a:p>
          <a:p>
            <a:r>
              <a:rPr lang="fi-FI" dirty="0"/>
              <a:t>Valtioneuvoston asetus 1258/2011</a:t>
            </a:r>
          </a:p>
          <a:p>
            <a:r>
              <a:rPr lang="fi-FI" dirty="0"/>
              <a:t>Kansallinen elintarvikelaki 352/2011</a:t>
            </a:r>
          </a:p>
          <a:p>
            <a:r>
              <a:rPr lang="fi-FI" dirty="0"/>
              <a:t>Asetus elintarvikkeiden alkutuotannon elintarvikehygieniasta </a:t>
            </a:r>
          </a:p>
        </p:txBody>
      </p:sp>
    </p:spTree>
    <p:extLst>
      <p:ext uri="{BB962C8B-B14F-4D97-AF65-F5344CB8AC3E}">
        <p14:creationId xmlns:p14="http://schemas.microsoft.com/office/powerpoint/2010/main" val="24429930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Päivämäärän paikkamerkki 4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312A707D-3767-4E20-AD8A-D555D79C10D2}" type="datetime1">
              <a:rPr lang="fi-FI" altLang="fi-FI" sz="100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17.11.2020</a:t>
            </a:fld>
            <a:endParaRPr lang="fi-FI" altLang="fi-FI" sz="1000">
              <a:solidFill>
                <a:srgbClr val="000000"/>
              </a:solidFill>
            </a:endParaRPr>
          </a:p>
        </p:txBody>
      </p:sp>
      <p:sp>
        <p:nvSpPr>
          <p:cNvPr id="39939" name="Dian numeron paikkamerkki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9656BD55-F77C-4C3E-AB43-3E59AE065089}" type="slidenum">
              <a:rPr lang="fi-FI" altLang="fi-FI" sz="100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30</a:t>
            </a:fld>
            <a:endParaRPr lang="fi-FI" altLang="fi-FI" sz="1000">
              <a:solidFill>
                <a:srgbClr val="000000"/>
              </a:solidFill>
            </a:endParaRPr>
          </a:p>
        </p:txBody>
      </p:sp>
      <p:sp>
        <p:nvSpPr>
          <p:cNvPr id="39940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1752600" y="1752600"/>
            <a:ext cx="6019800" cy="4160838"/>
          </a:xfrm>
        </p:spPr>
        <p:txBody>
          <a:bodyPr/>
          <a:lstStyle/>
          <a:p>
            <a:pPr defTabSz="762000" eaLnBrk="1" hangingPunct="1">
              <a:buNone/>
            </a:pPr>
            <a:r>
              <a:rPr lang="fi-FI" altLang="fi-FI" sz="2800" b="1">
                <a:solidFill>
                  <a:srgbClr val="FF3399"/>
                </a:solidFill>
              </a:rPr>
              <a:t>3B. Normaalista poikkeava maito</a:t>
            </a:r>
          </a:p>
          <a:p>
            <a:pPr defTabSz="762000" eaLnBrk="1" hangingPunct="1">
              <a:buNone/>
            </a:pPr>
            <a:endParaRPr lang="fi-FI" altLang="fi-FI" sz="1200">
              <a:solidFill>
                <a:srgbClr val="FF3399"/>
              </a:solidFill>
            </a:endParaRPr>
          </a:p>
          <a:p>
            <a:pPr defTabSz="762000" eaLnBrk="1" hangingPunct="1">
              <a:buClr>
                <a:srgbClr val="003399"/>
              </a:buClr>
              <a:buFont typeface="Wingdings" panose="05000000000000000000" pitchFamily="2" charset="2"/>
              <a:buChar char="Ø"/>
            </a:pPr>
            <a:r>
              <a:rPr lang="fi-FI" altLang="fi-FI" sz="2400">
                <a:solidFill>
                  <a:srgbClr val="003399"/>
                </a:solidFill>
              </a:rPr>
              <a:t>Aistinvaraisesti normaalista poikkeavaa </a:t>
            </a:r>
          </a:p>
          <a:p>
            <a:pPr defTabSz="762000" eaLnBrk="1" hangingPunct="1">
              <a:buClr>
                <a:srgbClr val="003399"/>
              </a:buClr>
              <a:buNone/>
            </a:pPr>
            <a:r>
              <a:rPr lang="fi-FI" altLang="fi-FI" sz="2400">
                <a:solidFill>
                  <a:srgbClr val="003399"/>
                </a:solidFill>
              </a:rPr>
              <a:t>	maitoa ei saa lähettää meijeriin.</a:t>
            </a:r>
          </a:p>
          <a:p>
            <a:pPr defTabSz="762000" eaLnBrk="1" hangingPunct="1">
              <a:buClr>
                <a:srgbClr val="003399"/>
              </a:buClr>
              <a:buNone/>
            </a:pPr>
            <a:endParaRPr lang="fi-FI" altLang="fi-FI" sz="900">
              <a:solidFill>
                <a:srgbClr val="003399"/>
              </a:solidFill>
            </a:endParaRPr>
          </a:p>
          <a:p>
            <a:pPr defTabSz="762000" eaLnBrk="1" hangingPunct="1">
              <a:buClr>
                <a:srgbClr val="003399"/>
              </a:buClr>
              <a:buFont typeface="Wingdings" panose="05000000000000000000" pitchFamily="2" charset="2"/>
              <a:buChar char="Ø"/>
            </a:pPr>
            <a:r>
              <a:rPr lang="fi-FI" altLang="fi-FI" sz="2400">
                <a:solidFill>
                  <a:srgbClr val="003399"/>
                </a:solidFill>
              </a:rPr>
              <a:t>Esim. vieras haju tai maku, verinen </a:t>
            </a:r>
          </a:p>
          <a:p>
            <a:pPr defTabSz="762000" eaLnBrk="1" hangingPunct="1">
              <a:buClr>
                <a:srgbClr val="003399"/>
              </a:buClr>
              <a:buNone/>
            </a:pPr>
            <a:r>
              <a:rPr lang="fi-FI" altLang="fi-FI" sz="2400">
                <a:solidFill>
                  <a:srgbClr val="003399"/>
                </a:solidFill>
              </a:rPr>
              <a:t>	maito, likaa, ternimaito, muuttunut väri</a:t>
            </a:r>
          </a:p>
          <a:p>
            <a:pPr defTabSz="762000" eaLnBrk="1" hangingPunct="1">
              <a:buClr>
                <a:srgbClr val="003399"/>
              </a:buClr>
              <a:buNone/>
            </a:pPr>
            <a:endParaRPr lang="fi-FI" altLang="fi-FI" sz="900">
              <a:solidFill>
                <a:srgbClr val="003399"/>
              </a:solidFill>
            </a:endParaRPr>
          </a:p>
          <a:p>
            <a:pPr defTabSz="762000" eaLnBrk="1" hangingPunct="1">
              <a:buClr>
                <a:srgbClr val="003399"/>
              </a:buClr>
              <a:buNone/>
            </a:pPr>
            <a:endParaRPr lang="fi-FI" altLang="fi-FI" sz="2400">
              <a:solidFill>
                <a:srgbClr val="003399"/>
              </a:solidFill>
            </a:endParaRPr>
          </a:p>
        </p:txBody>
      </p:sp>
      <p:graphicFrame>
        <p:nvGraphicFramePr>
          <p:cNvPr id="39941" name="Object 3"/>
          <p:cNvGraphicFramePr>
            <a:graphicFrameLocks noGrp="1" noChangeAspect="1"/>
          </p:cNvGraphicFramePr>
          <p:nvPr>
            <p:ph type="clipArt" sz="half" idx="2"/>
          </p:nvPr>
        </p:nvGraphicFramePr>
        <p:xfrm>
          <a:off x="7543801" y="1981200"/>
          <a:ext cx="2792413" cy="342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5" r:id="rId4" imgW="2657856" imgH="3067812" progId="Word.Picture.8">
                  <p:embed/>
                </p:oleObj>
              </mc:Choice>
              <mc:Fallback>
                <p:oleObj r:id="rId4" imgW="2657856" imgH="3067812" progId="Word.Pictur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43801" y="1981200"/>
                        <a:ext cx="2792413" cy="3429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942" name="Rectangle 4"/>
          <p:cNvSpPr>
            <a:spLocks noGrp="1" noChangeArrowheads="1"/>
          </p:cNvSpPr>
          <p:nvPr>
            <p:ph type="title"/>
          </p:nvPr>
        </p:nvSpPr>
        <p:spPr>
          <a:xfrm>
            <a:off x="2590800" y="457200"/>
            <a:ext cx="7772400" cy="1143000"/>
          </a:xfrm>
          <a:noFill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br>
              <a:rPr lang="fi-FI" altLang="fi-FI" sz="3200" b="1">
                <a:cs typeface="Times New Roman" panose="02020603050405020304" pitchFamily="18" charset="0"/>
              </a:rPr>
            </a:br>
            <a:r>
              <a:rPr lang="fi-FI" altLang="fi-FI" sz="3200" b="1">
                <a:cs typeface="Times New Roman" panose="02020603050405020304" pitchFamily="18" charset="0"/>
              </a:rPr>
              <a:t> </a:t>
            </a:r>
            <a:r>
              <a:rPr lang="fi-FI" altLang="fi-FI" sz="3100" b="1">
                <a:solidFill>
                  <a:schemeClr val="folHlink"/>
                </a:solidFill>
                <a:cs typeface="Times New Roman" panose="02020603050405020304" pitchFamily="18" charset="0"/>
              </a:rPr>
              <a:t>TÄLLAISTA MAITOA </a:t>
            </a:r>
            <a:br>
              <a:rPr lang="fi-FI" altLang="fi-FI" sz="3100" b="1">
                <a:solidFill>
                  <a:schemeClr val="folHlink"/>
                </a:solidFill>
                <a:cs typeface="Times New Roman" panose="02020603050405020304" pitchFamily="18" charset="0"/>
              </a:rPr>
            </a:br>
            <a:r>
              <a:rPr lang="fi-FI" altLang="fi-FI" sz="3100" b="1">
                <a:solidFill>
                  <a:schemeClr val="folHlink"/>
                </a:solidFill>
                <a:cs typeface="Times New Roman" panose="02020603050405020304" pitchFamily="18" charset="0"/>
              </a:rPr>
              <a:t>EI SAA LÄHETTÄÄ MEIJERIIN</a:t>
            </a:r>
            <a:r>
              <a:rPr lang="fi-FI" altLang="fi-FI" sz="3200" b="1" u="sng">
                <a:solidFill>
                  <a:schemeClr val="folHlink"/>
                </a:solidFill>
                <a:cs typeface="Times New Roman" panose="02020603050405020304" pitchFamily="18" charset="0"/>
              </a:rPr>
              <a:t> </a:t>
            </a:r>
            <a:br>
              <a:rPr lang="fi-FI" altLang="fi-FI" b="1" u="sng">
                <a:solidFill>
                  <a:schemeClr val="folHlink"/>
                </a:solidFill>
                <a:cs typeface="Times New Roman" panose="02020603050405020304" pitchFamily="18" charset="0"/>
              </a:rPr>
            </a:br>
            <a:endParaRPr lang="fi-FI" altLang="fi-FI" b="1" u="sng">
              <a:solidFill>
                <a:schemeClr val="folHlink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6885315"/>
      </p:ext>
    </p:extLst>
  </p:cSld>
  <p:clrMapOvr>
    <a:masterClrMapping/>
  </p:clrMapOvr>
  <p:transition>
    <p:wipe dir="r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Päivämäärän paikkamerkki 4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6125DA66-C21F-44A8-805E-7B1FC80A4C0F}" type="datetime1">
              <a:rPr lang="fi-FI" altLang="fi-FI" sz="100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17.11.2020</a:t>
            </a:fld>
            <a:endParaRPr lang="fi-FI" altLang="fi-FI" sz="1000">
              <a:solidFill>
                <a:srgbClr val="000000"/>
              </a:solidFill>
            </a:endParaRPr>
          </a:p>
        </p:txBody>
      </p:sp>
      <p:sp>
        <p:nvSpPr>
          <p:cNvPr id="40963" name="Dian numeron paikkamerkki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58C7193D-B9FA-477C-8ECF-1A14597C5A0A}" type="slidenum">
              <a:rPr lang="fi-FI" altLang="fi-FI" sz="100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31</a:t>
            </a:fld>
            <a:endParaRPr lang="fi-FI" altLang="fi-FI" sz="1000">
              <a:solidFill>
                <a:srgbClr val="000000"/>
              </a:solidFill>
            </a:endParaRPr>
          </a:p>
        </p:txBody>
      </p:sp>
      <p:sp>
        <p:nvSpPr>
          <p:cNvPr id="40964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1828801" y="1676401"/>
            <a:ext cx="5491163" cy="2544763"/>
          </a:xfrm>
        </p:spPr>
        <p:txBody>
          <a:bodyPr/>
          <a:lstStyle/>
          <a:p>
            <a:pPr defTabSz="762000" eaLnBrk="1" hangingPunct="1">
              <a:lnSpc>
                <a:spcPct val="90000"/>
              </a:lnSpc>
              <a:buNone/>
            </a:pPr>
            <a:r>
              <a:rPr lang="fi-FI" altLang="fi-FI" sz="2800" b="1">
                <a:solidFill>
                  <a:srgbClr val="FF3399"/>
                </a:solidFill>
                <a:cs typeface="Times New Roman" panose="02020603050405020304" pitchFamily="18" charset="0"/>
              </a:rPr>
              <a:t>4. Jäätynyt maito</a:t>
            </a:r>
            <a:br>
              <a:rPr lang="fi-FI" altLang="fi-FI" sz="2800">
                <a:solidFill>
                  <a:srgbClr val="FF3399"/>
                </a:solidFill>
                <a:cs typeface="Times New Roman" panose="02020603050405020304" pitchFamily="18" charset="0"/>
              </a:rPr>
            </a:br>
            <a:endParaRPr lang="fi-FI" altLang="fi-FI" sz="1200">
              <a:solidFill>
                <a:srgbClr val="FF3399"/>
              </a:solidFill>
              <a:cs typeface="Times New Roman" panose="02020603050405020304" pitchFamily="18" charset="0"/>
            </a:endParaRPr>
          </a:p>
          <a:p>
            <a:pPr defTabSz="762000" eaLnBrk="1" hangingPunct="1">
              <a:lnSpc>
                <a:spcPct val="90000"/>
              </a:lnSpc>
              <a:buClr>
                <a:srgbClr val="003399"/>
              </a:buClr>
              <a:buFont typeface="Wingdings" panose="05000000000000000000" pitchFamily="2" charset="2"/>
              <a:buChar char="Ø"/>
            </a:pPr>
            <a:r>
              <a:rPr lang="fi-FI" altLang="fi-FI" sz="2000">
                <a:solidFill>
                  <a:srgbClr val="003399"/>
                </a:solidFill>
                <a:cs typeface="Times New Roman" panose="02020603050405020304" pitchFamily="18" charset="0"/>
              </a:rPr>
              <a:t>Yksittäisellä lypsykerralla jäätynyt maito </a:t>
            </a:r>
          </a:p>
          <a:p>
            <a:pPr defTabSz="762000" eaLnBrk="1" hangingPunct="1">
              <a:lnSpc>
                <a:spcPct val="90000"/>
              </a:lnSpc>
              <a:buClr>
                <a:srgbClr val="003399"/>
              </a:buClr>
              <a:buNone/>
            </a:pPr>
            <a:r>
              <a:rPr lang="fi-FI" altLang="fi-FI" sz="2000">
                <a:solidFill>
                  <a:srgbClr val="003399"/>
                </a:solidFill>
                <a:cs typeface="Times New Roman" panose="02020603050405020304" pitchFamily="18" charset="0"/>
              </a:rPr>
              <a:t>	esim. pakkosyötölle jäänyt tankki ei ole </a:t>
            </a:r>
          </a:p>
          <a:p>
            <a:pPr defTabSz="762000" eaLnBrk="1" hangingPunct="1">
              <a:lnSpc>
                <a:spcPct val="90000"/>
              </a:lnSpc>
              <a:buClr>
                <a:srgbClr val="003399"/>
              </a:buClr>
              <a:buNone/>
            </a:pPr>
            <a:r>
              <a:rPr lang="fi-FI" altLang="fi-FI" sz="2000">
                <a:solidFill>
                  <a:srgbClr val="003399"/>
                </a:solidFill>
                <a:cs typeface="Times New Roman" panose="02020603050405020304" pitchFamily="18" charset="0"/>
              </a:rPr>
              <a:t>	sulatettunakaan jalostuskelpoista.</a:t>
            </a:r>
          </a:p>
          <a:p>
            <a:pPr defTabSz="762000" eaLnBrk="1" hangingPunct="1">
              <a:lnSpc>
                <a:spcPct val="90000"/>
              </a:lnSpc>
              <a:buClr>
                <a:srgbClr val="003399"/>
              </a:buClr>
              <a:buNone/>
            </a:pPr>
            <a:endParaRPr lang="fi-FI" altLang="fi-FI" sz="800">
              <a:solidFill>
                <a:srgbClr val="003399"/>
              </a:solidFill>
              <a:cs typeface="Times New Roman" panose="02020603050405020304" pitchFamily="18" charset="0"/>
            </a:endParaRPr>
          </a:p>
          <a:p>
            <a:pPr defTabSz="762000" eaLnBrk="1" hangingPunct="1">
              <a:lnSpc>
                <a:spcPct val="90000"/>
              </a:lnSpc>
              <a:buClr>
                <a:srgbClr val="003399"/>
              </a:buClr>
              <a:buFont typeface="Wingdings" panose="05000000000000000000" pitchFamily="2" charset="2"/>
              <a:buChar char="Ø"/>
            </a:pPr>
            <a:r>
              <a:rPr lang="fi-FI" altLang="fi-FI" sz="2000">
                <a:solidFill>
                  <a:srgbClr val="003399"/>
                </a:solidFill>
                <a:cs typeface="Times New Roman" panose="02020603050405020304" pitchFamily="18" charset="0"/>
              </a:rPr>
              <a:t>Älä lypsä uutta tuoretta maitoa päälle vaan </a:t>
            </a:r>
          </a:p>
          <a:p>
            <a:pPr defTabSz="762000" eaLnBrk="1" hangingPunct="1">
              <a:lnSpc>
                <a:spcPct val="90000"/>
              </a:lnSpc>
              <a:buClr>
                <a:srgbClr val="003399"/>
              </a:buClr>
              <a:buNone/>
            </a:pPr>
            <a:r>
              <a:rPr lang="fi-FI" altLang="fi-FI" sz="2000">
                <a:solidFill>
                  <a:srgbClr val="003399"/>
                </a:solidFill>
                <a:cs typeface="Times New Roman" panose="02020603050405020304" pitchFamily="18" charset="0"/>
              </a:rPr>
              <a:t>	poista jäätynyt maitoerä!</a:t>
            </a:r>
            <a:endParaRPr lang="fi-FI" altLang="fi-FI" sz="2000"/>
          </a:p>
        </p:txBody>
      </p:sp>
      <p:sp>
        <p:nvSpPr>
          <p:cNvPr id="40965" name="Rectangle 5"/>
          <p:cNvSpPr>
            <a:spLocks noGrp="1" noChangeArrowheads="1"/>
          </p:cNvSpPr>
          <p:nvPr>
            <p:ph type="title"/>
          </p:nvPr>
        </p:nvSpPr>
        <p:spPr>
          <a:xfrm>
            <a:off x="2667000" y="304800"/>
            <a:ext cx="7772400" cy="1143000"/>
          </a:xfrm>
          <a:noFill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br>
              <a:rPr lang="fi-FI" altLang="fi-FI" sz="3200" b="1">
                <a:cs typeface="Times New Roman" panose="02020603050405020304" pitchFamily="18" charset="0"/>
              </a:rPr>
            </a:br>
            <a:r>
              <a:rPr lang="fi-FI" altLang="fi-FI" sz="3200" b="1">
                <a:cs typeface="Times New Roman" panose="02020603050405020304" pitchFamily="18" charset="0"/>
              </a:rPr>
              <a:t> </a:t>
            </a:r>
            <a:r>
              <a:rPr lang="fi-FI" altLang="fi-FI" sz="3100" b="1">
                <a:solidFill>
                  <a:schemeClr val="folHlink"/>
                </a:solidFill>
                <a:cs typeface="Times New Roman" panose="02020603050405020304" pitchFamily="18" charset="0"/>
              </a:rPr>
              <a:t>TÄLLAISTA MAITOA </a:t>
            </a:r>
            <a:br>
              <a:rPr lang="fi-FI" altLang="fi-FI" sz="3100" b="1">
                <a:solidFill>
                  <a:schemeClr val="folHlink"/>
                </a:solidFill>
                <a:cs typeface="Times New Roman" panose="02020603050405020304" pitchFamily="18" charset="0"/>
              </a:rPr>
            </a:br>
            <a:r>
              <a:rPr lang="fi-FI" altLang="fi-FI" sz="3100" b="1">
                <a:solidFill>
                  <a:schemeClr val="folHlink"/>
                </a:solidFill>
                <a:cs typeface="Times New Roman" panose="02020603050405020304" pitchFamily="18" charset="0"/>
              </a:rPr>
              <a:t>EI SAA LÄHETTÄÄ MEIJERIIN</a:t>
            </a:r>
            <a:r>
              <a:rPr lang="fi-FI" altLang="fi-FI" sz="3200" b="1" u="sng">
                <a:cs typeface="Times New Roman" panose="02020603050405020304" pitchFamily="18" charset="0"/>
              </a:rPr>
              <a:t> </a:t>
            </a:r>
            <a:br>
              <a:rPr lang="fi-FI" altLang="fi-FI" u="sng">
                <a:cs typeface="Times New Roman" panose="02020603050405020304" pitchFamily="18" charset="0"/>
              </a:rPr>
            </a:br>
            <a:endParaRPr lang="fi-FI" altLang="fi-FI" u="sng">
              <a:cs typeface="Times New Roman" panose="02020603050405020304" pitchFamily="18" charset="0"/>
            </a:endParaRPr>
          </a:p>
        </p:txBody>
      </p:sp>
      <p:sp>
        <p:nvSpPr>
          <p:cNvPr id="40966" name="Rectangle 6"/>
          <p:cNvSpPr>
            <a:spLocks noChangeArrowheads="1"/>
          </p:cNvSpPr>
          <p:nvPr/>
        </p:nvSpPr>
        <p:spPr bwMode="auto">
          <a:xfrm>
            <a:off x="1847851" y="4437064"/>
            <a:ext cx="7705725" cy="209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Aft>
                <a:spcPct val="0"/>
              </a:spcAft>
              <a:buClr>
                <a:srgbClr val="A6CDF8"/>
              </a:buClr>
              <a:buFontTx/>
              <a:buNone/>
            </a:pPr>
            <a:r>
              <a:rPr lang="fi-FI" altLang="fi-FI" sz="2800" b="1">
                <a:solidFill>
                  <a:srgbClr val="FF3399"/>
                </a:solidFill>
                <a:cs typeface="Times New Roman" panose="02020603050405020304" pitchFamily="18" charset="0"/>
              </a:rPr>
              <a:t>5. Vesimaidot</a:t>
            </a:r>
            <a:br>
              <a:rPr lang="fi-FI" altLang="fi-FI" sz="2800" b="1">
                <a:solidFill>
                  <a:srgbClr val="FF3399"/>
                </a:solidFill>
                <a:cs typeface="Times New Roman" panose="02020603050405020304" pitchFamily="18" charset="0"/>
              </a:rPr>
            </a:br>
            <a:endParaRPr lang="fi-FI" altLang="fi-FI" sz="1200" b="1">
              <a:solidFill>
                <a:srgbClr val="FF3399"/>
              </a:solidFill>
              <a:cs typeface="Times New Roman" panose="02020603050405020304" pitchFamily="18" charset="0"/>
            </a:endParaRPr>
          </a:p>
          <a:p>
            <a:pPr eaLnBrk="1" fontAlgn="base" hangingPunct="1">
              <a:spcAft>
                <a:spcPct val="0"/>
              </a:spcAft>
              <a:buClr>
                <a:srgbClr val="003399"/>
              </a:buClr>
              <a:buFont typeface="Wingdings" panose="05000000000000000000" pitchFamily="2" charset="2"/>
              <a:buChar char="Ø"/>
            </a:pPr>
            <a:r>
              <a:rPr lang="fi-FI" altLang="fi-FI" sz="2000">
                <a:solidFill>
                  <a:srgbClr val="003399"/>
                </a:solidFill>
                <a:cs typeface="Times New Roman" panose="02020603050405020304" pitchFamily="18" charset="0"/>
              </a:rPr>
              <a:t>Huuhtelu-, pesu- tai desinfiointiainevesi on joutunut </a:t>
            </a:r>
          </a:p>
          <a:p>
            <a:pPr eaLnBrk="1" fontAlgn="base" hangingPunct="1">
              <a:spcAft>
                <a:spcPct val="0"/>
              </a:spcAft>
              <a:buClr>
                <a:srgbClr val="003399"/>
              </a:buClr>
              <a:buFont typeface="Wingdings" panose="05000000000000000000" pitchFamily="2" charset="2"/>
              <a:buNone/>
            </a:pPr>
            <a:r>
              <a:rPr lang="fi-FI" altLang="fi-FI" sz="2000">
                <a:solidFill>
                  <a:srgbClr val="003399"/>
                </a:solidFill>
                <a:cs typeface="Times New Roman" panose="02020603050405020304" pitchFamily="18" charset="0"/>
              </a:rPr>
              <a:t>	maidon joukkoon </a:t>
            </a:r>
            <a:r>
              <a:rPr lang="fi-FI" altLang="fi-FI" sz="2000">
                <a:solidFill>
                  <a:srgbClr val="003399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fi-FI" altLang="fi-FI" sz="2000">
                <a:solidFill>
                  <a:srgbClr val="003399"/>
                </a:solidFill>
                <a:latin typeface="SymbolMT" charset="0"/>
                <a:cs typeface="Times New Roman" panose="02020603050405020304" pitchFamily="18" charset="0"/>
              </a:rPr>
              <a:t> </a:t>
            </a:r>
            <a:r>
              <a:rPr lang="fi-FI" altLang="fi-FI" sz="2000">
                <a:solidFill>
                  <a:srgbClr val="003399"/>
                </a:solidFill>
                <a:cs typeface="Times New Roman" panose="02020603050405020304" pitchFamily="18" charset="0"/>
              </a:rPr>
              <a:t>maito ei ole elintarvikkeeksi kelpaavaa </a:t>
            </a:r>
            <a:r>
              <a:rPr lang="fi-FI" altLang="fi-FI" sz="2000">
                <a:solidFill>
                  <a:srgbClr val="003399"/>
                </a:solidFill>
                <a:latin typeface="SymbolMT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fi-FI" altLang="fi-FI" sz="2000">
                <a:solidFill>
                  <a:srgbClr val="003399"/>
                </a:solidFill>
                <a:latin typeface="SymbolMT" charset="0"/>
                <a:cs typeface="Times New Roman" panose="02020603050405020304" pitchFamily="18" charset="0"/>
              </a:rPr>
              <a:t> </a:t>
            </a:r>
          </a:p>
          <a:p>
            <a:pPr eaLnBrk="1" fontAlgn="base" hangingPunct="1">
              <a:spcAft>
                <a:spcPct val="0"/>
              </a:spcAft>
              <a:buClr>
                <a:srgbClr val="003399"/>
              </a:buClr>
              <a:buFont typeface="Wingdings" panose="05000000000000000000" pitchFamily="2" charset="2"/>
              <a:buNone/>
            </a:pPr>
            <a:r>
              <a:rPr lang="fi-FI" altLang="fi-FI" sz="2000">
                <a:solidFill>
                  <a:srgbClr val="003399"/>
                </a:solidFill>
                <a:latin typeface="SymbolMT" charset="0"/>
                <a:cs typeface="Times New Roman" panose="02020603050405020304" pitchFamily="18" charset="0"/>
              </a:rPr>
              <a:t>	</a:t>
            </a:r>
            <a:r>
              <a:rPr lang="fi-FI" altLang="fi-FI" sz="2000">
                <a:solidFill>
                  <a:srgbClr val="003399"/>
                </a:solidFill>
                <a:cs typeface="Times New Roman" panose="02020603050405020304" pitchFamily="18" charset="0"/>
              </a:rPr>
              <a:t>tyhjennä tilasäiliö ennen seuraavaa lypsyä</a:t>
            </a:r>
          </a:p>
          <a:p>
            <a:pPr eaLnBrk="1" fontAlgn="base" hangingPunct="1">
              <a:spcAft>
                <a:spcPct val="0"/>
              </a:spcAft>
              <a:buClr>
                <a:srgbClr val="003399"/>
              </a:buClr>
              <a:buFont typeface="Wingdings" panose="05000000000000000000" pitchFamily="2" charset="2"/>
              <a:buNone/>
            </a:pPr>
            <a:endParaRPr lang="fi-FI" altLang="fi-FI" sz="2000">
              <a:solidFill>
                <a:srgbClr val="003399"/>
              </a:solidFill>
              <a:cs typeface="Times New Roman" panose="02020603050405020304" pitchFamily="18" charset="0"/>
            </a:endParaRPr>
          </a:p>
        </p:txBody>
      </p:sp>
      <p:graphicFrame>
        <p:nvGraphicFramePr>
          <p:cNvPr id="40967" name="Object 8"/>
          <p:cNvGraphicFramePr>
            <a:graphicFrameLocks noGrp="1" noChangeAspect="1"/>
          </p:cNvGraphicFramePr>
          <p:nvPr>
            <p:ph sz="half" idx="2"/>
          </p:nvPr>
        </p:nvGraphicFramePr>
        <p:xfrm>
          <a:off x="7464425" y="1628775"/>
          <a:ext cx="2476500" cy="316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9" name="Photo Editor Photo" r:id="rId4" imgW="2476190" imgH="3742857" progId="MSPhotoEd.3">
                  <p:embed/>
                </p:oleObj>
              </mc:Choice>
              <mc:Fallback>
                <p:oleObj name="Photo Editor Photo" r:id="rId4" imgW="2476190" imgH="3742857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64425" y="1628775"/>
                        <a:ext cx="2476500" cy="3168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56820910"/>
      </p:ext>
    </p:extLst>
  </p:cSld>
  <p:clrMapOvr>
    <a:masterClrMapping/>
  </p:clrMapOvr>
  <p:transition>
    <p:wipe dir="r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Päivämäärän paikkamerkki 4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0D2A7239-4DE4-4109-83A3-0229FDA5E8E9}" type="datetime1">
              <a:rPr lang="fi-FI" altLang="fi-FI" sz="100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17.11.2020</a:t>
            </a:fld>
            <a:endParaRPr lang="fi-FI" altLang="fi-FI" sz="1000">
              <a:solidFill>
                <a:srgbClr val="000000"/>
              </a:solidFill>
            </a:endParaRPr>
          </a:p>
        </p:txBody>
      </p:sp>
      <p:sp>
        <p:nvSpPr>
          <p:cNvPr id="43011" name="Dian numeron paikkamerkki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C1217635-3470-4A66-8B27-5853A78AA8C4}" type="slidenum">
              <a:rPr lang="fi-FI" altLang="fi-FI" sz="100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32</a:t>
            </a:fld>
            <a:endParaRPr lang="fi-FI" altLang="fi-FI" sz="1000">
              <a:solidFill>
                <a:srgbClr val="000000"/>
              </a:solidFill>
            </a:endParaRPr>
          </a:p>
        </p:txBody>
      </p:sp>
      <p:sp>
        <p:nvSpPr>
          <p:cNvPr id="43012" name="Rectangle 2"/>
          <p:cNvSpPr>
            <a:spLocks noGrp="1" noChangeArrowheads="1"/>
          </p:cNvSpPr>
          <p:nvPr>
            <p:ph type="title"/>
          </p:nvPr>
        </p:nvSpPr>
        <p:spPr>
          <a:xfrm>
            <a:off x="2895600" y="333375"/>
            <a:ext cx="7772400" cy="1143000"/>
          </a:xfrm>
        </p:spPr>
        <p:txBody>
          <a:bodyPr/>
          <a:lstStyle/>
          <a:p>
            <a:pPr eaLnBrk="1" hangingPunct="1"/>
            <a:r>
              <a:rPr lang="fi-FI" altLang="fi-FI" b="1">
                <a:solidFill>
                  <a:schemeClr val="folHlink"/>
                </a:solidFill>
                <a:cs typeface="Times New Roman" panose="02020603050405020304" pitchFamily="18" charset="0"/>
              </a:rPr>
              <a:t>Raakamaidon </a:t>
            </a:r>
            <a:br>
              <a:rPr lang="fi-FI" altLang="fi-FI" b="1">
                <a:solidFill>
                  <a:schemeClr val="folHlink"/>
                </a:solidFill>
                <a:cs typeface="Times New Roman" panose="02020603050405020304" pitchFamily="18" charset="0"/>
              </a:rPr>
            </a:br>
            <a:r>
              <a:rPr lang="fi-FI" altLang="fi-FI" b="1">
                <a:solidFill>
                  <a:schemeClr val="folHlink"/>
                </a:solidFill>
                <a:cs typeface="Times New Roman" panose="02020603050405020304" pitchFamily="18" charset="0"/>
              </a:rPr>
              <a:t>aistinvarainen laatu</a:t>
            </a:r>
            <a:br>
              <a:rPr lang="fi-FI" altLang="fi-FI">
                <a:solidFill>
                  <a:schemeClr val="accent2"/>
                </a:solidFill>
                <a:cs typeface="Times New Roman" panose="02020603050405020304" pitchFamily="18" charset="0"/>
              </a:rPr>
            </a:br>
            <a:endParaRPr lang="fi-FI" altLang="fi-FI">
              <a:solidFill>
                <a:schemeClr val="accent2"/>
              </a:solidFill>
              <a:cs typeface="Times New Roman" panose="02020603050405020304" pitchFamily="18" charset="0"/>
            </a:endParaRPr>
          </a:p>
        </p:txBody>
      </p:sp>
      <p:sp>
        <p:nvSpPr>
          <p:cNvPr id="4301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992313" y="1412875"/>
            <a:ext cx="6851650" cy="3352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003399"/>
              </a:buClr>
              <a:buFont typeface="Wingdings" panose="05000000000000000000" pitchFamily="2" charset="2"/>
              <a:buChar char="Ø"/>
            </a:pPr>
            <a:r>
              <a:rPr lang="fi-FI" altLang="fi-FI" sz="2000">
                <a:solidFill>
                  <a:srgbClr val="003399"/>
                </a:solidFill>
                <a:cs typeface="Times New Roman" panose="02020603050405020304" pitchFamily="18" charset="0"/>
              </a:rPr>
              <a:t>Maidon hajun ja maun tulee olla raikas sekä </a:t>
            </a:r>
          </a:p>
          <a:p>
            <a:pPr eaLnBrk="1" hangingPunct="1">
              <a:lnSpc>
                <a:spcPct val="90000"/>
              </a:lnSpc>
              <a:buClr>
                <a:srgbClr val="003399"/>
              </a:buClr>
              <a:buFont typeface="Wingdings" panose="05000000000000000000" pitchFamily="2" charset="2"/>
              <a:buNone/>
            </a:pPr>
            <a:r>
              <a:rPr lang="fi-FI" altLang="fi-FI" sz="2000">
                <a:solidFill>
                  <a:srgbClr val="003399"/>
                </a:solidFill>
                <a:cs typeface="Times New Roman" panose="02020603050405020304" pitchFamily="18" charset="0"/>
              </a:rPr>
              <a:t>	virheetön eikä siinä saa olla sivumakuja tai </a:t>
            </a:r>
          </a:p>
          <a:p>
            <a:pPr eaLnBrk="1" hangingPunct="1">
              <a:lnSpc>
                <a:spcPct val="90000"/>
              </a:lnSpc>
              <a:buClr>
                <a:srgbClr val="003399"/>
              </a:buClr>
              <a:buFont typeface="Wingdings" panose="05000000000000000000" pitchFamily="2" charset="2"/>
              <a:buNone/>
            </a:pPr>
            <a:r>
              <a:rPr lang="fi-FI" altLang="fi-FI" sz="2000">
                <a:solidFill>
                  <a:srgbClr val="003399"/>
                </a:solidFill>
                <a:cs typeface="Times New Roman" panose="02020603050405020304" pitchFamily="18" charset="0"/>
              </a:rPr>
              <a:t>	epäpuhtautta.</a:t>
            </a:r>
          </a:p>
          <a:p>
            <a:pPr eaLnBrk="1" hangingPunct="1">
              <a:lnSpc>
                <a:spcPct val="90000"/>
              </a:lnSpc>
              <a:buClr>
                <a:srgbClr val="003399"/>
              </a:buClr>
              <a:buFont typeface="Wingdings" panose="05000000000000000000" pitchFamily="2" charset="2"/>
              <a:buNone/>
            </a:pPr>
            <a:endParaRPr lang="fi-FI" altLang="fi-FI" sz="1000">
              <a:solidFill>
                <a:srgbClr val="003399"/>
              </a:solidFill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buClr>
                <a:srgbClr val="003399"/>
              </a:buClr>
              <a:buFont typeface="Wingdings" panose="05000000000000000000" pitchFamily="2" charset="2"/>
              <a:buChar char="Ø"/>
            </a:pPr>
            <a:r>
              <a:rPr lang="fi-FI" altLang="fi-FI" sz="2000">
                <a:solidFill>
                  <a:srgbClr val="003399"/>
                </a:solidFill>
                <a:cs typeface="Times New Roman" panose="02020603050405020304" pitchFamily="18" charset="0"/>
              </a:rPr>
              <a:t>Maito imee itseensä erittäin herkästi vieraita </a:t>
            </a:r>
          </a:p>
          <a:p>
            <a:pPr eaLnBrk="1" hangingPunct="1">
              <a:lnSpc>
                <a:spcPct val="90000"/>
              </a:lnSpc>
              <a:buClr>
                <a:srgbClr val="003399"/>
              </a:buClr>
              <a:buFont typeface="Wingdings" panose="05000000000000000000" pitchFamily="2" charset="2"/>
              <a:buNone/>
            </a:pPr>
            <a:r>
              <a:rPr lang="fi-FI" altLang="fi-FI" sz="2000">
                <a:solidFill>
                  <a:srgbClr val="003399"/>
                </a:solidFill>
                <a:cs typeface="Times New Roman" panose="02020603050405020304" pitchFamily="18" charset="0"/>
              </a:rPr>
              <a:t>	hajuja ja makuja eikä se siedä </a:t>
            </a:r>
          </a:p>
          <a:p>
            <a:pPr eaLnBrk="1" hangingPunct="1">
              <a:lnSpc>
                <a:spcPct val="90000"/>
              </a:lnSpc>
              <a:buClr>
                <a:srgbClr val="003399"/>
              </a:buClr>
              <a:buFont typeface="Wingdings" panose="05000000000000000000" pitchFamily="2" charset="2"/>
              <a:buNone/>
            </a:pPr>
            <a:r>
              <a:rPr lang="fi-FI" altLang="fi-FI" sz="2000">
                <a:solidFill>
                  <a:srgbClr val="003399"/>
                </a:solidFill>
                <a:cs typeface="Times New Roman" panose="02020603050405020304" pitchFamily="18" charset="0"/>
              </a:rPr>
              <a:t>	muokkaamista.</a:t>
            </a:r>
          </a:p>
          <a:p>
            <a:pPr eaLnBrk="1" hangingPunct="1">
              <a:lnSpc>
                <a:spcPct val="90000"/>
              </a:lnSpc>
              <a:buClr>
                <a:srgbClr val="003399"/>
              </a:buClr>
              <a:buFont typeface="Wingdings" panose="05000000000000000000" pitchFamily="2" charset="2"/>
              <a:buNone/>
            </a:pPr>
            <a:endParaRPr lang="fi-FI" altLang="fi-FI" sz="800">
              <a:solidFill>
                <a:srgbClr val="003399"/>
              </a:solidFill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buClr>
                <a:srgbClr val="003399"/>
              </a:buClr>
              <a:buFont typeface="Wingdings" panose="05000000000000000000" pitchFamily="2" charset="2"/>
              <a:buChar char="Ø"/>
            </a:pPr>
            <a:r>
              <a:rPr lang="fi-FI" altLang="fi-FI" sz="2000">
                <a:solidFill>
                  <a:srgbClr val="003399"/>
                </a:solidFill>
              </a:rPr>
              <a:t>Tärkein aistinvarainen arvio tehdään tilalla </a:t>
            </a:r>
          </a:p>
          <a:p>
            <a:pPr eaLnBrk="1" hangingPunct="1">
              <a:lnSpc>
                <a:spcPct val="90000"/>
              </a:lnSpc>
              <a:buClr>
                <a:srgbClr val="003399"/>
              </a:buClr>
              <a:buFont typeface="Wingdings" panose="05000000000000000000" pitchFamily="2" charset="2"/>
              <a:buNone/>
            </a:pPr>
            <a:r>
              <a:rPr lang="fi-FI" altLang="fi-FI" sz="2000">
                <a:solidFill>
                  <a:srgbClr val="003399"/>
                </a:solidFill>
              </a:rPr>
              <a:t>	</a:t>
            </a:r>
            <a:r>
              <a:rPr lang="fi-FI" altLang="fi-FI" sz="2000">
                <a:solidFill>
                  <a:srgbClr val="FF3399"/>
                </a:solidFill>
              </a:rPr>
              <a:t>jokaisen lypsykerran jälkeen</a:t>
            </a:r>
          </a:p>
          <a:p>
            <a:pPr eaLnBrk="1" hangingPunct="1">
              <a:lnSpc>
                <a:spcPct val="90000"/>
              </a:lnSpc>
              <a:buClr>
                <a:srgbClr val="003399"/>
              </a:buClr>
              <a:buFont typeface="Wingdings" panose="05000000000000000000" pitchFamily="2" charset="2"/>
              <a:buNone/>
            </a:pPr>
            <a:r>
              <a:rPr lang="fi-FI" altLang="fi-FI" sz="2000">
                <a:solidFill>
                  <a:srgbClr val="FF3399"/>
                </a:solidFill>
              </a:rPr>
              <a:t>	- maistelu, haistelu</a:t>
            </a:r>
          </a:p>
          <a:p>
            <a:pPr eaLnBrk="1" hangingPunct="1">
              <a:lnSpc>
                <a:spcPct val="90000"/>
              </a:lnSpc>
              <a:buClr>
                <a:srgbClr val="003399"/>
              </a:buClr>
              <a:buFont typeface="Wingdings" panose="05000000000000000000" pitchFamily="2" charset="2"/>
              <a:buNone/>
            </a:pPr>
            <a:endParaRPr lang="fi-FI" altLang="fi-FI" sz="800">
              <a:solidFill>
                <a:srgbClr val="FF3399"/>
              </a:solidFill>
            </a:endParaRPr>
          </a:p>
          <a:p>
            <a:pPr eaLnBrk="1" hangingPunct="1">
              <a:lnSpc>
                <a:spcPct val="90000"/>
              </a:lnSpc>
              <a:buClr>
                <a:srgbClr val="003399"/>
              </a:buClr>
              <a:buFont typeface="Wingdings" panose="05000000000000000000" pitchFamily="2" charset="2"/>
              <a:buChar char="Ø"/>
            </a:pPr>
            <a:r>
              <a:rPr lang="fi-FI" altLang="fi-FI" sz="2000">
                <a:solidFill>
                  <a:srgbClr val="003399"/>
                </a:solidFill>
              </a:rPr>
              <a:t>Kuljettaja tekee maidolle </a:t>
            </a:r>
          </a:p>
          <a:p>
            <a:pPr eaLnBrk="1" hangingPunct="1">
              <a:lnSpc>
                <a:spcPct val="90000"/>
              </a:lnSpc>
              <a:buClr>
                <a:srgbClr val="003399"/>
              </a:buClr>
              <a:buFont typeface="Wingdings" panose="05000000000000000000" pitchFamily="2" charset="2"/>
              <a:buNone/>
            </a:pPr>
            <a:r>
              <a:rPr lang="fi-FI" altLang="fi-FI" sz="2000">
                <a:solidFill>
                  <a:srgbClr val="003399"/>
                </a:solidFill>
              </a:rPr>
              <a:t>	vastaanottotarkastuksen keräilyn </a:t>
            </a:r>
          </a:p>
          <a:p>
            <a:pPr eaLnBrk="1" hangingPunct="1">
              <a:lnSpc>
                <a:spcPct val="90000"/>
              </a:lnSpc>
              <a:buClr>
                <a:srgbClr val="003399"/>
              </a:buClr>
              <a:buFont typeface="Wingdings" panose="05000000000000000000" pitchFamily="2" charset="2"/>
              <a:buNone/>
            </a:pPr>
            <a:r>
              <a:rPr lang="fi-FI" altLang="fi-FI" sz="2000">
                <a:solidFill>
                  <a:srgbClr val="003399"/>
                </a:solidFill>
              </a:rPr>
              <a:t>	yhteydessä, mutta </a:t>
            </a:r>
            <a:r>
              <a:rPr lang="fi-FI" altLang="fi-FI" sz="2000">
                <a:solidFill>
                  <a:srgbClr val="FF3399"/>
                </a:solidFill>
              </a:rPr>
              <a:t>vastuu on aina</a:t>
            </a:r>
          </a:p>
          <a:p>
            <a:pPr eaLnBrk="1" hangingPunct="1">
              <a:lnSpc>
                <a:spcPct val="90000"/>
              </a:lnSpc>
              <a:buClr>
                <a:srgbClr val="003399"/>
              </a:buClr>
              <a:buFont typeface="Wingdings" panose="05000000000000000000" pitchFamily="2" charset="2"/>
              <a:buNone/>
            </a:pPr>
            <a:r>
              <a:rPr lang="fi-FI" altLang="fi-FI" sz="2000">
                <a:solidFill>
                  <a:srgbClr val="FF3399"/>
                </a:solidFill>
              </a:rPr>
              <a:t>	tuottajan/työntekijän/lomittajan</a:t>
            </a:r>
          </a:p>
          <a:p>
            <a:pPr eaLnBrk="1" hangingPunct="1">
              <a:lnSpc>
                <a:spcPct val="90000"/>
              </a:lnSpc>
              <a:buClr>
                <a:srgbClr val="003399"/>
              </a:buClr>
              <a:buFont typeface="Wingdings" panose="05000000000000000000" pitchFamily="2" charset="2"/>
              <a:buChar char="Ø"/>
            </a:pPr>
            <a:endParaRPr lang="fi-FI" altLang="fi-FI" sz="2000">
              <a:solidFill>
                <a:srgbClr val="003399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pic>
        <p:nvPicPr>
          <p:cNvPr id="43014" name="Picture 4" descr="maalislehma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72401" y="1905000"/>
            <a:ext cx="2632075" cy="3417888"/>
          </a:xfrm>
          <a:noFill/>
        </p:spPr>
      </p:pic>
    </p:spTree>
    <p:extLst>
      <p:ext uri="{BB962C8B-B14F-4D97-AF65-F5344CB8AC3E}">
        <p14:creationId xmlns:p14="http://schemas.microsoft.com/office/powerpoint/2010/main" val="3814102628"/>
      </p:ext>
    </p:extLst>
  </p:cSld>
  <p:clrMapOvr>
    <a:masterClrMapping/>
  </p:clrMapOvr>
  <p:transition>
    <p:wipe dir="r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Päivämäärän paikkamerkki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B83F0207-DEDD-45FB-BDBC-99A386B869C0}" type="datetime1">
              <a:rPr lang="fi-FI" altLang="fi-FI" sz="100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17.11.2020</a:t>
            </a:fld>
            <a:endParaRPr lang="fi-FI" altLang="fi-FI" sz="1000">
              <a:solidFill>
                <a:srgbClr val="000000"/>
              </a:solidFill>
            </a:endParaRPr>
          </a:p>
        </p:txBody>
      </p:sp>
      <p:sp>
        <p:nvSpPr>
          <p:cNvPr id="44035" name="Dian numeron paikkamerkki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F8030921-23E0-4B82-A586-6DFCC610BE29}" type="slidenum">
              <a:rPr lang="fi-FI" altLang="fi-FI" sz="100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33</a:t>
            </a:fld>
            <a:endParaRPr lang="fi-FI" altLang="fi-FI" sz="1000">
              <a:solidFill>
                <a:srgbClr val="000000"/>
              </a:solidFill>
            </a:endParaRPr>
          </a:p>
        </p:txBody>
      </p:sp>
      <p:sp>
        <p:nvSpPr>
          <p:cNvPr id="44036" name="Rectangle 2"/>
          <p:cNvSpPr>
            <a:spLocks noChangeArrowheads="1"/>
          </p:cNvSpPr>
          <p:nvPr/>
        </p:nvSpPr>
        <p:spPr bwMode="auto">
          <a:xfrm>
            <a:off x="4008438" y="333375"/>
            <a:ext cx="6335712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defTabSz="7620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fi-FI" altLang="fi-FI" sz="3600" b="1">
                <a:solidFill>
                  <a:srgbClr val="003399"/>
                </a:solidFill>
                <a:latin typeface="Arial Narrow" panose="020B0606020202030204" pitchFamily="34" charset="0"/>
              </a:rPr>
              <a:t>Raakamaidon virhemaku </a:t>
            </a:r>
          </a:p>
          <a:p>
            <a:pPr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fi-FI" altLang="fi-FI" sz="3600" b="1">
                <a:solidFill>
                  <a:srgbClr val="003399"/>
                </a:solidFill>
                <a:latin typeface="Arial Narrow" panose="020B0606020202030204" pitchFamily="34" charset="0"/>
              </a:rPr>
              <a:t>- tilatason riskitekijät</a:t>
            </a:r>
            <a:endParaRPr lang="en-GB" altLang="fi-FI" sz="3600" b="1">
              <a:solidFill>
                <a:srgbClr val="003399"/>
              </a:solidFill>
              <a:latin typeface="Arial Narrow" panose="020B0606020202030204" pitchFamily="34" charset="0"/>
            </a:endParaRPr>
          </a:p>
        </p:txBody>
      </p:sp>
      <p:sp>
        <p:nvSpPr>
          <p:cNvPr id="44037" name="Rectangle 3"/>
          <p:cNvSpPr>
            <a:spLocks noChangeArrowheads="1"/>
          </p:cNvSpPr>
          <p:nvPr/>
        </p:nvSpPr>
        <p:spPr bwMode="auto">
          <a:xfrm>
            <a:off x="1828800" y="1295400"/>
            <a:ext cx="84582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 defTabSz="7620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  <a:buClr>
                <a:srgbClr val="003399"/>
              </a:buClr>
              <a:buSzTx/>
              <a:buFont typeface="Wingdings" panose="05000000000000000000" pitchFamily="2" charset="2"/>
              <a:buChar char="Ø"/>
            </a:pPr>
            <a:r>
              <a:rPr lang="fi-FI" altLang="fi-FI" sz="2000" b="1">
                <a:solidFill>
                  <a:srgbClr val="003399"/>
                </a:solidFill>
                <a:latin typeface="Arial Narrow" panose="020B0606020202030204" pitchFamily="34" charset="0"/>
              </a:rPr>
              <a:t>Matala tuotos</a:t>
            </a:r>
          </a:p>
          <a:p>
            <a:pPr fontAlgn="base"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  <a:buClr>
                <a:srgbClr val="003399"/>
              </a:buClr>
              <a:buSzTx/>
              <a:buFont typeface="Wingdings" panose="05000000000000000000" pitchFamily="2" charset="2"/>
              <a:buNone/>
            </a:pPr>
            <a:r>
              <a:rPr lang="fi-FI" altLang="fi-FI" sz="2000" b="1">
                <a:solidFill>
                  <a:srgbClr val="003399"/>
                </a:solidFill>
                <a:latin typeface="Arial Narrow" panose="020B0606020202030204" pitchFamily="34" charset="0"/>
              </a:rPr>
              <a:t>	- loppulypsykausi =&gt; kasvaa laktaatiokauden edetessä, energia-aliruokinta =&gt;</a:t>
            </a:r>
          </a:p>
          <a:p>
            <a:pPr fontAlgn="base"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  <a:buClr>
                <a:srgbClr val="003399"/>
              </a:buClr>
              <a:buSzTx/>
              <a:buFont typeface="Wingdings" panose="05000000000000000000" pitchFamily="2" charset="2"/>
              <a:buNone/>
            </a:pPr>
            <a:r>
              <a:rPr lang="fi-FI" altLang="fi-FI" sz="2000" b="1">
                <a:solidFill>
                  <a:srgbClr val="003399"/>
                </a:solidFill>
                <a:latin typeface="Arial Narrow" panose="020B0606020202030204" pitchFamily="34" charset="0"/>
              </a:rPr>
              <a:t>	  lipolyysiherkkyys kasvaa</a:t>
            </a:r>
          </a:p>
          <a:p>
            <a:pPr fontAlgn="base"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  <a:buClr>
                <a:srgbClr val="003399"/>
              </a:buClr>
              <a:buSzTx/>
              <a:buFont typeface="Wingdings" panose="05000000000000000000" pitchFamily="2" charset="2"/>
              <a:buChar char="Ø"/>
            </a:pPr>
            <a:r>
              <a:rPr lang="fi-FI" altLang="fi-FI" sz="2000" b="1">
                <a:solidFill>
                  <a:srgbClr val="003399"/>
                </a:solidFill>
                <a:latin typeface="Arial Narrow" panose="020B0606020202030204" pitchFamily="34" charset="0"/>
              </a:rPr>
              <a:t>Vajaa tilatankki</a:t>
            </a:r>
          </a:p>
          <a:p>
            <a:pPr fontAlgn="base"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  <a:buClr>
                <a:srgbClr val="003399"/>
              </a:buClr>
              <a:buSzTx/>
              <a:buFont typeface="Wingdings" panose="05000000000000000000" pitchFamily="2" charset="2"/>
              <a:buNone/>
            </a:pPr>
            <a:r>
              <a:rPr lang="fi-FI" altLang="fi-FI" sz="2000" b="1">
                <a:solidFill>
                  <a:srgbClr val="003399"/>
                </a:solidFill>
                <a:latin typeface="Arial Narrow" panose="020B0606020202030204" pitchFamily="34" charset="0"/>
              </a:rPr>
              <a:t>	- maito voi jäätyä, vatkautua ja vaahdota</a:t>
            </a:r>
          </a:p>
          <a:p>
            <a:pPr fontAlgn="base"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  <a:buClr>
                <a:srgbClr val="003399"/>
              </a:buClr>
              <a:buSzTx/>
              <a:buFont typeface="Wingdings" panose="05000000000000000000" pitchFamily="2" charset="2"/>
              <a:buChar char="Ø"/>
            </a:pPr>
            <a:r>
              <a:rPr lang="fi-FI" altLang="fi-FI" sz="2000" b="1">
                <a:solidFill>
                  <a:srgbClr val="003399"/>
                </a:solidFill>
                <a:latin typeface="Arial Narrow" panose="020B0606020202030204" pitchFamily="34" charset="0"/>
              </a:rPr>
              <a:t>Hidas jäähdytys</a:t>
            </a:r>
          </a:p>
          <a:p>
            <a:pPr fontAlgn="base"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  <a:buClr>
                <a:srgbClr val="003399"/>
              </a:buClr>
              <a:buSzTx/>
              <a:buFont typeface="Wingdings" panose="05000000000000000000" pitchFamily="2" charset="2"/>
              <a:buChar char="Ø"/>
            </a:pPr>
            <a:r>
              <a:rPr lang="fi-FI" altLang="fi-FI" sz="2000" b="1">
                <a:solidFill>
                  <a:srgbClr val="003399"/>
                </a:solidFill>
                <a:latin typeface="Arial Narrow" panose="020B0606020202030204" pitchFamily="34" charset="0"/>
              </a:rPr>
              <a:t>Maitoa muokkaava lypsyjärjestelmä</a:t>
            </a:r>
          </a:p>
          <a:p>
            <a:pPr fontAlgn="base"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  <a:buClr>
                <a:srgbClr val="003399"/>
              </a:buClr>
              <a:buSzTx/>
              <a:buFont typeface="Wingdings" panose="05000000000000000000" pitchFamily="2" charset="2"/>
              <a:buNone/>
            </a:pPr>
            <a:r>
              <a:rPr lang="fi-FI" altLang="fi-FI" sz="2000" b="1">
                <a:solidFill>
                  <a:srgbClr val="003399"/>
                </a:solidFill>
                <a:latin typeface="Arial Narrow" panose="020B0606020202030204" pitchFamily="34" charset="0"/>
              </a:rPr>
              <a:t>	- paine putkistossa, ilmanotto, maidon pumppaaminen nostaa FFA-arvoa</a:t>
            </a:r>
          </a:p>
          <a:p>
            <a:pPr fontAlgn="base"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  <a:buClr>
                <a:srgbClr val="003399"/>
              </a:buClr>
              <a:buSzTx/>
              <a:buFont typeface="Wingdings" panose="05000000000000000000" pitchFamily="2" charset="2"/>
              <a:buChar char="Ø"/>
            </a:pPr>
            <a:r>
              <a:rPr lang="fi-FI" altLang="fi-FI" sz="2000" b="1">
                <a:solidFill>
                  <a:srgbClr val="003399"/>
                </a:solidFill>
                <a:latin typeface="Arial Narrow" panose="020B0606020202030204" pitchFamily="34" charset="0"/>
              </a:rPr>
              <a:t>Huonolaatuinen säilörehu</a:t>
            </a:r>
          </a:p>
          <a:p>
            <a:pPr fontAlgn="base"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  <a:buClr>
                <a:srgbClr val="003399"/>
              </a:buClr>
              <a:buSzTx/>
              <a:buFont typeface="Wingdings" panose="05000000000000000000" pitchFamily="2" charset="2"/>
              <a:buChar char="Ø"/>
            </a:pPr>
            <a:r>
              <a:rPr lang="fi-FI" altLang="fi-FI" sz="2000" b="1">
                <a:solidFill>
                  <a:srgbClr val="003399"/>
                </a:solidFill>
                <a:latin typeface="Arial Narrow" panose="020B0606020202030204" pitchFamily="34" charset="0"/>
              </a:rPr>
              <a:t>Navetan riittämätön ilmanvaihto</a:t>
            </a:r>
          </a:p>
          <a:p>
            <a:pPr fontAlgn="base"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  <a:buClr>
                <a:srgbClr val="003399"/>
              </a:buClr>
              <a:buSzTx/>
              <a:buFont typeface="Wingdings" panose="05000000000000000000" pitchFamily="2" charset="2"/>
              <a:buChar char="Ø"/>
            </a:pPr>
            <a:r>
              <a:rPr lang="fi-FI" altLang="fi-FI" sz="2000" b="1">
                <a:solidFill>
                  <a:srgbClr val="003399"/>
                </a:solidFill>
                <a:latin typeface="Arial Narrow" panose="020B0606020202030204" pitchFamily="34" charset="0"/>
              </a:rPr>
              <a:t>Hyvin korkea väkirehumäärä</a:t>
            </a:r>
          </a:p>
          <a:p>
            <a:pPr fontAlgn="base"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  <a:buClr>
                <a:srgbClr val="003399"/>
              </a:buClr>
              <a:buSzTx/>
              <a:buFont typeface="Wingdings" panose="05000000000000000000" pitchFamily="2" charset="2"/>
              <a:buNone/>
            </a:pPr>
            <a:r>
              <a:rPr lang="fi-FI" altLang="fi-FI" sz="2000" b="1">
                <a:solidFill>
                  <a:srgbClr val="003399"/>
                </a:solidFill>
                <a:latin typeface="Arial Narrow" panose="020B0606020202030204" pitchFamily="34" charset="0"/>
              </a:rPr>
              <a:t>	- lehmän kasvirasvan saanti liian suuri (hapettumisvirhe!)</a:t>
            </a:r>
          </a:p>
          <a:p>
            <a:pPr fontAlgn="base"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  <a:buClr>
                <a:srgbClr val="003399"/>
              </a:buClr>
              <a:buSzTx/>
              <a:buFont typeface="Wingdings" panose="05000000000000000000" pitchFamily="2" charset="2"/>
              <a:buChar char="Ø"/>
            </a:pPr>
            <a:r>
              <a:rPr lang="fi-FI" altLang="fi-FI" sz="2000" b="1">
                <a:solidFill>
                  <a:srgbClr val="003399"/>
                </a:solidFill>
                <a:latin typeface="Arial Narrow" panose="020B0606020202030204" pitchFamily="34" charset="0"/>
              </a:rPr>
              <a:t>Utaretulehdus nostaa FFA-arvoa</a:t>
            </a:r>
          </a:p>
          <a:p>
            <a:pPr fontAlgn="base"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  <a:buClr>
                <a:srgbClr val="003399"/>
              </a:buClr>
              <a:buSzTx/>
              <a:buFont typeface="Wingdings" panose="05000000000000000000" pitchFamily="2" charset="2"/>
              <a:buChar char="Ø"/>
            </a:pPr>
            <a:r>
              <a:rPr lang="fi-FI" altLang="fi-FI" sz="2000" b="1">
                <a:solidFill>
                  <a:srgbClr val="003399"/>
                </a:solidFill>
                <a:latin typeface="Arial Narrow" panose="020B0606020202030204" pitchFamily="34" charset="0"/>
              </a:rPr>
              <a:t>Muita: rikkakasvit, kupari juomavedessä, lehmän geenivirhe (katkaravun maku?)</a:t>
            </a:r>
          </a:p>
        </p:txBody>
      </p:sp>
    </p:spTree>
    <p:extLst>
      <p:ext uri="{BB962C8B-B14F-4D97-AF65-F5344CB8AC3E}">
        <p14:creationId xmlns:p14="http://schemas.microsoft.com/office/powerpoint/2010/main" val="567462963"/>
      </p:ext>
    </p:extLst>
  </p:cSld>
  <p:clrMapOvr>
    <a:masterClrMapping/>
  </p:clrMapOvr>
  <p:transition>
    <p:wipe dir="r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Päivämäärän paikkamerkki 4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D969315C-28E4-491C-A4F7-CF7399EC6816}" type="datetime1">
              <a:rPr lang="fi-FI" altLang="fi-FI" sz="100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17.11.2020</a:t>
            </a:fld>
            <a:endParaRPr lang="fi-FI" altLang="fi-FI" sz="1000">
              <a:solidFill>
                <a:srgbClr val="000000"/>
              </a:solidFill>
            </a:endParaRPr>
          </a:p>
        </p:txBody>
      </p:sp>
      <p:sp>
        <p:nvSpPr>
          <p:cNvPr id="45059" name="Dian numeron paikkamerkki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16DB0A1A-3DC1-45B4-B0A2-4A7BD424AB57}" type="slidenum">
              <a:rPr lang="fi-FI" altLang="fi-FI" sz="100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34</a:t>
            </a:fld>
            <a:endParaRPr lang="fi-FI" altLang="fi-FI" sz="1000">
              <a:solidFill>
                <a:srgbClr val="000000"/>
              </a:solidFill>
            </a:endParaRPr>
          </a:p>
        </p:txBody>
      </p:sp>
      <p:sp>
        <p:nvSpPr>
          <p:cNvPr id="4506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i-FI" altLang="fi-FI" sz="4000" b="1">
                <a:solidFill>
                  <a:schemeClr val="folHlink"/>
                </a:solidFill>
              </a:rPr>
              <a:t>Maitohuone</a:t>
            </a:r>
            <a:r>
              <a:rPr lang="fi-FI" altLang="fi-FI" sz="4000"/>
              <a:t> </a:t>
            </a:r>
          </a:p>
        </p:txBody>
      </p:sp>
      <p:sp>
        <p:nvSpPr>
          <p:cNvPr id="45061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6096000" y="1600200"/>
            <a:ext cx="4572000" cy="4421188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Clr>
                <a:schemeClr val="folHlink"/>
              </a:buClr>
              <a:buFont typeface="Wingdings" panose="05000000000000000000" pitchFamily="2" charset="2"/>
              <a:buChar char="Ø"/>
            </a:pPr>
            <a:r>
              <a:rPr lang="fi-FI" altLang="fi-FI" sz="2000">
                <a:solidFill>
                  <a:schemeClr val="folHlink"/>
                </a:solidFill>
              </a:rPr>
              <a:t>Maitohuone pidetään </a:t>
            </a:r>
          </a:p>
          <a:p>
            <a:pPr eaLnBrk="1" hangingPunct="1">
              <a:lnSpc>
                <a:spcPct val="80000"/>
              </a:lnSpc>
              <a:buClr>
                <a:schemeClr val="folHlink"/>
              </a:buClr>
              <a:buFont typeface="Wingdings" panose="05000000000000000000" pitchFamily="2" charset="2"/>
              <a:buNone/>
            </a:pPr>
            <a:r>
              <a:rPr lang="fi-FI" altLang="fi-FI" sz="2000">
                <a:solidFill>
                  <a:schemeClr val="folHlink"/>
                </a:solidFill>
              </a:rPr>
              <a:t>	puhtaana ja raikkaana</a:t>
            </a:r>
          </a:p>
          <a:p>
            <a:pPr eaLnBrk="1" hangingPunct="1">
              <a:lnSpc>
                <a:spcPct val="80000"/>
              </a:lnSpc>
              <a:buClr>
                <a:schemeClr val="folHlink"/>
              </a:buClr>
              <a:buFont typeface="Wingdings" panose="05000000000000000000" pitchFamily="2" charset="2"/>
              <a:buNone/>
            </a:pPr>
            <a:endParaRPr lang="fi-FI" altLang="fi-FI" sz="2000">
              <a:solidFill>
                <a:schemeClr val="folHlink"/>
              </a:solidFill>
            </a:endParaRPr>
          </a:p>
          <a:p>
            <a:pPr eaLnBrk="1" hangingPunct="1">
              <a:lnSpc>
                <a:spcPct val="80000"/>
              </a:lnSpc>
              <a:buClr>
                <a:schemeClr val="folHlink"/>
              </a:buClr>
              <a:buFont typeface="Wingdings" panose="05000000000000000000" pitchFamily="2" charset="2"/>
              <a:buChar char="Ø"/>
            </a:pPr>
            <a:r>
              <a:rPr lang="fi-FI" altLang="fi-FI" sz="2000">
                <a:solidFill>
                  <a:schemeClr val="folHlink"/>
                </a:solidFill>
              </a:rPr>
              <a:t>Ei ole varasto </a:t>
            </a:r>
            <a:r>
              <a:rPr lang="fi-FI" altLang="fi-FI" sz="2000">
                <a:solidFill>
                  <a:schemeClr val="folHlink"/>
                </a:solidFill>
                <a:sym typeface="Wingdings" panose="05000000000000000000" pitchFamily="2" charset="2"/>
              </a:rPr>
              <a:t> ei </a:t>
            </a:r>
          </a:p>
          <a:p>
            <a:pPr eaLnBrk="1" hangingPunct="1">
              <a:lnSpc>
                <a:spcPct val="80000"/>
              </a:lnSpc>
              <a:buClr>
                <a:schemeClr val="folHlink"/>
              </a:buClr>
              <a:buFont typeface="Wingdings" panose="05000000000000000000" pitchFamily="2" charset="2"/>
              <a:buNone/>
            </a:pPr>
            <a:r>
              <a:rPr lang="fi-FI" altLang="fi-FI" sz="2000">
                <a:solidFill>
                  <a:schemeClr val="folHlink"/>
                </a:solidFill>
              </a:rPr>
              <a:t>	ylimääräisiä tavaroita, aineita, </a:t>
            </a:r>
          </a:p>
          <a:p>
            <a:pPr eaLnBrk="1" hangingPunct="1">
              <a:lnSpc>
                <a:spcPct val="80000"/>
              </a:lnSpc>
              <a:buClr>
                <a:schemeClr val="folHlink"/>
              </a:buClr>
              <a:buFont typeface="Wingdings" panose="05000000000000000000" pitchFamily="2" charset="2"/>
              <a:buNone/>
            </a:pPr>
            <a:r>
              <a:rPr lang="fi-FI" altLang="fi-FI" sz="2000">
                <a:solidFill>
                  <a:schemeClr val="folHlink"/>
                </a:solidFill>
              </a:rPr>
              <a:t>	ym.</a:t>
            </a:r>
          </a:p>
          <a:p>
            <a:pPr eaLnBrk="1" hangingPunct="1">
              <a:lnSpc>
                <a:spcPct val="80000"/>
              </a:lnSpc>
              <a:buClr>
                <a:schemeClr val="folHlink"/>
              </a:buClr>
              <a:buFont typeface="Wingdings" panose="05000000000000000000" pitchFamily="2" charset="2"/>
              <a:buNone/>
            </a:pPr>
            <a:endParaRPr lang="fi-FI" altLang="fi-FI" sz="2000">
              <a:solidFill>
                <a:schemeClr val="folHlink"/>
              </a:solidFill>
            </a:endParaRPr>
          </a:p>
          <a:p>
            <a:pPr eaLnBrk="1" hangingPunct="1">
              <a:lnSpc>
                <a:spcPct val="80000"/>
              </a:lnSpc>
              <a:buClr>
                <a:schemeClr val="folHlink"/>
              </a:buClr>
              <a:buFont typeface="Wingdings" panose="05000000000000000000" pitchFamily="2" charset="2"/>
              <a:buChar char="Ø"/>
            </a:pPr>
            <a:r>
              <a:rPr lang="fi-FI" altLang="fi-FI" sz="2000">
                <a:solidFill>
                  <a:schemeClr val="folHlink"/>
                </a:solidFill>
              </a:rPr>
              <a:t>Ovet pidetään suljettuna</a:t>
            </a:r>
          </a:p>
          <a:p>
            <a:pPr eaLnBrk="1" hangingPunct="1">
              <a:lnSpc>
                <a:spcPct val="80000"/>
              </a:lnSpc>
              <a:buClr>
                <a:schemeClr val="folHlink"/>
              </a:buClr>
              <a:buFont typeface="Wingdings" panose="05000000000000000000" pitchFamily="2" charset="2"/>
              <a:buNone/>
            </a:pPr>
            <a:r>
              <a:rPr lang="fi-FI" altLang="fi-FI" sz="2000">
                <a:solidFill>
                  <a:schemeClr val="folHlink"/>
                </a:solidFill>
              </a:rPr>
              <a:t>	navettaan päin</a:t>
            </a:r>
          </a:p>
          <a:p>
            <a:pPr eaLnBrk="1" hangingPunct="1">
              <a:lnSpc>
                <a:spcPct val="80000"/>
              </a:lnSpc>
              <a:buClr>
                <a:schemeClr val="folHlink"/>
              </a:buClr>
              <a:buFont typeface="Wingdings" panose="05000000000000000000" pitchFamily="2" charset="2"/>
              <a:buNone/>
            </a:pPr>
            <a:endParaRPr lang="fi-FI" altLang="fi-FI" sz="2000">
              <a:solidFill>
                <a:schemeClr val="folHlink"/>
              </a:solidFill>
            </a:endParaRPr>
          </a:p>
          <a:p>
            <a:pPr eaLnBrk="1" hangingPunct="1">
              <a:lnSpc>
                <a:spcPct val="80000"/>
              </a:lnSpc>
              <a:buClr>
                <a:schemeClr val="folHlink"/>
              </a:buClr>
              <a:buFont typeface="Wingdings" panose="05000000000000000000" pitchFamily="2" charset="2"/>
              <a:buChar char="Ø"/>
            </a:pPr>
            <a:r>
              <a:rPr lang="fi-FI" altLang="fi-FI" sz="2000">
                <a:solidFill>
                  <a:schemeClr val="folHlink"/>
                </a:solidFill>
              </a:rPr>
              <a:t>Ilmastoinnin ohjaus </a:t>
            </a:r>
          </a:p>
          <a:p>
            <a:pPr eaLnBrk="1" hangingPunct="1">
              <a:lnSpc>
                <a:spcPct val="80000"/>
              </a:lnSpc>
              <a:buClr>
                <a:schemeClr val="folHlink"/>
              </a:buClr>
              <a:buFont typeface="Wingdings" panose="05000000000000000000" pitchFamily="2" charset="2"/>
              <a:buNone/>
            </a:pPr>
            <a:r>
              <a:rPr lang="fi-FI" altLang="fi-FI" sz="2000">
                <a:solidFill>
                  <a:schemeClr val="folHlink"/>
                </a:solidFill>
              </a:rPr>
              <a:t>	maitohuoneesta navettaan päin</a:t>
            </a:r>
          </a:p>
          <a:p>
            <a:pPr eaLnBrk="1" hangingPunct="1">
              <a:lnSpc>
                <a:spcPct val="80000"/>
              </a:lnSpc>
              <a:buClr>
                <a:schemeClr val="folHlink"/>
              </a:buClr>
              <a:buFont typeface="Wingdings" panose="05000000000000000000" pitchFamily="2" charset="2"/>
              <a:buChar char="Ø"/>
            </a:pPr>
            <a:endParaRPr lang="fi-FI" altLang="fi-FI" sz="2000">
              <a:solidFill>
                <a:schemeClr val="folHlink"/>
              </a:solidFill>
            </a:endParaRPr>
          </a:p>
          <a:p>
            <a:pPr eaLnBrk="1" hangingPunct="1">
              <a:lnSpc>
                <a:spcPct val="80000"/>
              </a:lnSpc>
              <a:buClr>
                <a:schemeClr val="folHlink"/>
              </a:buClr>
              <a:buFont typeface="Wingdings" panose="05000000000000000000" pitchFamily="2" charset="2"/>
              <a:buChar char="Ø"/>
            </a:pPr>
            <a:r>
              <a:rPr lang="fi-FI" altLang="fi-FI" sz="2000">
                <a:solidFill>
                  <a:schemeClr val="folHlink"/>
                </a:solidFill>
              </a:rPr>
              <a:t>Kannukone avataan vasta </a:t>
            </a:r>
          </a:p>
          <a:p>
            <a:pPr eaLnBrk="1" hangingPunct="1">
              <a:lnSpc>
                <a:spcPct val="80000"/>
              </a:lnSpc>
              <a:buClr>
                <a:schemeClr val="folHlink"/>
              </a:buClr>
              <a:buFont typeface="Wingdings" panose="05000000000000000000" pitchFamily="2" charset="2"/>
              <a:buNone/>
            </a:pPr>
            <a:r>
              <a:rPr lang="fi-FI" altLang="fi-FI" sz="2000">
                <a:solidFill>
                  <a:schemeClr val="folHlink"/>
                </a:solidFill>
              </a:rPr>
              <a:t>	maitohuoneen puolella </a:t>
            </a:r>
          </a:p>
          <a:p>
            <a:pPr eaLnBrk="1" hangingPunct="1">
              <a:lnSpc>
                <a:spcPct val="80000"/>
              </a:lnSpc>
            </a:pPr>
            <a:endParaRPr lang="fi-FI" altLang="fi-FI" sz="2000">
              <a:solidFill>
                <a:schemeClr val="folHlink"/>
              </a:solidFill>
            </a:endParaRPr>
          </a:p>
        </p:txBody>
      </p:sp>
      <p:pic>
        <p:nvPicPr>
          <p:cNvPr id="45062" name="Picture 4" descr="maitohuone_kiskot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47876" y="1741489"/>
            <a:ext cx="4005263" cy="4137025"/>
          </a:xfrm>
          <a:noFill/>
        </p:spPr>
      </p:pic>
    </p:spTree>
    <p:extLst>
      <p:ext uri="{BB962C8B-B14F-4D97-AF65-F5344CB8AC3E}">
        <p14:creationId xmlns:p14="http://schemas.microsoft.com/office/powerpoint/2010/main" val="2232016020"/>
      </p:ext>
    </p:extLst>
  </p:cSld>
  <p:clrMapOvr>
    <a:masterClrMapping/>
  </p:clrMapOvr>
  <p:transition>
    <p:wipe dir="r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Päivämäärän paikkamerkki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6E37662E-F987-44AB-A628-F6569E3BBAB3}" type="datetime1">
              <a:rPr lang="fi-FI" altLang="fi-FI" sz="100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17.11.2020</a:t>
            </a:fld>
            <a:endParaRPr lang="fi-FI" altLang="fi-FI" sz="1000">
              <a:solidFill>
                <a:srgbClr val="000000"/>
              </a:solidFill>
            </a:endParaRPr>
          </a:p>
        </p:txBody>
      </p:sp>
      <p:sp>
        <p:nvSpPr>
          <p:cNvPr id="46083" name="Dian numeron paikkamerkki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1ACC6D2C-B3C0-42F1-9591-14F747F8E743}" type="slidenum">
              <a:rPr lang="fi-FI" altLang="fi-FI" sz="100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35</a:t>
            </a:fld>
            <a:endParaRPr lang="fi-FI" altLang="fi-FI" sz="1000">
              <a:solidFill>
                <a:srgbClr val="000000"/>
              </a:solidFill>
            </a:endParaRPr>
          </a:p>
        </p:txBody>
      </p:sp>
      <p:sp>
        <p:nvSpPr>
          <p:cNvPr id="46084" name="Rectangle 2"/>
          <p:cNvSpPr>
            <a:spLocks noChangeArrowheads="1"/>
          </p:cNvSpPr>
          <p:nvPr/>
        </p:nvSpPr>
        <p:spPr bwMode="auto">
          <a:xfrm>
            <a:off x="5219700" y="3133725"/>
            <a:ext cx="914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fi-FI" altLang="fi-FI" sz="1800">
              <a:solidFill>
                <a:srgbClr val="000000"/>
              </a:solidFill>
            </a:endParaRPr>
          </a:p>
        </p:txBody>
      </p:sp>
      <p:sp>
        <p:nvSpPr>
          <p:cNvPr id="46085" name="Rectangle 4"/>
          <p:cNvSpPr>
            <a:spLocks noChangeArrowheads="1"/>
          </p:cNvSpPr>
          <p:nvPr/>
        </p:nvSpPr>
        <p:spPr bwMode="auto">
          <a:xfrm>
            <a:off x="2286000" y="22860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defTabSz="7620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fi-FI" altLang="fi-FI" sz="4000" b="1">
              <a:solidFill>
                <a:srgbClr val="003399"/>
              </a:solidFill>
            </a:endParaRPr>
          </a:p>
        </p:txBody>
      </p:sp>
      <p:sp>
        <p:nvSpPr>
          <p:cNvPr id="46086" name="Rectangle 5"/>
          <p:cNvSpPr>
            <a:spLocks noChangeArrowheads="1"/>
          </p:cNvSpPr>
          <p:nvPr/>
        </p:nvSpPr>
        <p:spPr bwMode="auto">
          <a:xfrm>
            <a:off x="3143250" y="333375"/>
            <a:ext cx="72723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7620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fi-FI" altLang="fi-FI" sz="2800" b="1">
                <a:solidFill>
                  <a:srgbClr val="003399"/>
                </a:solidFill>
              </a:rPr>
              <a:t>Navetan ja työjärjestyksen vaikutus</a:t>
            </a:r>
          </a:p>
        </p:txBody>
      </p:sp>
      <p:sp>
        <p:nvSpPr>
          <p:cNvPr id="46087" name="Rectangle 6"/>
          <p:cNvSpPr>
            <a:spLocks noChangeArrowheads="1"/>
          </p:cNvSpPr>
          <p:nvPr/>
        </p:nvSpPr>
        <p:spPr bwMode="auto">
          <a:xfrm>
            <a:off x="2063750" y="1196975"/>
            <a:ext cx="77724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Clr>
                <a:srgbClr val="003399"/>
              </a:buClr>
              <a:buSzTx/>
              <a:buFont typeface="Wingdings" panose="05000000000000000000" pitchFamily="2" charset="2"/>
              <a:buChar char="Ø"/>
            </a:pPr>
            <a:r>
              <a:rPr lang="fi-FI" altLang="fi-FI" sz="2000" b="1">
                <a:solidFill>
                  <a:srgbClr val="003399"/>
                </a:solidFill>
              </a:rPr>
              <a:t>Varmista navetan ilmanvaihdon toimivuus</a:t>
            </a:r>
          </a:p>
          <a:p>
            <a:pPr fontAlgn="base">
              <a:spcAft>
                <a:spcPct val="0"/>
              </a:spcAft>
              <a:buClr>
                <a:srgbClr val="003399"/>
              </a:buClr>
              <a:buSzTx/>
              <a:buFont typeface="Wingdings" panose="05000000000000000000" pitchFamily="2" charset="2"/>
              <a:buChar char="Ø"/>
            </a:pPr>
            <a:r>
              <a:rPr lang="fi-FI" altLang="fi-FI" sz="2000" b="1">
                <a:solidFill>
                  <a:srgbClr val="003399"/>
                </a:solidFill>
              </a:rPr>
              <a:t>Puhdista eläimet laidunkauden jäljiltä ja leikkaa karvapeite lyhyeksi</a:t>
            </a:r>
          </a:p>
          <a:p>
            <a:pPr fontAlgn="base">
              <a:spcAft>
                <a:spcPct val="0"/>
              </a:spcAft>
              <a:buClr>
                <a:srgbClr val="003399"/>
              </a:buClr>
              <a:buSzTx/>
              <a:buFont typeface="Wingdings" panose="05000000000000000000" pitchFamily="2" charset="2"/>
              <a:buChar char="Ø"/>
            </a:pPr>
            <a:r>
              <a:rPr lang="fi-FI" altLang="fi-FI" sz="2000" b="1">
                <a:solidFill>
                  <a:srgbClr val="003399"/>
                </a:solidFill>
              </a:rPr>
              <a:t>Puhdista ruokintapöytä jokaisen säilörehuruokinnan jälkeen</a:t>
            </a:r>
          </a:p>
          <a:p>
            <a:pPr fontAlgn="base">
              <a:spcAft>
                <a:spcPct val="0"/>
              </a:spcAft>
              <a:buClr>
                <a:srgbClr val="003399"/>
              </a:buClr>
              <a:buSzTx/>
              <a:buFont typeface="Wingdings" panose="05000000000000000000" pitchFamily="2" charset="2"/>
              <a:buChar char="Ø"/>
            </a:pPr>
            <a:r>
              <a:rPr lang="fi-FI" altLang="fi-FI" sz="2000" b="1">
                <a:solidFill>
                  <a:srgbClr val="003399"/>
                </a:solidFill>
              </a:rPr>
              <a:t>Puhdista parret ennen lypsyn aloitusta. Lisää kuivitusta lehmien pitämiseksi puhtaana</a:t>
            </a:r>
          </a:p>
          <a:p>
            <a:pPr fontAlgn="base">
              <a:spcAft>
                <a:spcPct val="0"/>
              </a:spcAft>
              <a:buClr>
                <a:srgbClr val="003399"/>
              </a:buClr>
              <a:buSzTx/>
              <a:buFont typeface="Wingdings" panose="05000000000000000000" pitchFamily="2" charset="2"/>
              <a:buChar char="Ø"/>
            </a:pPr>
            <a:r>
              <a:rPr lang="fi-FI" altLang="fi-FI" sz="2000" b="1">
                <a:solidFill>
                  <a:srgbClr val="003399"/>
                </a:solidFill>
              </a:rPr>
              <a:t>Älä jaa säilörehua lypsyn aikana</a:t>
            </a:r>
          </a:p>
          <a:p>
            <a:pPr fontAlgn="base">
              <a:spcAft>
                <a:spcPct val="0"/>
              </a:spcAft>
              <a:buClr>
                <a:srgbClr val="003399"/>
              </a:buClr>
              <a:buSzTx/>
              <a:buFont typeface="Wingdings" panose="05000000000000000000" pitchFamily="2" charset="2"/>
              <a:buChar char="Ø"/>
            </a:pPr>
            <a:r>
              <a:rPr lang="fi-FI" altLang="fi-FI" sz="2000" b="1">
                <a:solidFill>
                  <a:srgbClr val="003399"/>
                </a:solidFill>
              </a:rPr>
              <a:t>Erittäin likaiset utareet on pestävä erikseen jo hyvissä ajoin ennen lypsyä</a:t>
            </a:r>
          </a:p>
          <a:p>
            <a:pPr fontAlgn="base">
              <a:spcAft>
                <a:spcPct val="0"/>
              </a:spcAft>
              <a:buClr>
                <a:srgbClr val="003399"/>
              </a:buClr>
              <a:buSzTx/>
              <a:buFont typeface="Wingdings" panose="05000000000000000000" pitchFamily="2" charset="2"/>
              <a:buChar char="Ø"/>
            </a:pPr>
            <a:r>
              <a:rPr lang="fi-FI" altLang="fi-FI" sz="2000" b="1">
                <a:solidFill>
                  <a:srgbClr val="003399"/>
                </a:solidFill>
              </a:rPr>
              <a:t>Käytä utareen ja nännien pyyhkimiseen lämmintä ja kosteaa kangaspyyhettä. Puhdista pinnat huolella ja kuivaa ne hyvin</a:t>
            </a:r>
          </a:p>
          <a:p>
            <a:pPr fontAlgn="base">
              <a:spcAft>
                <a:spcPct val="0"/>
              </a:spcAft>
              <a:buClr>
                <a:srgbClr val="003399"/>
              </a:buClr>
              <a:buSzTx/>
              <a:buFont typeface="Wingdings" panose="05000000000000000000" pitchFamily="2" charset="2"/>
              <a:buChar char="Ø"/>
            </a:pPr>
            <a:r>
              <a:rPr lang="fi-FI" altLang="fi-FI" sz="2000" b="1">
                <a:solidFill>
                  <a:srgbClr val="003399"/>
                </a:solidFill>
              </a:rPr>
              <a:t>Ota alkusuihkeet tarkistusastiaan</a:t>
            </a:r>
          </a:p>
          <a:p>
            <a:pPr fontAlgn="base">
              <a:spcAft>
                <a:spcPct val="0"/>
              </a:spcAft>
              <a:buClr>
                <a:srgbClr val="003399"/>
              </a:buClr>
              <a:buSzTx/>
              <a:buFont typeface="Wingdings" panose="05000000000000000000" pitchFamily="2" charset="2"/>
              <a:buChar char="Ø"/>
            </a:pPr>
            <a:r>
              <a:rPr lang="fi-FI" altLang="fi-FI" sz="2000" b="1">
                <a:solidFill>
                  <a:srgbClr val="003399"/>
                </a:solidFill>
              </a:rPr>
              <a:t>Kiinnitä lypsin ilman suhinoita</a:t>
            </a:r>
          </a:p>
          <a:p>
            <a:pPr fontAlgn="base">
              <a:spcAft>
                <a:spcPct val="0"/>
              </a:spcAft>
              <a:buClr>
                <a:srgbClr val="003399"/>
              </a:buClr>
              <a:buSzTx/>
              <a:buFont typeface="Wingdings" panose="05000000000000000000" pitchFamily="2" charset="2"/>
              <a:buChar char="Ø"/>
            </a:pPr>
            <a:r>
              <a:rPr lang="fi-FI" altLang="fi-FI" sz="2000" b="1">
                <a:solidFill>
                  <a:srgbClr val="003399"/>
                </a:solidFill>
              </a:rPr>
              <a:t>Seuraa lypsimen asentoa ja varo tyhjälypsyä</a:t>
            </a:r>
          </a:p>
          <a:p>
            <a:pPr fontAlgn="base">
              <a:spcAft>
                <a:spcPct val="0"/>
              </a:spcAft>
              <a:buClr>
                <a:srgbClr val="003399"/>
              </a:buClr>
              <a:buSzTx/>
              <a:buFont typeface="Wingdings" panose="05000000000000000000" pitchFamily="2" charset="2"/>
              <a:buNone/>
            </a:pPr>
            <a:r>
              <a:rPr lang="fi-FI" altLang="fi-FI" sz="2000" b="1">
                <a:solidFill>
                  <a:srgbClr val="003399"/>
                </a:solidFill>
                <a:hlinkClick r:id="rId3" action="ppaction://hlinkfile"/>
              </a:rPr>
              <a:t>..\Yleisimmät virheet lypsyhygieniassa.doc</a:t>
            </a:r>
            <a:endParaRPr lang="fi-FI" altLang="fi-FI" sz="2000" b="1">
              <a:solidFill>
                <a:srgbClr val="003399"/>
              </a:solidFill>
            </a:endParaRPr>
          </a:p>
          <a:p>
            <a:pPr fontAlgn="base">
              <a:spcAft>
                <a:spcPct val="0"/>
              </a:spcAft>
              <a:buClr>
                <a:srgbClr val="003399"/>
              </a:buClr>
              <a:buSzTx/>
              <a:buFont typeface="Wingdings" panose="05000000000000000000" pitchFamily="2" charset="2"/>
              <a:buNone/>
            </a:pPr>
            <a:endParaRPr lang="fi-FI" altLang="fi-FI" sz="2000" b="1">
              <a:solidFill>
                <a:srgbClr val="00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528607"/>
      </p:ext>
    </p:extLst>
  </p:cSld>
  <p:clrMapOvr>
    <a:masterClrMapping/>
  </p:clrMapOvr>
  <p:transition>
    <p:wipe dir="r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Päivämäärän paikkamerkki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CA245FFF-EC38-4634-8ED0-352FEE7F3F77}" type="datetime1">
              <a:rPr lang="fi-FI" altLang="fi-FI" sz="1000"/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17.11.2020</a:t>
            </a:fld>
            <a:endParaRPr lang="fi-FI" altLang="fi-FI" sz="1000"/>
          </a:p>
        </p:txBody>
      </p:sp>
      <p:sp>
        <p:nvSpPr>
          <p:cNvPr id="48131" name="Dian numeron paikkamerkki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87E812AF-F054-4843-A2E9-8389875227ED}" type="slidenum">
              <a:rPr lang="fi-FI" altLang="fi-FI" sz="1000"/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36</a:t>
            </a:fld>
            <a:endParaRPr lang="fi-FI" altLang="fi-FI" sz="1000"/>
          </a:p>
        </p:txBody>
      </p:sp>
      <p:sp>
        <p:nvSpPr>
          <p:cNvPr id="48132" name="Rectangle 2"/>
          <p:cNvSpPr>
            <a:spLocks noChangeArrowheads="1"/>
          </p:cNvSpPr>
          <p:nvPr/>
        </p:nvSpPr>
        <p:spPr bwMode="auto">
          <a:xfrm>
            <a:off x="3529013" y="2062163"/>
            <a:ext cx="914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i-FI" altLang="fi-FI" sz="1800"/>
          </a:p>
        </p:txBody>
      </p:sp>
      <p:graphicFrame>
        <p:nvGraphicFramePr>
          <p:cNvPr id="48133" name="Object 3"/>
          <p:cNvGraphicFramePr>
            <a:graphicFrameLocks noChangeAspect="1"/>
          </p:cNvGraphicFramePr>
          <p:nvPr/>
        </p:nvGraphicFramePr>
        <p:xfrm>
          <a:off x="1524001" y="-46038"/>
          <a:ext cx="9396413" cy="6904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5" r:id="rId4" imgW="8116433" imgH="4315427" progId="MSPhotoEd.3">
                  <p:embed/>
                </p:oleObj>
              </mc:Choice>
              <mc:Fallback>
                <p:oleObj r:id="rId4" imgW="8116433" imgH="4315427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1" y="-46038"/>
                        <a:ext cx="9396413" cy="6904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134" name="Text Box 4"/>
          <p:cNvSpPr txBox="1">
            <a:spLocks noChangeArrowheads="1"/>
          </p:cNvSpPr>
          <p:nvPr/>
        </p:nvSpPr>
        <p:spPr bwMode="auto">
          <a:xfrm>
            <a:off x="2286000" y="404814"/>
            <a:ext cx="76136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i-FI" altLang="fi-FI" sz="2000" b="1"/>
              <a:t>VOIHAPPOITIÖIDEN SIIRTYMINEN NAVETASSA MAITOON</a:t>
            </a:r>
          </a:p>
        </p:txBody>
      </p:sp>
    </p:spTree>
    <p:extLst>
      <p:ext uri="{BB962C8B-B14F-4D97-AF65-F5344CB8AC3E}">
        <p14:creationId xmlns:p14="http://schemas.microsoft.com/office/powerpoint/2010/main" val="12435873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Päivämäärän paikkamerkki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1D9D2AE2-350F-48AF-AF39-7D93FC19DC2C}" type="datetime1">
              <a:rPr lang="fi-FI" altLang="fi-FI" sz="1000"/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17.11.2020</a:t>
            </a:fld>
            <a:endParaRPr lang="fi-FI" altLang="fi-FI" sz="1000"/>
          </a:p>
        </p:txBody>
      </p:sp>
      <p:sp>
        <p:nvSpPr>
          <p:cNvPr id="47107" name="Dian numeron paikkamerkki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5BD153D5-B771-4677-B404-5D3A65751422}" type="slidenum">
              <a:rPr lang="fi-FI" altLang="fi-FI" sz="1000"/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37</a:t>
            </a:fld>
            <a:endParaRPr lang="fi-FI" altLang="fi-FI" sz="1000"/>
          </a:p>
        </p:txBody>
      </p:sp>
      <p:sp>
        <p:nvSpPr>
          <p:cNvPr id="47108" name="Rectangle 2"/>
          <p:cNvSpPr>
            <a:spLocks noGrp="1" noChangeArrowheads="1"/>
          </p:cNvSpPr>
          <p:nvPr>
            <p:ph type="title"/>
          </p:nvPr>
        </p:nvSpPr>
        <p:spPr>
          <a:xfrm>
            <a:off x="2895600" y="188913"/>
            <a:ext cx="7772400" cy="1008062"/>
          </a:xfrm>
        </p:spPr>
        <p:txBody>
          <a:bodyPr/>
          <a:lstStyle/>
          <a:p>
            <a:pPr algn="l" eaLnBrk="1" hangingPunct="1"/>
            <a:r>
              <a:rPr lang="fi-FI" altLang="fi-FI" b="1" dirty="0">
                <a:solidFill>
                  <a:schemeClr val="folHlink"/>
                </a:solidFill>
              </a:rPr>
              <a:t>Tilakohtainen VHBI-neuvonta</a:t>
            </a:r>
            <a:br>
              <a:rPr lang="fi-FI" altLang="fi-FI" b="1" dirty="0">
                <a:solidFill>
                  <a:schemeClr val="folHlink"/>
                </a:solidFill>
              </a:rPr>
            </a:br>
            <a:r>
              <a:rPr lang="fi-FI" altLang="fi-FI" sz="2400" b="1" dirty="0">
                <a:solidFill>
                  <a:schemeClr val="folHlink"/>
                </a:solidFill>
              </a:rPr>
              <a:t>(maidon itiölliset bakteerit)</a:t>
            </a:r>
          </a:p>
        </p:txBody>
      </p:sp>
      <p:sp>
        <p:nvSpPr>
          <p:cNvPr id="4710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19289" y="1196975"/>
            <a:ext cx="8061325" cy="5113338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Clr>
                <a:schemeClr val="folHlink"/>
              </a:buClr>
              <a:buFont typeface="Wingdings" panose="05000000000000000000" pitchFamily="2" charset="2"/>
              <a:buNone/>
            </a:pPr>
            <a:r>
              <a:rPr lang="fi-FI" altLang="fi-FI" sz="2400" b="1">
                <a:solidFill>
                  <a:srgbClr val="A50021"/>
                </a:solidFill>
              </a:rPr>
              <a:t>1.	Kuormanäyte  ≥ 3100 kpl/l</a:t>
            </a:r>
          </a:p>
          <a:p>
            <a:pPr lvl="1" eaLnBrk="1" hangingPunct="1">
              <a:lnSpc>
                <a:spcPct val="80000"/>
              </a:lnSpc>
              <a:buClr>
                <a:schemeClr val="folHlink"/>
              </a:buClr>
              <a:buFont typeface="Wingdings" panose="05000000000000000000" pitchFamily="2" charset="2"/>
              <a:buChar char="Ø"/>
            </a:pPr>
            <a:r>
              <a:rPr lang="fi-FI" altLang="fi-FI" sz="2400">
                <a:solidFill>
                  <a:schemeClr val="folHlink"/>
                </a:solidFill>
              </a:rPr>
              <a:t>tilakohtaiset näytteet reitin kaikilta tiloilta </a:t>
            </a:r>
          </a:p>
          <a:p>
            <a:pPr lvl="1" eaLnBrk="1" hangingPunct="1">
              <a:lnSpc>
                <a:spcPct val="80000"/>
              </a:lnSpc>
              <a:buClr>
                <a:schemeClr val="folHlink"/>
              </a:buClr>
              <a:buFont typeface="Wingdings" panose="05000000000000000000" pitchFamily="2" charset="2"/>
              <a:buChar char="Ø"/>
            </a:pPr>
            <a:r>
              <a:rPr lang="fi-FI" altLang="fi-FI" sz="2400">
                <a:solidFill>
                  <a:schemeClr val="folHlink"/>
                </a:solidFill>
              </a:rPr>
              <a:t>VHBI-kirje, jossa tilan tulos ja ohjeet korjaavista </a:t>
            </a:r>
          </a:p>
          <a:p>
            <a:pPr lvl="1" eaLnBrk="1" hangingPunct="1">
              <a:lnSpc>
                <a:spcPct val="80000"/>
              </a:lnSpc>
              <a:buClr>
                <a:schemeClr val="folHlink"/>
              </a:buClr>
              <a:buFont typeface="Wingdings" panose="05000000000000000000" pitchFamily="2" charset="2"/>
              <a:buNone/>
            </a:pPr>
            <a:r>
              <a:rPr lang="fi-FI" altLang="fi-FI" sz="2400">
                <a:solidFill>
                  <a:schemeClr val="folHlink"/>
                </a:solidFill>
              </a:rPr>
              <a:t>	toimenpiteistä</a:t>
            </a:r>
          </a:p>
          <a:p>
            <a:pPr lvl="1" eaLnBrk="1" hangingPunct="1">
              <a:lnSpc>
                <a:spcPct val="80000"/>
              </a:lnSpc>
              <a:buClr>
                <a:schemeClr val="folHlink"/>
              </a:buClr>
              <a:buFont typeface="Wingdings" panose="05000000000000000000" pitchFamily="2" charset="2"/>
              <a:buChar char="Ø"/>
            </a:pPr>
            <a:r>
              <a:rPr lang="fi-FI" altLang="fi-FI" sz="2400">
                <a:solidFill>
                  <a:schemeClr val="folHlink"/>
                </a:solidFill>
              </a:rPr>
              <a:t>tulos Valmaan</a:t>
            </a:r>
          </a:p>
          <a:p>
            <a:pPr eaLnBrk="1" hangingPunct="1">
              <a:lnSpc>
                <a:spcPct val="80000"/>
              </a:lnSpc>
              <a:buClr>
                <a:schemeClr val="folHlink"/>
              </a:buClr>
              <a:buFont typeface="Wingdings" panose="05000000000000000000" pitchFamily="2" charset="2"/>
              <a:buNone/>
            </a:pPr>
            <a:r>
              <a:rPr lang="fi-FI" altLang="fi-FI" sz="2400" b="1">
                <a:solidFill>
                  <a:srgbClr val="A50021"/>
                </a:solidFill>
              </a:rPr>
              <a:t>2.	Tilakohtainen näyte ≥ 3100 kpl/l</a:t>
            </a:r>
          </a:p>
          <a:p>
            <a:pPr lvl="1" eaLnBrk="1" hangingPunct="1">
              <a:lnSpc>
                <a:spcPct val="80000"/>
              </a:lnSpc>
              <a:buClr>
                <a:schemeClr val="folHlink"/>
              </a:buClr>
              <a:buFont typeface="Wingdings" panose="05000000000000000000" pitchFamily="2" charset="2"/>
              <a:buChar char="Ø"/>
            </a:pPr>
            <a:r>
              <a:rPr lang="fi-FI" altLang="fi-FI" sz="2400">
                <a:solidFill>
                  <a:schemeClr val="folHlink"/>
                </a:solidFill>
              </a:rPr>
              <a:t>korjaavista toimenpiteistä neuvonnan ohjeet </a:t>
            </a:r>
            <a:r>
              <a:rPr lang="fi-FI" altLang="fi-FI" sz="2400">
                <a:solidFill>
                  <a:schemeClr val="folHlink"/>
                </a:solidFill>
                <a:sym typeface="Wingdings" panose="05000000000000000000" pitchFamily="2" charset="2"/>
              </a:rPr>
              <a:t> tilalla</a:t>
            </a:r>
          </a:p>
          <a:p>
            <a:pPr lvl="1" eaLnBrk="1" hangingPunct="1">
              <a:lnSpc>
                <a:spcPct val="80000"/>
              </a:lnSpc>
              <a:buClr>
                <a:schemeClr val="folHlink"/>
              </a:buClr>
              <a:buFont typeface="Wingdings" panose="05000000000000000000" pitchFamily="2" charset="2"/>
              <a:buNone/>
            </a:pPr>
            <a:r>
              <a:rPr lang="fi-FI" altLang="fi-FI" sz="2400">
                <a:solidFill>
                  <a:schemeClr val="folHlink"/>
                </a:solidFill>
                <a:sym typeface="Wingdings" panose="05000000000000000000" pitchFamily="2" charset="2"/>
              </a:rPr>
              <a:t>	suoritettava</a:t>
            </a:r>
            <a:endParaRPr lang="fi-FI" altLang="fi-FI" sz="2400">
              <a:solidFill>
                <a:schemeClr val="folHlink"/>
              </a:solidFill>
            </a:endParaRPr>
          </a:p>
          <a:p>
            <a:pPr lvl="1" eaLnBrk="1" hangingPunct="1">
              <a:lnSpc>
                <a:spcPct val="80000"/>
              </a:lnSpc>
              <a:buClr>
                <a:schemeClr val="folHlink"/>
              </a:buClr>
              <a:buFont typeface="Wingdings" panose="05000000000000000000" pitchFamily="2" charset="2"/>
              <a:buChar char="Ø"/>
            </a:pPr>
            <a:r>
              <a:rPr lang="fi-FI" altLang="fi-FI" sz="2400">
                <a:solidFill>
                  <a:schemeClr val="folHlink"/>
                </a:solidFill>
              </a:rPr>
              <a:t>toinen näyte noin viikon kuluttua</a:t>
            </a:r>
          </a:p>
          <a:p>
            <a:pPr eaLnBrk="1" hangingPunct="1">
              <a:lnSpc>
                <a:spcPct val="80000"/>
              </a:lnSpc>
              <a:buClr>
                <a:schemeClr val="folHlink"/>
              </a:buClr>
              <a:buFont typeface="Wingdings" panose="05000000000000000000" pitchFamily="2" charset="2"/>
              <a:buNone/>
            </a:pPr>
            <a:r>
              <a:rPr lang="fi-FI" altLang="fi-FI" sz="2400" b="1">
                <a:solidFill>
                  <a:srgbClr val="A50021"/>
                </a:solidFill>
              </a:rPr>
              <a:t>3.	Toinen tilakohtainen näyte ≥ 3100 kpl/l</a:t>
            </a:r>
          </a:p>
          <a:p>
            <a:pPr lvl="1" eaLnBrk="1" hangingPunct="1">
              <a:lnSpc>
                <a:spcPct val="80000"/>
              </a:lnSpc>
              <a:buClr>
                <a:schemeClr val="folHlink"/>
              </a:buClr>
              <a:buFont typeface="Wingdings" panose="05000000000000000000" pitchFamily="2" charset="2"/>
              <a:buChar char="Ø"/>
            </a:pPr>
            <a:r>
              <a:rPr lang="fi-FI" altLang="fi-FI" sz="2400">
                <a:solidFill>
                  <a:schemeClr val="folHlink"/>
                </a:solidFill>
              </a:rPr>
              <a:t>neuvojan tilakäynti </a:t>
            </a:r>
            <a:r>
              <a:rPr lang="fi-FI" altLang="fi-FI" sz="2400">
                <a:solidFill>
                  <a:schemeClr val="folHlink"/>
                </a:solidFill>
                <a:sym typeface="Wingdings" panose="05000000000000000000" pitchFamily="2" charset="2"/>
              </a:rPr>
              <a:t> rehu-, navetta</a:t>
            </a:r>
            <a:r>
              <a:rPr lang="fi-FI" altLang="fi-FI" sz="2400">
                <a:solidFill>
                  <a:schemeClr val="folHlink"/>
                </a:solidFill>
              </a:rPr>
              <a:t>- ja lypsyhygienia, työrutiinit</a:t>
            </a:r>
          </a:p>
          <a:p>
            <a:pPr eaLnBrk="1" hangingPunct="1">
              <a:lnSpc>
                <a:spcPct val="80000"/>
              </a:lnSpc>
              <a:buClr>
                <a:schemeClr val="folHlink"/>
              </a:buClr>
              <a:buFont typeface="Wingdings" panose="05000000000000000000" pitchFamily="2" charset="2"/>
              <a:buNone/>
            </a:pPr>
            <a:r>
              <a:rPr lang="fi-FI" altLang="fi-FI" sz="2400" b="1">
                <a:solidFill>
                  <a:srgbClr val="A50021"/>
                </a:solidFill>
              </a:rPr>
              <a:t>4.	Kolmas näyte ≥ 3100 kpl/l</a:t>
            </a:r>
          </a:p>
          <a:p>
            <a:pPr lvl="1" eaLnBrk="1" hangingPunct="1">
              <a:lnSpc>
                <a:spcPct val="80000"/>
              </a:lnSpc>
              <a:buClr>
                <a:schemeClr val="folHlink"/>
              </a:buClr>
              <a:buFont typeface="Wingdings" panose="05000000000000000000" pitchFamily="2" charset="2"/>
              <a:buChar char="Ø"/>
            </a:pPr>
            <a:r>
              <a:rPr lang="fi-FI" altLang="fi-FI" sz="2400">
                <a:solidFill>
                  <a:schemeClr val="folHlink"/>
                </a:solidFill>
              </a:rPr>
              <a:t>vastaanoton keskeytys mikäli kuormatuloskin</a:t>
            </a:r>
          </a:p>
          <a:p>
            <a:pPr lvl="1" eaLnBrk="1" hangingPunct="1">
              <a:lnSpc>
                <a:spcPct val="80000"/>
              </a:lnSpc>
              <a:buClr>
                <a:schemeClr val="folHlink"/>
              </a:buClr>
              <a:buFont typeface="Wingdings" panose="05000000000000000000" pitchFamily="2" charset="2"/>
              <a:buNone/>
            </a:pPr>
            <a:r>
              <a:rPr lang="fi-FI" altLang="fi-FI" sz="2400">
                <a:solidFill>
                  <a:schemeClr val="folHlink"/>
                </a:solidFill>
              </a:rPr>
              <a:t>	korkea </a:t>
            </a:r>
            <a:r>
              <a:rPr lang="fi-FI" altLang="fi-FI" sz="2400">
                <a:solidFill>
                  <a:schemeClr val="folHlink"/>
                </a:solidFill>
                <a:sym typeface="Wingdings" panose="05000000000000000000" pitchFamily="2" charset="2"/>
              </a:rPr>
              <a:t> maito hinnoitellaan </a:t>
            </a:r>
            <a:r>
              <a:rPr lang="fi-FI" altLang="fi-FI" sz="2400">
                <a:solidFill>
                  <a:schemeClr val="folHlink"/>
                </a:solidFill>
              </a:rPr>
              <a:t>2-luokkaan</a:t>
            </a:r>
          </a:p>
          <a:p>
            <a:pPr lvl="1" eaLnBrk="1" hangingPunct="1">
              <a:lnSpc>
                <a:spcPct val="80000"/>
              </a:lnSpc>
            </a:pPr>
            <a:endParaRPr lang="fi-FI" altLang="fi-FI" sz="2400">
              <a:solidFill>
                <a:schemeClr val="fol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337438"/>
      </p:ext>
    </p:extLst>
  </p:cSld>
  <p:clrMapOvr>
    <a:masterClrMapping/>
  </p:clrMapOvr>
  <p:transition>
    <p:wipe dir="r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Päivämäärän paikkamerkki 4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C134DB9A-3293-4EB0-90C2-450E8A139BDA}" type="datetime1">
              <a:rPr lang="fi-FI" altLang="fi-FI" sz="100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17.11.2020</a:t>
            </a:fld>
            <a:endParaRPr lang="fi-FI" altLang="fi-FI" sz="1000">
              <a:solidFill>
                <a:srgbClr val="000000"/>
              </a:solidFill>
            </a:endParaRPr>
          </a:p>
        </p:txBody>
      </p:sp>
      <p:sp>
        <p:nvSpPr>
          <p:cNvPr id="49155" name="Dian numeron paikkamerkki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DEE31B47-D70E-439A-8D72-2EBC6BA7DF6B}" type="slidenum">
              <a:rPr lang="fi-FI" altLang="fi-FI" sz="100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38</a:t>
            </a:fld>
            <a:endParaRPr lang="fi-FI" altLang="fi-FI" sz="1000">
              <a:solidFill>
                <a:srgbClr val="000000"/>
              </a:solidFill>
            </a:endParaRPr>
          </a:p>
        </p:txBody>
      </p:sp>
      <p:sp>
        <p:nvSpPr>
          <p:cNvPr id="4915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i-FI" altLang="fi-FI" b="1">
                <a:solidFill>
                  <a:schemeClr val="folHlink"/>
                </a:solidFill>
              </a:rPr>
              <a:t>Laatumaitoa laaturehulla</a:t>
            </a:r>
          </a:p>
        </p:txBody>
      </p:sp>
      <p:sp>
        <p:nvSpPr>
          <p:cNvPr id="49157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5087938" y="1484314"/>
            <a:ext cx="6553200" cy="4681537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chemeClr val="folHlink"/>
              </a:buClr>
              <a:buFont typeface="Wingdings" panose="05000000000000000000" pitchFamily="2" charset="2"/>
              <a:buChar char="Ø"/>
            </a:pPr>
            <a:r>
              <a:rPr lang="fi-FI" altLang="fi-FI" b="1">
                <a:solidFill>
                  <a:schemeClr val="folHlink"/>
                </a:solidFill>
              </a:rPr>
              <a:t>Kaiken lähtökohtana on </a:t>
            </a:r>
          </a:p>
          <a:p>
            <a:pPr eaLnBrk="1" hangingPunct="1">
              <a:lnSpc>
                <a:spcPct val="90000"/>
              </a:lnSpc>
              <a:buClr>
                <a:schemeClr val="folHlink"/>
              </a:buClr>
              <a:buFont typeface="Wingdings" panose="05000000000000000000" pitchFamily="2" charset="2"/>
              <a:buNone/>
            </a:pPr>
            <a:r>
              <a:rPr lang="fi-FI" altLang="fi-FI" b="1">
                <a:solidFill>
                  <a:schemeClr val="folHlink"/>
                </a:solidFill>
              </a:rPr>
              <a:t>	hyvälaatuinen säilörehu</a:t>
            </a:r>
          </a:p>
          <a:p>
            <a:pPr lvl="1" eaLnBrk="1" hangingPunct="1">
              <a:lnSpc>
                <a:spcPct val="90000"/>
              </a:lnSpc>
              <a:buClr>
                <a:schemeClr val="folHlink"/>
              </a:buClr>
              <a:buFont typeface="Wingdings" panose="05000000000000000000" pitchFamily="2" charset="2"/>
              <a:buChar char="Ø"/>
            </a:pPr>
            <a:r>
              <a:rPr lang="fi-FI" altLang="fi-FI" b="1">
                <a:solidFill>
                  <a:schemeClr val="folHlink"/>
                </a:solidFill>
              </a:rPr>
              <a:t>Oikea korjuuaika</a:t>
            </a:r>
          </a:p>
          <a:p>
            <a:pPr lvl="1" eaLnBrk="1" hangingPunct="1">
              <a:lnSpc>
                <a:spcPct val="90000"/>
              </a:lnSpc>
              <a:buClr>
                <a:schemeClr val="folHlink"/>
              </a:buClr>
              <a:buFont typeface="Wingdings" panose="05000000000000000000" pitchFamily="2" charset="2"/>
              <a:buChar char="Ø"/>
            </a:pPr>
            <a:r>
              <a:rPr lang="fi-FI" altLang="fi-FI" b="1">
                <a:solidFill>
                  <a:schemeClr val="folHlink"/>
                </a:solidFill>
              </a:rPr>
              <a:t>Korjuumenetelmän huolellisuus</a:t>
            </a:r>
          </a:p>
          <a:p>
            <a:pPr lvl="1" eaLnBrk="1" hangingPunct="1">
              <a:lnSpc>
                <a:spcPct val="90000"/>
              </a:lnSpc>
              <a:buClr>
                <a:schemeClr val="folHlink"/>
              </a:buClr>
              <a:buFont typeface="Wingdings" panose="05000000000000000000" pitchFamily="2" charset="2"/>
              <a:buChar char="Ø"/>
            </a:pPr>
            <a:r>
              <a:rPr lang="fi-FI" altLang="fi-FI" b="1">
                <a:solidFill>
                  <a:schemeClr val="folHlink"/>
                </a:solidFill>
              </a:rPr>
              <a:t>Säilöntäaineen käyttö ja määrä</a:t>
            </a:r>
          </a:p>
          <a:p>
            <a:pPr lvl="1" eaLnBrk="1" hangingPunct="1">
              <a:lnSpc>
                <a:spcPct val="90000"/>
              </a:lnSpc>
              <a:buClr>
                <a:schemeClr val="folHlink"/>
              </a:buClr>
              <a:buFont typeface="Wingdings" panose="05000000000000000000" pitchFamily="2" charset="2"/>
              <a:buChar char="Ø"/>
            </a:pPr>
            <a:r>
              <a:rPr lang="fi-FI" altLang="fi-FI" b="1">
                <a:solidFill>
                  <a:schemeClr val="folHlink"/>
                </a:solidFill>
              </a:rPr>
              <a:t>Täyttö/tiiviys</a:t>
            </a:r>
          </a:p>
          <a:p>
            <a:pPr lvl="1" eaLnBrk="1" hangingPunct="1">
              <a:lnSpc>
                <a:spcPct val="90000"/>
              </a:lnSpc>
              <a:buClr>
                <a:schemeClr val="folHlink"/>
              </a:buClr>
              <a:buFont typeface="Wingdings" panose="05000000000000000000" pitchFamily="2" charset="2"/>
              <a:buChar char="Ø"/>
            </a:pPr>
            <a:r>
              <a:rPr lang="fi-FI" altLang="fi-FI" b="1">
                <a:solidFill>
                  <a:schemeClr val="folHlink"/>
                </a:solidFill>
              </a:rPr>
              <a:t>Muovitus</a:t>
            </a:r>
          </a:p>
          <a:p>
            <a:pPr lvl="1" eaLnBrk="1" hangingPunct="1">
              <a:lnSpc>
                <a:spcPct val="90000"/>
              </a:lnSpc>
              <a:buClr>
                <a:schemeClr val="folHlink"/>
              </a:buClr>
              <a:buFont typeface="Wingdings" panose="05000000000000000000" pitchFamily="2" charset="2"/>
              <a:buChar char="Ø"/>
            </a:pPr>
            <a:r>
              <a:rPr lang="fi-FI" altLang="fi-FI" b="1">
                <a:solidFill>
                  <a:schemeClr val="folHlink"/>
                </a:solidFill>
              </a:rPr>
              <a:t>Painotus</a:t>
            </a:r>
          </a:p>
          <a:p>
            <a:pPr lvl="1" eaLnBrk="1" hangingPunct="1">
              <a:lnSpc>
                <a:spcPct val="90000"/>
              </a:lnSpc>
              <a:buClr>
                <a:schemeClr val="folHlink"/>
              </a:buClr>
              <a:buFont typeface="Wingdings" panose="05000000000000000000" pitchFamily="2" charset="2"/>
              <a:buChar char="Ø"/>
            </a:pPr>
            <a:r>
              <a:rPr lang="fi-FI" altLang="fi-FI" b="1">
                <a:solidFill>
                  <a:schemeClr val="folHlink"/>
                </a:solidFill>
              </a:rPr>
              <a:t>Puristenesteen ohjaus</a:t>
            </a:r>
          </a:p>
          <a:p>
            <a:pPr lvl="1" eaLnBrk="1" hangingPunct="1">
              <a:lnSpc>
                <a:spcPct val="90000"/>
              </a:lnSpc>
              <a:buClr>
                <a:schemeClr val="folHlink"/>
              </a:buClr>
              <a:buFont typeface="Wingdings" panose="05000000000000000000" pitchFamily="2" charset="2"/>
              <a:buChar char="Ø"/>
            </a:pPr>
            <a:r>
              <a:rPr lang="fi-FI" altLang="fi-FI" b="1">
                <a:solidFill>
                  <a:schemeClr val="folHlink"/>
                </a:solidFill>
              </a:rPr>
              <a:t>Suojaus linnuilta, jyrsijöiltä,</a:t>
            </a:r>
          </a:p>
          <a:p>
            <a:pPr lvl="1" eaLnBrk="1" hangingPunct="1">
              <a:lnSpc>
                <a:spcPct val="90000"/>
              </a:lnSpc>
              <a:buClr>
                <a:schemeClr val="folHlink"/>
              </a:buClr>
              <a:buFont typeface="Wingdings" panose="05000000000000000000" pitchFamily="2" charset="2"/>
              <a:buNone/>
            </a:pPr>
            <a:r>
              <a:rPr lang="fi-FI" altLang="fi-FI" b="1">
                <a:solidFill>
                  <a:schemeClr val="folHlink"/>
                </a:solidFill>
              </a:rPr>
              <a:t>	auringon paisteelta, jne.</a:t>
            </a:r>
          </a:p>
        </p:txBody>
      </p:sp>
      <p:pic>
        <p:nvPicPr>
          <p:cNvPr id="49158" name="Picture 4" descr="kottikärryt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484314"/>
            <a:ext cx="4019550" cy="4537075"/>
          </a:xfrm>
          <a:noFill/>
        </p:spPr>
      </p:pic>
    </p:spTree>
    <p:extLst>
      <p:ext uri="{BB962C8B-B14F-4D97-AF65-F5344CB8AC3E}">
        <p14:creationId xmlns:p14="http://schemas.microsoft.com/office/powerpoint/2010/main" val="3561037286"/>
      </p:ext>
    </p:extLst>
  </p:cSld>
  <p:clrMapOvr>
    <a:masterClrMapping/>
  </p:clrMapOvr>
  <p:transition>
    <p:wipe dir="r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Päivämäärän paikkamerkki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692758FE-28D8-4F50-84FF-B75AB49C626E}" type="datetime1">
              <a:rPr lang="fi-FI" altLang="fi-FI" sz="100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17.11.2020</a:t>
            </a:fld>
            <a:endParaRPr lang="fi-FI" altLang="fi-FI" sz="1000">
              <a:solidFill>
                <a:srgbClr val="000000"/>
              </a:solidFill>
            </a:endParaRPr>
          </a:p>
        </p:txBody>
      </p:sp>
      <p:sp>
        <p:nvSpPr>
          <p:cNvPr id="50179" name="Dian numeron paikkamerkki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8D41A3DB-8CB7-42F1-AFDC-9434C9AEE0D7}" type="slidenum">
              <a:rPr lang="fi-FI" altLang="fi-FI" sz="100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39</a:t>
            </a:fld>
            <a:endParaRPr lang="fi-FI" altLang="fi-FI" sz="1000">
              <a:solidFill>
                <a:srgbClr val="000000"/>
              </a:solidFill>
            </a:endParaRPr>
          </a:p>
        </p:txBody>
      </p:sp>
      <p:sp>
        <p:nvSpPr>
          <p:cNvPr id="5018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i-FI" altLang="fi-FI" b="1">
                <a:solidFill>
                  <a:schemeClr val="folHlink"/>
                </a:solidFill>
              </a:rPr>
              <a:t>Rehuvarastot</a:t>
            </a:r>
          </a:p>
        </p:txBody>
      </p:sp>
      <p:sp>
        <p:nvSpPr>
          <p:cNvPr id="50181" name="Rectangle 1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Clr>
                <a:schemeClr val="folHlink"/>
              </a:buClr>
              <a:buFont typeface="Wingdings" panose="05000000000000000000" pitchFamily="2" charset="2"/>
              <a:buChar char="Ø"/>
            </a:pPr>
            <a:r>
              <a:rPr lang="fi-FI" altLang="fi-FI" sz="2800" b="1">
                <a:solidFill>
                  <a:schemeClr val="folHlink"/>
                </a:solidFill>
              </a:rPr>
              <a:t>Peruspuhdistus ennen rehuntekoa</a:t>
            </a:r>
          </a:p>
          <a:p>
            <a:pPr eaLnBrk="1" hangingPunct="1">
              <a:buClr>
                <a:schemeClr val="folHlink"/>
              </a:buClr>
              <a:buFont typeface="Wingdings" panose="05000000000000000000" pitchFamily="2" charset="2"/>
              <a:buChar char="Ø"/>
            </a:pPr>
            <a:r>
              <a:rPr lang="fi-FI" altLang="fi-FI" sz="2800" b="1">
                <a:solidFill>
                  <a:schemeClr val="folHlink"/>
                </a:solidFill>
              </a:rPr>
              <a:t>Pilaantuneen rehun poisto irrotuksen yhteydessä </a:t>
            </a:r>
            <a:r>
              <a:rPr lang="fi-FI" altLang="fi-FI" sz="2800" b="1">
                <a:solidFill>
                  <a:schemeClr val="folHlink"/>
                </a:solidFill>
                <a:sym typeface="Wingdings" panose="05000000000000000000" pitchFamily="2" charset="2"/>
              </a:rPr>
              <a:t> pilaantunutta rehua ei tuoda välivarastoon eikä navettaan</a:t>
            </a:r>
            <a:endParaRPr lang="fi-FI" altLang="fi-FI" sz="2800" b="1">
              <a:solidFill>
                <a:schemeClr val="folHlink"/>
              </a:solidFill>
            </a:endParaRPr>
          </a:p>
        </p:txBody>
      </p:sp>
      <p:pic>
        <p:nvPicPr>
          <p:cNvPr id="50182" name="Picture 3" descr="apesekoitus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076" y="3741738"/>
            <a:ext cx="4016375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3" name="Text Box 4"/>
          <p:cNvSpPr txBox="1">
            <a:spLocks noChangeArrowheads="1"/>
          </p:cNvSpPr>
          <p:nvPr/>
        </p:nvSpPr>
        <p:spPr bwMode="auto">
          <a:xfrm>
            <a:off x="2351089" y="3417851"/>
            <a:ext cx="7273925" cy="3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b" anchorCtr="1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lang="fi-FI" altLang="fi-FI" sz="1800">
              <a:solidFill>
                <a:srgbClr val="000000"/>
              </a:solidFill>
            </a:endParaRPr>
          </a:p>
        </p:txBody>
      </p:sp>
      <p:sp>
        <p:nvSpPr>
          <p:cNvPr id="50184" name="Text Box 6"/>
          <p:cNvSpPr txBox="1">
            <a:spLocks noChangeArrowheads="1"/>
          </p:cNvSpPr>
          <p:nvPr/>
        </p:nvSpPr>
        <p:spPr bwMode="auto">
          <a:xfrm>
            <a:off x="2640014" y="2147851"/>
            <a:ext cx="5976937" cy="3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b" anchorCtr="1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fi-FI" altLang="fi-FI" sz="1800">
              <a:solidFill>
                <a:srgbClr val="000000"/>
              </a:solidFill>
            </a:endParaRPr>
          </a:p>
        </p:txBody>
      </p:sp>
      <p:sp>
        <p:nvSpPr>
          <p:cNvPr id="50185" name="Text Box 7"/>
          <p:cNvSpPr txBox="1">
            <a:spLocks noChangeArrowheads="1"/>
          </p:cNvSpPr>
          <p:nvPr/>
        </p:nvSpPr>
        <p:spPr bwMode="auto">
          <a:xfrm>
            <a:off x="2208214" y="1768438"/>
            <a:ext cx="7704137" cy="3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b" anchorCtr="1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lang="fi-FI" altLang="fi-FI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491731"/>
      </p:ext>
    </p:extLst>
  </p:cSld>
  <p:clrMapOvr>
    <a:masterClrMapping/>
  </p:clrMapOvr>
  <p:transition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dirty="0">
                <a:solidFill>
                  <a:srgbClr val="00B050"/>
                </a:solidFill>
              </a:rPr>
              <a:t>Lukekaapa sitten tämä :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 sz="3600" b="1" dirty="0"/>
              <a:t>Pythagoraan lauseessa on 24 sanaa, </a:t>
            </a:r>
          </a:p>
          <a:p>
            <a:r>
              <a:rPr lang="fi-FI" sz="3600" b="1" dirty="0"/>
              <a:t>Arkhimedeen laissa 67 sanaa </a:t>
            </a:r>
          </a:p>
          <a:p>
            <a:r>
              <a:rPr lang="fi-FI" sz="3600" b="1" dirty="0"/>
              <a:t>Yhdysvaltojen itsenäisyysjulistuksessa 1300 sanaa.  </a:t>
            </a:r>
          </a:p>
          <a:p>
            <a:r>
              <a:rPr lang="fi-FI" sz="3600" b="1" dirty="0"/>
              <a:t>EU-direktiivissä kaalin puolittamisesta on 26 911 sanaa</a:t>
            </a:r>
          </a:p>
          <a:p>
            <a:pPr marL="0" indent="0">
              <a:buNone/>
            </a:pPr>
            <a:r>
              <a:rPr lang="fi-FI" sz="3600" b="1" dirty="0"/>
              <a:t>                           </a:t>
            </a:r>
            <a:r>
              <a:rPr lang="fi-FI" sz="3600" b="1" dirty="0">
                <a:solidFill>
                  <a:schemeClr val="accent1"/>
                </a:solidFill>
              </a:rPr>
              <a:t>hymyilyttääkö ?</a:t>
            </a:r>
            <a:endParaRPr lang="fi-FI" sz="36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6915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Päivämäärän paikkamerkki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5679B32F-9BA9-4857-81B9-2E674389F16D}" type="datetime1">
              <a:rPr lang="fi-FI" altLang="fi-FI" sz="100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17.11.2020</a:t>
            </a:fld>
            <a:endParaRPr lang="fi-FI" altLang="fi-FI" sz="1000">
              <a:solidFill>
                <a:srgbClr val="000000"/>
              </a:solidFill>
            </a:endParaRPr>
          </a:p>
        </p:txBody>
      </p:sp>
      <p:sp>
        <p:nvSpPr>
          <p:cNvPr id="51203" name="Dian numeron paikkamerkki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9E86CFF6-A3AF-401F-8F43-B3EB594EB6C5}" type="slidenum">
              <a:rPr lang="fi-FI" altLang="fi-FI" sz="100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40</a:t>
            </a:fld>
            <a:endParaRPr lang="fi-FI" altLang="fi-FI" sz="1000">
              <a:solidFill>
                <a:srgbClr val="000000"/>
              </a:solidFill>
            </a:endParaRPr>
          </a:p>
        </p:txBody>
      </p:sp>
      <p:sp>
        <p:nvSpPr>
          <p:cNvPr id="5120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i-FI" altLang="fi-FI" b="1">
                <a:solidFill>
                  <a:schemeClr val="folHlink"/>
                </a:solidFill>
              </a:rPr>
              <a:t>Kuljetusreitit</a:t>
            </a:r>
          </a:p>
        </p:txBody>
      </p:sp>
      <p:sp>
        <p:nvSpPr>
          <p:cNvPr id="51205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2063751" y="1412875"/>
            <a:ext cx="8162925" cy="4421188"/>
          </a:xfrm>
        </p:spPr>
        <p:txBody>
          <a:bodyPr/>
          <a:lstStyle/>
          <a:p>
            <a:pPr eaLnBrk="1" hangingPunct="1">
              <a:buClr>
                <a:schemeClr val="folHlink"/>
              </a:buClr>
              <a:buFont typeface="Wingdings" panose="05000000000000000000" pitchFamily="2" charset="2"/>
              <a:buChar char="Ø"/>
            </a:pPr>
            <a:r>
              <a:rPr lang="fi-FI" altLang="fi-FI" sz="2800" b="1">
                <a:solidFill>
                  <a:schemeClr val="folHlink"/>
                </a:solidFill>
              </a:rPr>
              <a:t>Kulkuväylien tulee olla kovapohjaisia</a:t>
            </a:r>
          </a:p>
          <a:p>
            <a:pPr eaLnBrk="1" hangingPunct="1">
              <a:buClr>
                <a:schemeClr val="folHlink"/>
              </a:buClr>
              <a:buFont typeface="Wingdings" panose="05000000000000000000" pitchFamily="2" charset="2"/>
              <a:buChar char="Ø"/>
            </a:pPr>
            <a:r>
              <a:rPr lang="fi-FI" altLang="fi-FI" sz="2800" b="1">
                <a:solidFill>
                  <a:schemeClr val="folHlink"/>
                </a:solidFill>
              </a:rPr>
              <a:t>Huolehdi, ettei lantaa, maata tai muuta likaa kulkeudu traktorien pyörien mukana rehuihin</a:t>
            </a:r>
          </a:p>
        </p:txBody>
      </p:sp>
      <p:pic>
        <p:nvPicPr>
          <p:cNvPr id="51206" name="Picture 7" descr="apesekoittaja[1]"/>
          <p:cNvPicPr>
            <a:picLocks noGrp="1" noChangeAspect="1" noChangeArrowheads="1"/>
          </p:cNvPicPr>
          <p:nvPr>
            <p:ph type="body"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16275" y="3357563"/>
            <a:ext cx="4560888" cy="3168650"/>
          </a:xfrm>
          <a:noFill/>
        </p:spPr>
      </p:pic>
    </p:spTree>
    <p:extLst>
      <p:ext uri="{BB962C8B-B14F-4D97-AF65-F5344CB8AC3E}">
        <p14:creationId xmlns:p14="http://schemas.microsoft.com/office/powerpoint/2010/main" val="341850220"/>
      </p:ext>
    </p:extLst>
  </p:cSld>
  <p:clrMapOvr>
    <a:masterClrMapping/>
  </p:clrMapOvr>
  <p:transition>
    <p:wipe dir="r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Päivämäärän paikkamerkki 4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F55B4333-EB6D-454C-A705-AB31B82C9A09}" type="datetime1">
              <a:rPr lang="fi-FI" altLang="fi-FI" sz="100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17.11.2020</a:t>
            </a:fld>
            <a:endParaRPr lang="fi-FI" altLang="fi-FI" sz="1000">
              <a:solidFill>
                <a:srgbClr val="000000"/>
              </a:solidFill>
            </a:endParaRPr>
          </a:p>
        </p:txBody>
      </p:sp>
      <p:sp>
        <p:nvSpPr>
          <p:cNvPr id="52227" name="Dian numeron paikkamerkki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65D9CD2E-9459-4ECB-B293-1C106A7AEA99}" type="slidenum">
              <a:rPr lang="fi-FI" altLang="fi-FI" sz="100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41</a:t>
            </a:fld>
            <a:endParaRPr lang="fi-FI" altLang="fi-FI" sz="1000">
              <a:solidFill>
                <a:srgbClr val="000000"/>
              </a:solidFill>
            </a:endParaRPr>
          </a:p>
        </p:txBody>
      </p:sp>
      <p:sp>
        <p:nvSpPr>
          <p:cNvPr id="5222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i-FI" altLang="fi-FI" b="1">
                <a:solidFill>
                  <a:schemeClr val="folHlink"/>
                </a:solidFill>
              </a:rPr>
              <a:t>Varastojen puhtaus</a:t>
            </a:r>
          </a:p>
        </p:txBody>
      </p:sp>
      <p:sp>
        <p:nvSpPr>
          <p:cNvPr id="52229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6240464" y="1916114"/>
            <a:ext cx="4211637" cy="4421187"/>
          </a:xfrm>
        </p:spPr>
        <p:txBody>
          <a:bodyPr/>
          <a:lstStyle/>
          <a:p>
            <a:pPr eaLnBrk="1" hangingPunct="1">
              <a:buClr>
                <a:schemeClr val="folHlink"/>
              </a:buClr>
              <a:buFont typeface="Wingdings" panose="05000000000000000000" pitchFamily="2" charset="2"/>
              <a:buChar char="Ø"/>
            </a:pPr>
            <a:r>
              <a:rPr lang="fi-FI" altLang="fi-FI" sz="2400" b="1">
                <a:solidFill>
                  <a:schemeClr val="folHlink"/>
                </a:solidFill>
              </a:rPr>
              <a:t>Estä tuhoeläinten</a:t>
            </a:r>
          </a:p>
          <a:p>
            <a:pPr eaLnBrk="1" hangingPunct="1">
              <a:buClr>
                <a:schemeClr val="folHlink"/>
              </a:buClr>
              <a:buFont typeface="Wingdings" panose="05000000000000000000" pitchFamily="2" charset="2"/>
              <a:buNone/>
            </a:pPr>
            <a:r>
              <a:rPr lang="fi-FI" altLang="fi-FI" sz="2400" b="1">
                <a:solidFill>
                  <a:schemeClr val="folHlink"/>
                </a:solidFill>
              </a:rPr>
              <a:t>	pääsy rehuvarastoihin</a:t>
            </a:r>
          </a:p>
          <a:p>
            <a:pPr eaLnBrk="1" hangingPunct="1">
              <a:buClr>
                <a:schemeClr val="folHlink"/>
              </a:buClr>
              <a:buFont typeface="Wingdings" panose="05000000000000000000" pitchFamily="2" charset="2"/>
              <a:buChar char="Ø"/>
            </a:pPr>
            <a:r>
              <a:rPr lang="fi-FI" altLang="fi-FI" sz="2400" b="1">
                <a:solidFill>
                  <a:schemeClr val="folHlink"/>
                </a:solidFill>
              </a:rPr>
              <a:t>Rehujen kiertonopeus</a:t>
            </a:r>
          </a:p>
          <a:p>
            <a:pPr eaLnBrk="1" hangingPunct="1">
              <a:buClr>
                <a:schemeClr val="folHlink"/>
              </a:buClr>
              <a:buFont typeface="Wingdings" panose="05000000000000000000" pitchFamily="2" charset="2"/>
              <a:buChar char="Ø"/>
            </a:pPr>
            <a:r>
              <a:rPr lang="fi-FI" altLang="fi-FI" sz="2400" b="1">
                <a:solidFill>
                  <a:schemeClr val="folHlink"/>
                </a:solidFill>
              </a:rPr>
              <a:t>Varastot on </a:t>
            </a:r>
          </a:p>
          <a:p>
            <a:pPr eaLnBrk="1" hangingPunct="1">
              <a:buClr>
                <a:schemeClr val="folHlink"/>
              </a:buClr>
              <a:buFont typeface="Wingdings" panose="05000000000000000000" pitchFamily="2" charset="2"/>
              <a:buNone/>
            </a:pPr>
            <a:r>
              <a:rPr lang="fi-FI" altLang="fi-FI" sz="2400" b="1">
                <a:solidFill>
                  <a:schemeClr val="folHlink"/>
                </a:solidFill>
              </a:rPr>
              <a:t>	tyhjennettävä ja</a:t>
            </a:r>
          </a:p>
          <a:p>
            <a:pPr eaLnBrk="1" hangingPunct="1">
              <a:buClr>
                <a:schemeClr val="folHlink"/>
              </a:buClr>
              <a:buFont typeface="Wingdings" panose="05000000000000000000" pitchFamily="2" charset="2"/>
              <a:buNone/>
            </a:pPr>
            <a:r>
              <a:rPr lang="fi-FI" altLang="fi-FI" sz="2400" b="1">
                <a:solidFill>
                  <a:schemeClr val="folHlink"/>
                </a:solidFill>
              </a:rPr>
              <a:t>	puhdistettava rehuerien</a:t>
            </a:r>
          </a:p>
          <a:p>
            <a:pPr eaLnBrk="1" hangingPunct="1">
              <a:buClr>
                <a:schemeClr val="folHlink"/>
              </a:buClr>
              <a:buFont typeface="Wingdings" panose="05000000000000000000" pitchFamily="2" charset="2"/>
              <a:buNone/>
            </a:pPr>
            <a:r>
              <a:rPr lang="fi-FI" altLang="fi-FI" sz="2400" b="1">
                <a:solidFill>
                  <a:schemeClr val="folHlink"/>
                </a:solidFill>
              </a:rPr>
              <a:t>	välillä</a:t>
            </a:r>
          </a:p>
          <a:p>
            <a:pPr eaLnBrk="1" hangingPunct="1">
              <a:buClr>
                <a:schemeClr val="folHlink"/>
              </a:buClr>
              <a:buFont typeface="Wingdings" panose="05000000000000000000" pitchFamily="2" charset="2"/>
              <a:buChar char="Ø"/>
            </a:pPr>
            <a:r>
              <a:rPr lang="fi-FI" altLang="fi-FI" sz="2400" b="1">
                <a:solidFill>
                  <a:srgbClr val="FF0000"/>
                </a:solidFill>
              </a:rPr>
              <a:t>Huom. rankkisäiliöt !</a:t>
            </a:r>
          </a:p>
          <a:p>
            <a:pPr eaLnBrk="1" hangingPunct="1"/>
            <a:endParaRPr lang="fi-FI" altLang="fi-FI"/>
          </a:p>
        </p:txBody>
      </p:sp>
      <p:pic>
        <p:nvPicPr>
          <p:cNvPr id="52230" name="Picture 7" descr="seos_jako[1]"/>
          <p:cNvPicPr>
            <a:picLocks noGrp="1" noChangeAspect="1" noChangeArrowheads="1"/>
          </p:cNvPicPr>
          <p:nvPr>
            <p:ph type="body"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19288" y="1989138"/>
            <a:ext cx="4032250" cy="3529012"/>
          </a:xfrm>
          <a:noFill/>
        </p:spPr>
      </p:pic>
    </p:spTree>
    <p:extLst>
      <p:ext uri="{BB962C8B-B14F-4D97-AF65-F5344CB8AC3E}">
        <p14:creationId xmlns:p14="http://schemas.microsoft.com/office/powerpoint/2010/main" val="3634029883"/>
      </p:ext>
    </p:extLst>
  </p:cSld>
  <p:clrMapOvr>
    <a:masterClrMapping/>
  </p:clrMapOvr>
  <p:transition>
    <p:wipe dir="r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Päivämäärän paikkamerkki 4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5E017011-A28D-4F0D-AA00-C56416700354}" type="datetime1">
              <a:rPr lang="fi-FI" altLang="fi-FI" sz="100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17.11.2020</a:t>
            </a:fld>
            <a:endParaRPr lang="fi-FI" altLang="fi-FI" sz="1000">
              <a:solidFill>
                <a:srgbClr val="000000"/>
              </a:solidFill>
            </a:endParaRPr>
          </a:p>
        </p:txBody>
      </p:sp>
      <p:sp>
        <p:nvSpPr>
          <p:cNvPr id="53251" name="Dian numeron paikkamerkki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7EF77AAB-DAD3-4703-A869-1221990C5FA4}" type="slidenum">
              <a:rPr lang="fi-FI" altLang="fi-FI" sz="100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42</a:t>
            </a:fld>
            <a:endParaRPr lang="fi-FI" altLang="fi-FI" sz="1000">
              <a:solidFill>
                <a:srgbClr val="000000"/>
              </a:solidFill>
            </a:endParaRPr>
          </a:p>
        </p:txBody>
      </p:sp>
      <p:sp>
        <p:nvSpPr>
          <p:cNvPr id="5325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i-FI" altLang="fi-FI" b="1">
                <a:solidFill>
                  <a:schemeClr val="folHlink"/>
                </a:solidFill>
              </a:rPr>
              <a:t>Ruokintahygienia</a:t>
            </a:r>
          </a:p>
        </p:txBody>
      </p:sp>
      <p:sp>
        <p:nvSpPr>
          <p:cNvPr id="53253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buClr>
                <a:schemeClr val="folHlink"/>
              </a:buClr>
              <a:buFont typeface="Wingdings" panose="05000000000000000000" pitchFamily="2" charset="2"/>
              <a:buChar char="Ø"/>
            </a:pPr>
            <a:r>
              <a:rPr lang="fi-FI" altLang="fi-FI" sz="2400" b="1">
                <a:solidFill>
                  <a:schemeClr val="folHlink"/>
                </a:solidFill>
              </a:rPr>
              <a:t>Puhdas ruokintapöytä</a:t>
            </a:r>
          </a:p>
          <a:p>
            <a:pPr eaLnBrk="1" hangingPunct="1">
              <a:buClr>
                <a:schemeClr val="folHlink"/>
              </a:buClr>
              <a:buFont typeface="Wingdings" panose="05000000000000000000" pitchFamily="2" charset="2"/>
              <a:buNone/>
            </a:pPr>
            <a:r>
              <a:rPr lang="fi-FI" altLang="fi-FI" sz="2400" b="1">
                <a:solidFill>
                  <a:schemeClr val="folHlink"/>
                </a:solidFill>
                <a:sym typeface="Wingdings" panose="05000000000000000000" pitchFamily="2" charset="2"/>
              </a:rPr>
              <a:t>	 </a:t>
            </a:r>
            <a:r>
              <a:rPr lang="fi-FI" altLang="fi-FI" sz="2400" b="1">
                <a:solidFill>
                  <a:schemeClr val="folHlink"/>
                </a:solidFill>
              </a:rPr>
              <a:t>jäterehun tyhjennys</a:t>
            </a:r>
          </a:p>
          <a:p>
            <a:pPr eaLnBrk="1" hangingPunct="1">
              <a:buClr>
                <a:schemeClr val="folHlink"/>
              </a:buClr>
              <a:buFont typeface="Wingdings" panose="05000000000000000000" pitchFamily="2" charset="2"/>
              <a:buNone/>
            </a:pPr>
            <a:r>
              <a:rPr lang="fi-FI" altLang="fi-FI" sz="2400" b="1">
                <a:solidFill>
                  <a:schemeClr val="folHlink"/>
                </a:solidFill>
              </a:rPr>
              <a:t>	ruokintapöydältä</a:t>
            </a:r>
          </a:p>
          <a:p>
            <a:pPr eaLnBrk="1" hangingPunct="1">
              <a:buClr>
                <a:schemeClr val="folHlink"/>
              </a:buClr>
              <a:buFont typeface="Wingdings" panose="05000000000000000000" pitchFamily="2" charset="2"/>
              <a:buNone/>
            </a:pPr>
            <a:r>
              <a:rPr lang="fi-FI" altLang="fi-FI" sz="2400" b="1">
                <a:solidFill>
                  <a:schemeClr val="folHlink"/>
                </a:solidFill>
              </a:rPr>
              <a:t>	ja pöydän puhdistus </a:t>
            </a:r>
          </a:p>
          <a:p>
            <a:pPr eaLnBrk="1" hangingPunct="1">
              <a:buClr>
                <a:schemeClr val="folHlink"/>
              </a:buClr>
              <a:buFont typeface="Wingdings" panose="05000000000000000000" pitchFamily="2" charset="2"/>
              <a:buNone/>
            </a:pPr>
            <a:r>
              <a:rPr lang="fi-FI" altLang="fi-FI" sz="2400" b="1">
                <a:solidFill>
                  <a:schemeClr val="folHlink"/>
                </a:solidFill>
              </a:rPr>
              <a:t>	kerran vuorokaudessa</a:t>
            </a:r>
          </a:p>
          <a:p>
            <a:pPr eaLnBrk="1" hangingPunct="1">
              <a:buClr>
                <a:schemeClr val="folHlink"/>
              </a:buClr>
              <a:buFont typeface="Wingdings" panose="05000000000000000000" pitchFamily="2" charset="2"/>
              <a:buNone/>
            </a:pPr>
            <a:endParaRPr lang="fi-FI" altLang="fi-FI" sz="800" b="1">
              <a:solidFill>
                <a:schemeClr val="folHlink"/>
              </a:solidFill>
            </a:endParaRPr>
          </a:p>
          <a:p>
            <a:pPr eaLnBrk="1" hangingPunct="1">
              <a:buClr>
                <a:schemeClr val="folHlink"/>
              </a:buClr>
              <a:buFont typeface="Wingdings" panose="05000000000000000000" pitchFamily="2" charset="2"/>
              <a:buChar char="Ø"/>
            </a:pPr>
            <a:r>
              <a:rPr lang="fi-FI" altLang="fi-FI" sz="2400" b="1">
                <a:solidFill>
                  <a:schemeClr val="folHlink"/>
                </a:solidFill>
              </a:rPr>
              <a:t>Pöytä helppo pitää</a:t>
            </a:r>
          </a:p>
          <a:p>
            <a:pPr eaLnBrk="1" hangingPunct="1">
              <a:buClr>
                <a:schemeClr val="folHlink"/>
              </a:buClr>
              <a:buFont typeface="Wingdings" panose="05000000000000000000" pitchFamily="2" charset="2"/>
              <a:buNone/>
            </a:pPr>
            <a:r>
              <a:rPr lang="fi-FI" altLang="fi-FI" sz="2400" b="1">
                <a:solidFill>
                  <a:schemeClr val="folHlink"/>
                </a:solidFill>
              </a:rPr>
              <a:t>	puhtaana </a:t>
            </a:r>
            <a:r>
              <a:rPr lang="fi-FI" altLang="fi-FI" sz="2400" b="1">
                <a:solidFill>
                  <a:schemeClr val="folHlink"/>
                </a:solidFill>
                <a:sym typeface="Wingdings" panose="05000000000000000000" pitchFamily="2" charset="2"/>
              </a:rPr>
              <a:t></a:t>
            </a:r>
            <a:r>
              <a:rPr lang="fi-FI" altLang="fi-FI" sz="2400" b="1">
                <a:solidFill>
                  <a:schemeClr val="folHlink"/>
                </a:solidFill>
              </a:rPr>
              <a:t> pinnoitteen</a:t>
            </a:r>
          </a:p>
          <a:p>
            <a:pPr eaLnBrk="1" hangingPunct="1">
              <a:buClr>
                <a:schemeClr val="folHlink"/>
              </a:buClr>
              <a:buFont typeface="Wingdings" panose="05000000000000000000" pitchFamily="2" charset="2"/>
              <a:buNone/>
            </a:pPr>
            <a:r>
              <a:rPr lang="fi-FI" altLang="fi-FI" sz="2400" b="1">
                <a:solidFill>
                  <a:schemeClr val="folHlink"/>
                </a:solidFill>
              </a:rPr>
              <a:t>	oltava kunnossa</a:t>
            </a:r>
          </a:p>
          <a:p>
            <a:pPr eaLnBrk="1" hangingPunct="1">
              <a:buClr>
                <a:schemeClr val="folHlink"/>
              </a:buClr>
              <a:buFont typeface="Wingdings" panose="05000000000000000000" pitchFamily="2" charset="2"/>
              <a:buNone/>
            </a:pPr>
            <a:endParaRPr lang="fi-FI" altLang="fi-FI" sz="800" b="1">
              <a:solidFill>
                <a:schemeClr val="folHlink"/>
              </a:solidFill>
            </a:endParaRPr>
          </a:p>
          <a:p>
            <a:pPr eaLnBrk="1" hangingPunct="1">
              <a:buClr>
                <a:schemeClr val="folHlink"/>
              </a:buClr>
              <a:buFont typeface="Wingdings" panose="05000000000000000000" pitchFamily="2" charset="2"/>
              <a:buChar char="Ø"/>
            </a:pPr>
            <a:r>
              <a:rPr lang="fi-FI" altLang="fi-FI" sz="2400" b="1">
                <a:solidFill>
                  <a:schemeClr val="folHlink"/>
                </a:solidFill>
              </a:rPr>
              <a:t>Hyvät työvälineet</a:t>
            </a:r>
          </a:p>
          <a:p>
            <a:pPr eaLnBrk="1" hangingPunct="1">
              <a:buFontTx/>
              <a:buNone/>
            </a:pPr>
            <a:endParaRPr lang="fi-FI" altLang="fi-FI" sz="2400">
              <a:solidFill>
                <a:schemeClr val="folHlink"/>
              </a:solidFill>
            </a:endParaRPr>
          </a:p>
        </p:txBody>
      </p:sp>
      <p:pic>
        <p:nvPicPr>
          <p:cNvPr id="53254" name="Picture 7" descr="seko2[1]"/>
          <p:cNvPicPr>
            <a:picLocks noGrp="1" noChangeAspect="1" noChangeArrowheads="1"/>
          </p:cNvPicPr>
          <p:nvPr>
            <p:ph type="body"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35188" y="1557339"/>
            <a:ext cx="3600450" cy="2160587"/>
          </a:xfrm>
          <a:noFill/>
        </p:spPr>
      </p:pic>
      <p:pic>
        <p:nvPicPr>
          <p:cNvPr id="347144" name="Picture 8" descr="PICT00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8" y="3933825"/>
            <a:ext cx="360045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9191732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47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Päivämäärän paikkamerkki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7ECCB0F9-6AFD-450B-AA65-13C77A559628}" type="datetime1">
              <a:rPr lang="fi-FI" altLang="fi-FI" sz="100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17.11.2020</a:t>
            </a:fld>
            <a:endParaRPr lang="fi-FI" altLang="fi-FI" sz="1000">
              <a:solidFill>
                <a:srgbClr val="000000"/>
              </a:solidFill>
            </a:endParaRPr>
          </a:p>
        </p:txBody>
      </p:sp>
      <p:sp>
        <p:nvSpPr>
          <p:cNvPr id="54275" name="Dian numeron paikkamerkki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B76281BE-948E-497A-B88F-77547A5C1A84}" type="slidenum">
              <a:rPr lang="fi-FI" altLang="fi-FI" sz="100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43</a:t>
            </a:fld>
            <a:endParaRPr lang="fi-FI" altLang="fi-FI" sz="1000">
              <a:solidFill>
                <a:srgbClr val="000000"/>
              </a:solidFill>
            </a:endParaRPr>
          </a:p>
        </p:txBody>
      </p:sp>
      <p:sp>
        <p:nvSpPr>
          <p:cNvPr id="5427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i-FI" altLang="fi-FI" b="1">
                <a:solidFill>
                  <a:schemeClr val="folHlink"/>
                </a:solidFill>
              </a:rPr>
              <a:t>Eläinten puhtaanapito</a:t>
            </a:r>
          </a:p>
        </p:txBody>
      </p:sp>
      <p:sp>
        <p:nvSpPr>
          <p:cNvPr id="5427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47876" y="1412876"/>
            <a:ext cx="8162925" cy="51847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chemeClr val="folHlink"/>
              </a:buClr>
              <a:buFont typeface="Wingdings" panose="05000000000000000000" pitchFamily="2" charset="2"/>
              <a:buChar char="Ø"/>
            </a:pPr>
            <a:r>
              <a:rPr lang="fi-FI" altLang="fi-FI" sz="2400" b="1">
                <a:solidFill>
                  <a:schemeClr val="folHlink"/>
                </a:solidFill>
              </a:rPr>
              <a:t>Karvanajo lehmiltä tarvittaessa 1-2 kertaa/vuosi</a:t>
            </a:r>
          </a:p>
          <a:p>
            <a:pPr eaLnBrk="1" hangingPunct="1">
              <a:lnSpc>
                <a:spcPct val="90000"/>
              </a:lnSpc>
              <a:buClr>
                <a:schemeClr val="folHlink"/>
              </a:buClr>
              <a:buFont typeface="Wingdings" panose="05000000000000000000" pitchFamily="2" charset="2"/>
              <a:buNone/>
            </a:pPr>
            <a:endParaRPr lang="fi-FI" altLang="fi-FI" sz="800" b="1">
              <a:solidFill>
                <a:schemeClr val="folHlink"/>
              </a:solidFill>
            </a:endParaRPr>
          </a:p>
          <a:p>
            <a:pPr eaLnBrk="1" hangingPunct="1">
              <a:lnSpc>
                <a:spcPct val="90000"/>
              </a:lnSpc>
              <a:buClr>
                <a:schemeClr val="folHlink"/>
              </a:buClr>
              <a:buFont typeface="Wingdings" panose="05000000000000000000" pitchFamily="2" charset="2"/>
              <a:buChar char="Ø"/>
            </a:pPr>
            <a:r>
              <a:rPr lang="fi-FI" altLang="fi-FI" sz="2400" b="1">
                <a:solidFill>
                  <a:schemeClr val="folHlink"/>
                </a:solidFill>
              </a:rPr>
              <a:t>Häntäkarvojen leikkaus</a:t>
            </a:r>
          </a:p>
          <a:p>
            <a:pPr eaLnBrk="1" hangingPunct="1">
              <a:lnSpc>
                <a:spcPct val="90000"/>
              </a:lnSpc>
              <a:buClr>
                <a:schemeClr val="folHlink"/>
              </a:buClr>
              <a:buFont typeface="Wingdings" panose="05000000000000000000" pitchFamily="2" charset="2"/>
              <a:buNone/>
            </a:pPr>
            <a:endParaRPr lang="fi-FI" altLang="fi-FI" sz="800" b="1">
              <a:solidFill>
                <a:schemeClr val="folHlink"/>
              </a:solidFill>
            </a:endParaRPr>
          </a:p>
          <a:p>
            <a:pPr eaLnBrk="1" hangingPunct="1">
              <a:lnSpc>
                <a:spcPct val="90000"/>
              </a:lnSpc>
              <a:buClr>
                <a:schemeClr val="folHlink"/>
              </a:buClr>
              <a:buFont typeface="Wingdings" panose="05000000000000000000" pitchFamily="2" charset="2"/>
              <a:buChar char="Ø"/>
            </a:pPr>
            <a:r>
              <a:rPr lang="fi-FI" altLang="fi-FI" sz="2400" b="1">
                <a:solidFill>
                  <a:schemeClr val="folHlink"/>
                </a:solidFill>
              </a:rPr>
              <a:t>Harjaus parsinavetassa 1- 4 viikon välein</a:t>
            </a:r>
          </a:p>
          <a:p>
            <a:pPr eaLnBrk="1" hangingPunct="1">
              <a:lnSpc>
                <a:spcPct val="90000"/>
              </a:lnSpc>
              <a:buClr>
                <a:schemeClr val="folHlink"/>
              </a:buClr>
              <a:buFont typeface="Wingdings" panose="05000000000000000000" pitchFamily="2" charset="2"/>
              <a:buNone/>
            </a:pPr>
            <a:endParaRPr lang="fi-FI" altLang="fi-FI" sz="800" b="1">
              <a:solidFill>
                <a:schemeClr val="folHlink"/>
              </a:solidFill>
            </a:endParaRPr>
          </a:p>
          <a:p>
            <a:pPr eaLnBrk="1" hangingPunct="1">
              <a:lnSpc>
                <a:spcPct val="90000"/>
              </a:lnSpc>
              <a:buClr>
                <a:schemeClr val="folHlink"/>
              </a:buClr>
              <a:buFont typeface="Wingdings" panose="05000000000000000000" pitchFamily="2" charset="2"/>
              <a:buChar char="Ø"/>
            </a:pPr>
            <a:r>
              <a:rPr lang="fi-FI" altLang="fi-FI" sz="2400" b="1">
                <a:solidFill>
                  <a:schemeClr val="folHlink"/>
                </a:solidFill>
              </a:rPr>
              <a:t>Pihatoissa karjaharjan käyttö on suositeltavaa</a:t>
            </a:r>
          </a:p>
          <a:p>
            <a:pPr eaLnBrk="1" hangingPunct="1">
              <a:lnSpc>
                <a:spcPct val="90000"/>
              </a:lnSpc>
              <a:buClr>
                <a:schemeClr val="folHlink"/>
              </a:buClr>
              <a:buFont typeface="Wingdings" panose="05000000000000000000" pitchFamily="2" charset="2"/>
              <a:buNone/>
            </a:pPr>
            <a:endParaRPr lang="fi-FI" altLang="fi-FI" sz="800" b="1">
              <a:solidFill>
                <a:schemeClr val="folHlink"/>
              </a:solidFill>
            </a:endParaRPr>
          </a:p>
          <a:p>
            <a:pPr eaLnBrk="1" hangingPunct="1">
              <a:lnSpc>
                <a:spcPct val="90000"/>
              </a:lnSpc>
              <a:buClr>
                <a:schemeClr val="folHlink"/>
              </a:buClr>
              <a:buFont typeface="Wingdings" panose="05000000000000000000" pitchFamily="2" charset="2"/>
              <a:buChar char="Ø"/>
            </a:pPr>
            <a:r>
              <a:rPr lang="fi-FI" altLang="fi-FI" sz="2400" b="1">
                <a:solidFill>
                  <a:schemeClr val="folHlink"/>
                </a:solidFill>
              </a:rPr>
              <a:t>Eläinten pesu vedellä ei ole suositeltavaa, koska</a:t>
            </a:r>
          </a:p>
          <a:p>
            <a:pPr eaLnBrk="1" hangingPunct="1">
              <a:lnSpc>
                <a:spcPct val="90000"/>
              </a:lnSpc>
              <a:buClr>
                <a:schemeClr val="folHlink"/>
              </a:buClr>
              <a:buFont typeface="Wingdings" panose="05000000000000000000" pitchFamily="2" charset="2"/>
              <a:buNone/>
            </a:pPr>
            <a:r>
              <a:rPr lang="fi-FI" altLang="fi-FI" sz="2400" b="1">
                <a:solidFill>
                  <a:schemeClr val="folHlink"/>
                </a:solidFill>
              </a:rPr>
              <a:t>	veden väljä käyttö lisää navetan kosteutta ja luo</a:t>
            </a:r>
          </a:p>
          <a:p>
            <a:pPr eaLnBrk="1" hangingPunct="1">
              <a:lnSpc>
                <a:spcPct val="90000"/>
              </a:lnSpc>
              <a:buClr>
                <a:schemeClr val="folHlink"/>
              </a:buClr>
              <a:buFont typeface="Wingdings" panose="05000000000000000000" pitchFamily="2" charset="2"/>
              <a:buNone/>
            </a:pPr>
            <a:r>
              <a:rPr lang="fi-FI" altLang="fi-FI" sz="2400" b="1">
                <a:solidFill>
                  <a:schemeClr val="folHlink"/>
                </a:solidFill>
              </a:rPr>
              <a:t>	mikrobien kasvulle edulliset olosuhteet</a:t>
            </a:r>
          </a:p>
          <a:p>
            <a:pPr eaLnBrk="1" hangingPunct="1">
              <a:lnSpc>
                <a:spcPct val="90000"/>
              </a:lnSpc>
              <a:buClr>
                <a:schemeClr val="folHlink"/>
              </a:buClr>
              <a:buFont typeface="Wingdings" panose="05000000000000000000" pitchFamily="2" charset="2"/>
              <a:buNone/>
            </a:pPr>
            <a:endParaRPr lang="fi-FI" altLang="fi-FI" sz="800" b="1">
              <a:solidFill>
                <a:schemeClr val="folHlink"/>
              </a:solidFill>
            </a:endParaRPr>
          </a:p>
          <a:p>
            <a:pPr eaLnBrk="1" hangingPunct="1">
              <a:lnSpc>
                <a:spcPct val="90000"/>
              </a:lnSpc>
              <a:buClr>
                <a:schemeClr val="folHlink"/>
              </a:buClr>
              <a:buFont typeface="Wingdings" panose="05000000000000000000" pitchFamily="2" charset="2"/>
              <a:buChar char="Ø"/>
            </a:pPr>
            <a:r>
              <a:rPr lang="fi-FI" altLang="fi-FI" sz="2400" b="1">
                <a:solidFill>
                  <a:schemeClr val="folHlink"/>
                </a:solidFill>
              </a:rPr>
              <a:t>Navetan toimiva ilmanvaihto</a:t>
            </a:r>
          </a:p>
          <a:p>
            <a:pPr eaLnBrk="1" hangingPunct="1">
              <a:lnSpc>
                <a:spcPct val="90000"/>
              </a:lnSpc>
              <a:buClr>
                <a:schemeClr val="folHlink"/>
              </a:buClr>
              <a:buFont typeface="Wingdings" panose="05000000000000000000" pitchFamily="2" charset="2"/>
              <a:buNone/>
            </a:pPr>
            <a:r>
              <a:rPr lang="fi-FI" altLang="fi-FI" sz="2400" b="1">
                <a:solidFill>
                  <a:schemeClr val="folHlink"/>
                </a:solidFill>
              </a:rPr>
              <a:t>	</a:t>
            </a:r>
            <a:r>
              <a:rPr lang="fi-FI" altLang="fi-FI" sz="2400" b="1">
                <a:solidFill>
                  <a:schemeClr val="folHlink"/>
                </a:solidFill>
                <a:sym typeface="Wingdings" panose="05000000000000000000" pitchFamily="2" charset="2"/>
              </a:rPr>
              <a:t> </a:t>
            </a:r>
            <a:r>
              <a:rPr lang="fi-FI" altLang="fi-FI" sz="2400" b="1">
                <a:solidFill>
                  <a:schemeClr val="folHlink"/>
                </a:solidFill>
              </a:rPr>
              <a:t>mitoitetaan karjan tarpeiden mukaan – kosteassa</a:t>
            </a:r>
          </a:p>
          <a:p>
            <a:pPr eaLnBrk="1" hangingPunct="1">
              <a:lnSpc>
                <a:spcPct val="90000"/>
              </a:lnSpc>
              <a:buClr>
                <a:schemeClr val="folHlink"/>
              </a:buClr>
              <a:buFont typeface="Wingdings" panose="05000000000000000000" pitchFamily="2" charset="2"/>
              <a:buNone/>
            </a:pPr>
            <a:r>
              <a:rPr lang="fi-FI" altLang="fi-FI" sz="2400" b="1">
                <a:solidFill>
                  <a:schemeClr val="folHlink"/>
                </a:solidFill>
              </a:rPr>
              <a:t>	navetassa eläimet likaantuvat helpommin</a:t>
            </a:r>
            <a:endParaRPr lang="fi-FI" altLang="fi-FI" sz="2400" b="1"/>
          </a:p>
          <a:p>
            <a:pPr eaLnBrk="1" hangingPunct="1">
              <a:lnSpc>
                <a:spcPct val="90000"/>
              </a:lnSpc>
            </a:pPr>
            <a:endParaRPr lang="fi-FI" altLang="fi-FI" sz="2400" b="1"/>
          </a:p>
        </p:txBody>
      </p:sp>
    </p:spTree>
    <p:extLst>
      <p:ext uri="{BB962C8B-B14F-4D97-AF65-F5344CB8AC3E}">
        <p14:creationId xmlns:p14="http://schemas.microsoft.com/office/powerpoint/2010/main" val="2119556768"/>
      </p:ext>
    </p:extLst>
  </p:cSld>
  <p:clrMapOvr>
    <a:masterClrMapping/>
  </p:clrMapOvr>
  <p:transition>
    <p:wipe dir="r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Päivämäärän paikkamerkki 5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22BFC4B5-73D4-464A-8A53-DB52C26ADE61}" type="datetime1">
              <a:rPr lang="fi-FI" altLang="fi-FI" sz="100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17.11.2020</a:t>
            </a:fld>
            <a:endParaRPr lang="fi-FI" altLang="fi-FI" sz="1000">
              <a:solidFill>
                <a:srgbClr val="000000"/>
              </a:solidFill>
            </a:endParaRPr>
          </a:p>
        </p:txBody>
      </p:sp>
      <p:sp>
        <p:nvSpPr>
          <p:cNvPr id="55299" name="Dian numeron paikkamerkki 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0399E329-C003-4313-9231-19AB7072E172}" type="slidenum">
              <a:rPr lang="fi-FI" altLang="fi-FI" sz="100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44</a:t>
            </a:fld>
            <a:endParaRPr lang="fi-FI" altLang="fi-FI" sz="1000">
              <a:solidFill>
                <a:srgbClr val="000000"/>
              </a:solidFill>
            </a:endParaRPr>
          </a:p>
        </p:txBody>
      </p:sp>
      <p:sp>
        <p:nvSpPr>
          <p:cNvPr id="55300" name="Rectangle 2"/>
          <p:cNvSpPr>
            <a:spLocks noGrp="1" noChangeArrowheads="1"/>
          </p:cNvSpPr>
          <p:nvPr>
            <p:ph type="title"/>
          </p:nvPr>
        </p:nvSpPr>
        <p:spPr>
          <a:xfrm>
            <a:off x="3863975" y="188914"/>
            <a:ext cx="6192838" cy="1228725"/>
          </a:xfrm>
        </p:spPr>
        <p:txBody>
          <a:bodyPr/>
          <a:lstStyle/>
          <a:p>
            <a:pPr eaLnBrk="1" hangingPunct="1"/>
            <a:r>
              <a:rPr lang="fi-FI" altLang="fi-FI" b="1">
                <a:solidFill>
                  <a:schemeClr val="folHlink"/>
                </a:solidFill>
              </a:rPr>
              <a:t>Utareen karvaus ja puhtaus</a:t>
            </a:r>
          </a:p>
        </p:txBody>
      </p:sp>
      <p:pic>
        <p:nvPicPr>
          <p:cNvPr id="513027" name="Picture 3" descr="IMG_0187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03389" y="1628775"/>
            <a:ext cx="4105275" cy="4032250"/>
          </a:xfrm>
          <a:noFill/>
        </p:spPr>
      </p:pic>
      <p:sp>
        <p:nvSpPr>
          <p:cNvPr id="55302" name="Rectangle 4"/>
          <p:cNvSpPr>
            <a:spLocks noGrp="1" noChangeArrowheads="1"/>
          </p:cNvSpPr>
          <p:nvPr>
            <p:ph type="body" sz="half" idx="3"/>
          </p:nvPr>
        </p:nvSpPr>
        <p:spPr>
          <a:xfrm>
            <a:off x="5808664" y="1844675"/>
            <a:ext cx="4535487" cy="4535488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Clr>
                <a:schemeClr val="folHlink"/>
              </a:buClr>
              <a:buFont typeface="Wingdings" panose="05000000000000000000" pitchFamily="2" charset="2"/>
              <a:buChar char="Ø"/>
            </a:pPr>
            <a:r>
              <a:rPr lang="fi-FI" altLang="fi-FI" sz="2400" b="1">
                <a:solidFill>
                  <a:schemeClr val="folHlink"/>
                </a:solidFill>
              </a:rPr>
              <a:t>Lehmä, jonka karvat on</a:t>
            </a:r>
          </a:p>
          <a:p>
            <a:pPr eaLnBrk="1" hangingPunct="1">
              <a:lnSpc>
                <a:spcPct val="80000"/>
              </a:lnSpc>
              <a:buClr>
                <a:schemeClr val="folHlink"/>
              </a:buClr>
              <a:buFont typeface="Wingdings" panose="05000000000000000000" pitchFamily="2" charset="2"/>
              <a:buNone/>
            </a:pPr>
            <a:r>
              <a:rPr lang="fi-FI" altLang="fi-FI" sz="2400" b="1">
                <a:solidFill>
                  <a:schemeClr val="folHlink"/>
                </a:solidFill>
              </a:rPr>
              <a:t>	ajeltu pysyy puhtaampana</a:t>
            </a:r>
          </a:p>
          <a:p>
            <a:pPr eaLnBrk="1" hangingPunct="1">
              <a:lnSpc>
                <a:spcPct val="80000"/>
              </a:lnSpc>
              <a:buClr>
                <a:schemeClr val="folHlink"/>
              </a:buClr>
              <a:buFont typeface="Wingdings" panose="05000000000000000000" pitchFamily="2" charset="2"/>
              <a:buChar char="Ø"/>
            </a:pPr>
            <a:endParaRPr lang="fi-FI" altLang="fi-FI" sz="2400" b="1">
              <a:solidFill>
                <a:schemeClr val="folHlink"/>
              </a:solidFill>
            </a:endParaRPr>
          </a:p>
          <a:p>
            <a:pPr eaLnBrk="1" hangingPunct="1">
              <a:lnSpc>
                <a:spcPct val="80000"/>
              </a:lnSpc>
              <a:buClr>
                <a:schemeClr val="folHlink"/>
              </a:buClr>
              <a:buFont typeface="Wingdings" panose="05000000000000000000" pitchFamily="2" charset="2"/>
              <a:buChar char="Ø"/>
            </a:pPr>
            <a:r>
              <a:rPr lang="fi-FI" altLang="fi-FI" sz="2400" b="1">
                <a:solidFill>
                  <a:schemeClr val="folHlink"/>
                </a:solidFill>
              </a:rPr>
              <a:t>Etenkin utareen karvaus on</a:t>
            </a:r>
          </a:p>
          <a:p>
            <a:pPr eaLnBrk="1" hangingPunct="1">
              <a:lnSpc>
                <a:spcPct val="80000"/>
              </a:lnSpc>
              <a:buClr>
                <a:schemeClr val="folHlink"/>
              </a:buClr>
              <a:buFont typeface="Wingdings" panose="05000000000000000000" pitchFamily="2" charset="2"/>
              <a:buNone/>
            </a:pPr>
            <a:r>
              <a:rPr lang="fi-FI" altLang="fi-FI" sz="2400" b="1">
                <a:solidFill>
                  <a:schemeClr val="folHlink"/>
                </a:solidFill>
              </a:rPr>
              <a:t>	tarpeen, sillä karvaton</a:t>
            </a:r>
          </a:p>
          <a:p>
            <a:pPr eaLnBrk="1" hangingPunct="1">
              <a:lnSpc>
                <a:spcPct val="80000"/>
              </a:lnSpc>
              <a:buClr>
                <a:schemeClr val="folHlink"/>
              </a:buClr>
              <a:buFont typeface="Wingdings" panose="05000000000000000000" pitchFamily="2" charset="2"/>
              <a:buNone/>
            </a:pPr>
            <a:r>
              <a:rPr lang="fi-FI" altLang="fi-FI" sz="2400" b="1">
                <a:solidFill>
                  <a:schemeClr val="folHlink"/>
                </a:solidFill>
              </a:rPr>
              <a:t>	utare on helpompi</a:t>
            </a:r>
          </a:p>
          <a:p>
            <a:pPr eaLnBrk="1" hangingPunct="1">
              <a:lnSpc>
                <a:spcPct val="80000"/>
              </a:lnSpc>
              <a:buClr>
                <a:schemeClr val="folHlink"/>
              </a:buClr>
              <a:buFont typeface="Wingdings" panose="05000000000000000000" pitchFamily="2" charset="2"/>
              <a:buNone/>
            </a:pPr>
            <a:r>
              <a:rPr lang="fi-FI" altLang="fi-FI" sz="2400" b="1">
                <a:solidFill>
                  <a:schemeClr val="folHlink"/>
                </a:solidFill>
              </a:rPr>
              <a:t>	puhdistaa liasta</a:t>
            </a:r>
          </a:p>
          <a:p>
            <a:pPr eaLnBrk="1" hangingPunct="1">
              <a:lnSpc>
                <a:spcPct val="80000"/>
              </a:lnSpc>
              <a:buClr>
                <a:schemeClr val="folHlink"/>
              </a:buClr>
              <a:buFont typeface="Wingdings" panose="05000000000000000000" pitchFamily="2" charset="2"/>
              <a:buNone/>
            </a:pPr>
            <a:endParaRPr lang="fi-FI" altLang="fi-FI" sz="2400" b="1">
              <a:solidFill>
                <a:schemeClr val="folHlink"/>
              </a:solidFill>
            </a:endParaRPr>
          </a:p>
          <a:p>
            <a:pPr eaLnBrk="1" hangingPunct="1">
              <a:lnSpc>
                <a:spcPct val="80000"/>
              </a:lnSpc>
              <a:buClr>
                <a:schemeClr val="folHlink"/>
              </a:buClr>
              <a:buFont typeface="Wingdings" panose="05000000000000000000" pitchFamily="2" charset="2"/>
              <a:buChar char="Ø"/>
            </a:pPr>
            <a:r>
              <a:rPr lang="fi-FI" altLang="fi-FI" sz="2400" b="1">
                <a:solidFill>
                  <a:schemeClr val="folHlink"/>
                </a:solidFill>
              </a:rPr>
              <a:t>Lypsyrobotin silmä löytää </a:t>
            </a:r>
          </a:p>
          <a:p>
            <a:pPr eaLnBrk="1" hangingPunct="1">
              <a:lnSpc>
                <a:spcPct val="80000"/>
              </a:lnSpc>
              <a:buClr>
                <a:schemeClr val="folHlink"/>
              </a:buClr>
              <a:buFont typeface="Wingdings" panose="05000000000000000000" pitchFamily="2" charset="2"/>
              <a:buNone/>
            </a:pPr>
            <a:r>
              <a:rPr lang="fi-FI" altLang="fi-FI" sz="2400" b="1">
                <a:solidFill>
                  <a:schemeClr val="folHlink"/>
                </a:solidFill>
              </a:rPr>
              <a:t>	vetimen paremmin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fi-FI" altLang="fi-FI" sz="2800"/>
              <a:t>	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fi-FI" altLang="fi-FI" sz="2400"/>
              <a:t>	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fi-FI" altLang="fi-FI" sz="2400"/>
          </a:p>
        </p:txBody>
      </p:sp>
    </p:spTree>
    <p:extLst>
      <p:ext uri="{BB962C8B-B14F-4D97-AF65-F5344CB8AC3E}">
        <p14:creationId xmlns:p14="http://schemas.microsoft.com/office/powerpoint/2010/main" val="3688773117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13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Päivämäärän paikkamerkki 4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FAE5CF68-9737-4984-9239-671FE3CEB362}" type="datetime1">
              <a:rPr lang="fi-FI" altLang="fi-FI" sz="100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17.11.2020</a:t>
            </a:fld>
            <a:endParaRPr lang="fi-FI" altLang="fi-FI" sz="1000">
              <a:solidFill>
                <a:srgbClr val="000000"/>
              </a:solidFill>
            </a:endParaRPr>
          </a:p>
        </p:txBody>
      </p:sp>
      <p:sp>
        <p:nvSpPr>
          <p:cNvPr id="56323" name="Dian numeron paikkamerkki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BB2C24EE-1346-463F-8448-77157A22AA2B}" type="slidenum">
              <a:rPr lang="fi-FI" altLang="fi-FI" sz="100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45</a:t>
            </a:fld>
            <a:endParaRPr lang="fi-FI" altLang="fi-FI" sz="1000">
              <a:solidFill>
                <a:srgbClr val="000000"/>
              </a:solidFill>
            </a:endParaRPr>
          </a:p>
        </p:txBody>
      </p:sp>
      <p:sp>
        <p:nvSpPr>
          <p:cNvPr id="5632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i-FI" altLang="fi-FI" b="1">
                <a:solidFill>
                  <a:schemeClr val="folHlink"/>
                </a:solidFill>
              </a:rPr>
              <a:t>Lantakouru ja käytävät</a:t>
            </a:r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5735638" y="1557338"/>
            <a:ext cx="4932362" cy="46799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chemeClr val="folHlink"/>
              </a:buClr>
              <a:buFont typeface="Wingdings" panose="05000000000000000000" pitchFamily="2" charset="2"/>
              <a:buChar char="Ø"/>
            </a:pPr>
            <a:r>
              <a:rPr lang="fi-FI" altLang="fi-FI" sz="2400" b="1">
                <a:solidFill>
                  <a:schemeClr val="folHlink"/>
                </a:solidFill>
              </a:rPr>
              <a:t>Lanta ajetaan lantakourusta</a:t>
            </a:r>
          </a:p>
          <a:p>
            <a:pPr eaLnBrk="1" hangingPunct="1">
              <a:lnSpc>
                <a:spcPct val="90000"/>
              </a:lnSpc>
              <a:buClr>
                <a:schemeClr val="folHlink"/>
              </a:buClr>
              <a:buFont typeface="Wingdings" panose="05000000000000000000" pitchFamily="2" charset="2"/>
              <a:buNone/>
            </a:pPr>
            <a:r>
              <a:rPr lang="fi-FI" altLang="fi-FI" sz="2400" b="1">
                <a:solidFill>
                  <a:schemeClr val="folHlink"/>
                </a:solidFill>
              </a:rPr>
              <a:t>	reilusti ennen lypsyä tai</a:t>
            </a:r>
          </a:p>
          <a:p>
            <a:pPr eaLnBrk="1" hangingPunct="1">
              <a:lnSpc>
                <a:spcPct val="90000"/>
              </a:lnSpc>
              <a:buClr>
                <a:schemeClr val="folHlink"/>
              </a:buClr>
              <a:buFont typeface="Wingdings" panose="05000000000000000000" pitchFamily="2" charset="2"/>
              <a:buNone/>
            </a:pPr>
            <a:r>
              <a:rPr lang="fi-FI" altLang="fi-FI" sz="2400" b="1">
                <a:solidFill>
                  <a:schemeClr val="folHlink"/>
                </a:solidFill>
              </a:rPr>
              <a:t>	mieluummin lypsyn jälkeen</a:t>
            </a:r>
          </a:p>
          <a:p>
            <a:pPr eaLnBrk="1" hangingPunct="1">
              <a:lnSpc>
                <a:spcPct val="90000"/>
              </a:lnSpc>
              <a:buClr>
                <a:schemeClr val="folHlink"/>
              </a:buClr>
              <a:buFont typeface="Wingdings" panose="05000000000000000000" pitchFamily="2" charset="2"/>
              <a:buChar char="Ø"/>
            </a:pPr>
            <a:r>
              <a:rPr lang="fi-FI" altLang="fi-FI" sz="2400" b="1">
                <a:solidFill>
                  <a:schemeClr val="folHlink"/>
                </a:solidFill>
              </a:rPr>
              <a:t>Pihaton avokourut ajetaan 4 -</a:t>
            </a:r>
          </a:p>
          <a:p>
            <a:pPr eaLnBrk="1" hangingPunct="1">
              <a:lnSpc>
                <a:spcPct val="90000"/>
              </a:lnSpc>
              <a:buClr>
                <a:schemeClr val="folHlink"/>
              </a:buClr>
              <a:buFont typeface="Wingdings" panose="05000000000000000000" pitchFamily="2" charset="2"/>
              <a:buNone/>
            </a:pPr>
            <a:r>
              <a:rPr lang="fi-FI" altLang="fi-FI" sz="2400" b="1">
                <a:solidFill>
                  <a:schemeClr val="folHlink"/>
                </a:solidFill>
              </a:rPr>
              <a:t>	12 krt/vrk ja kolaus tehdään</a:t>
            </a:r>
          </a:p>
          <a:p>
            <a:pPr eaLnBrk="1" hangingPunct="1">
              <a:lnSpc>
                <a:spcPct val="90000"/>
              </a:lnSpc>
              <a:buClr>
                <a:schemeClr val="folHlink"/>
              </a:buClr>
              <a:buFont typeface="Wingdings" panose="05000000000000000000" pitchFamily="2" charset="2"/>
              <a:buNone/>
            </a:pPr>
            <a:r>
              <a:rPr lang="fi-FI" altLang="fi-FI" sz="2400" b="1">
                <a:solidFill>
                  <a:schemeClr val="folHlink"/>
                </a:solidFill>
              </a:rPr>
              <a:t>	vähintään 2 krt/vrk</a:t>
            </a:r>
          </a:p>
          <a:p>
            <a:pPr eaLnBrk="1" hangingPunct="1">
              <a:lnSpc>
                <a:spcPct val="90000"/>
              </a:lnSpc>
              <a:buClr>
                <a:schemeClr val="folHlink"/>
              </a:buClr>
              <a:buFont typeface="Wingdings" panose="05000000000000000000" pitchFamily="2" charset="2"/>
              <a:buChar char="Ø"/>
            </a:pPr>
            <a:r>
              <a:rPr lang="fi-FI" altLang="fi-FI" sz="2400" b="1">
                <a:solidFill>
                  <a:schemeClr val="folHlink"/>
                </a:solidFill>
              </a:rPr>
              <a:t>Lietelantanavetassa pidetään</a:t>
            </a:r>
          </a:p>
          <a:p>
            <a:pPr eaLnBrk="1" hangingPunct="1">
              <a:lnSpc>
                <a:spcPct val="90000"/>
              </a:lnSpc>
              <a:buClr>
                <a:schemeClr val="folHlink"/>
              </a:buClr>
              <a:buFont typeface="Wingdings" panose="05000000000000000000" pitchFamily="2" charset="2"/>
              <a:buNone/>
            </a:pPr>
            <a:r>
              <a:rPr lang="fi-FI" altLang="fi-FI" sz="2400" b="1">
                <a:solidFill>
                  <a:schemeClr val="folHlink"/>
                </a:solidFill>
              </a:rPr>
              <a:t>	kuilun lantataso riittävän</a:t>
            </a:r>
          </a:p>
          <a:p>
            <a:pPr eaLnBrk="1" hangingPunct="1">
              <a:lnSpc>
                <a:spcPct val="90000"/>
              </a:lnSpc>
              <a:buClr>
                <a:schemeClr val="folHlink"/>
              </a:buClr>
              <a:buFont typeface="Wingdings" panose="05000000000000000000" pitchFamily="2" charset="2"/>
              <a:buNone/>
            </a:pPr>
            <a:r>
              <a:rPr lang="fi-FI" altLang="fi-FI" sz="2400" b="1">
                <a:solidFill>
                  <a:schemeClr val="folHlink"/>
                </a:solidFill>
              </a:rPr>
              <a:t>	alhaalla</a:t>
            </a:r>
          </a:p>
          <a:p>
            <a:pPr eaLnBrk="1" hangingPunct="1">
              <a:lnSpc>
                <a:spcPct val="90000"/>
              </a:lnSpc>
              <a:buClr>
                <a:schemeClr val="folHlink"/>
              </a:buClr>
              <a:buFont typeface="Wingdings" panose="05000000000000000000" pitchFamily="2" charset="2"/>
              <a:buChar char="Ø"/>
            </a:pPr>
            <a:r>
              <a:rPr lang="fi-FI" altLang="fi-FI" sz="2400" b="1">
                <a:solidFill>
                  <a:schemeClr val="folHlink"/>
                </a:solidFill>
              </a:rPr>
              <a:t>Käytävät harjataan 2 krt/ vrk</a:t>
            </a:r>
          </a:p>
          <a:p>
            <a:pPr eaLnBrk="1" hangingPunct="1">
              <a:lnSpc>
                <a:spcPct val="90000"/>
              </a:lnSpc>
              <a:buClr>
                <a:schemeClr val="folHlink"/>
              </a:buClr>
              <a:buFont typeface="Wingdings" panose="05000000000000000000" pitchFamily="2" charset="2"/>
              <a:buNone/>
            </a:pPr>
            <a:endParaRPr lang="fi-FI" altLang="fi-FI" sz="900" b="1">
              <a:solidFill>
                <a:schemeClr val="folHlink"/>
              </a:solidFill>
            </a:endParaRPr>
          </a:p>
          <a:p>
            <a:pPr eaLnBrk="1" hangingPunct="1">
              <a:lnSpc>
                <a:spcPct val="90000"/>
              </a:lnSpc>
              <a:buClr>
                <a:schemeClr val="folHlink"/>
              </a:buClr>
              <a:buFont typeface="Wingdings" panose="05000000000000000000" pitchFamily="2" charset="2"/>
              <a:buChar char="Ø"/>
            </a:pPr>
            <a:endParaRPr lang="fi-FI" altLang="fi-FI" sz="2000" b="1">
              <a:solidFill>
                <a:schemeClr val="folHlink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fi-FI" altLang="fi-FI" sz="2000" b="1">
              <a:solidFill>
                <a:schemeClr val="folHlink"/>
              </a:solidFill>
            </a:endParaRPr>
          </a:p>
        </p:txBody>
      </p:sp>
      <p:grpSp>
        <p:nvGrpSpPr>
          <p:cNvPr id="56326" name="Group 7"/>
          <p:cNvGrpSpPr>
            <a:grpSpLocks/>
          </p:cNvGrpSpPr>
          <p:nvPr/>
        </p:nvGrpSpPr>
        <p:grpSpPr bwMode="auto">
          <a:xfrm>
            <a:off x="1774826" y="1773238"/>
            <a:ext cx="4105275" cy="4032250"/>
            <a:chOff x="2784" y="1248"/>
            <a:chExt cx="2923" cy="2664"/>
          </a:xfrm>
        </p:grpSpPr>
        <p:pic>
          <p:nvPicPr>
            <p:cNvPr id="56327" name="Picture 8"/>
            <p:cNvPicPr>
              <a:picLocks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" y="1248"/>
              <a:ext cx="2923" cy="2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6328" name="Rectangle 9"/>
            <p:cNvSpPr>
              <a:spLocks noChangeArrowheads="1"/>
            </p:cNvSpPr>
            <p:nvPr/>
          </p:nvSpPr>
          <p:spPr bwMode="auto">
            <a:xfrm>
              <a:off x="2841" y="1276"/>
              <a:ext cx="2737" cy="2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9000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9000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9000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9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9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9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9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9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9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fi-FI" altLang="fi-FI" sz="180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0241406"/>
      </p:ext>
    </p:extLst>
  </p:cSld>
  <p:clrMapOvr>
    <a:masterClrMapping/>
  </p:clrMapOvr>
  <p:transition>
    <p:wipe dir="r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Päivämäärän paikkamerkki 4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E08CCFFA-BEB2-41E1-BD7E-869F51E5AE06}" type="datetime1">
              <a:rPr lang="fi-FI" altLang="fi-FI" sz="100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17.11.2020</a:t>
            </a:fld>
            <a:endParaRPr lang="fi-FI" altLang="fi-FI" sz="1000">
              <a:solidFill>
                <a:srgbClr val="000000"/>
              </a:solidFill>
            </a:endParaRPr>
          </a:p>
        </p:txBody>
      </p:sp>
      <p:sp>
        <p:nvSpPr>
          <p:cNvPr id="57347" name="Dian numeron paikkamerkki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0D6B6F9D-220D-4284-A6AA-8DC0D17B81AA}" type="slidenum">
              <a:rPr lang="fi-FI" altLang="fi-FI" sz="100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46</a:t>
            </a:fld>
            <a:endParaRPr lang="fi-FI" altLang="fi-FI" sz="1000">
              <a:solidFill>
                <a:srgbClr val="000000"/>
              </a:solidFill>
            </a:endParaRPr>
          </a:p>
        </p:txBody>
      </p:sp>
      <p:pic>
        <p:nvPicPr>
          <p:cNvPr id="57348" name="Picture 2" descr="IMG_06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2205038"/>
            <a:ext cx="3960812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9" name="Text Box 3"/>
          <p:cNvSpPr txBox="1">
            <a:spLocks noChangeArrowheads="1"/>
          </p:cNvSpPr>
          <p:nvPr/>
        </p:nvSpPr>
        <p:spPr bwMode="auto">
          <a:xfrm>
            <a:off x="1524001" y="981075"/>
            <a:ext cx="975677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fi-FI" altLang="fi-FI" b="1">
                <a:solidFill>
                  <a:srgbClr val="224FA8"/>
                </a:solidFill>
              </a:rPr>
              <a:t>Parren kuivitus parantaa lypsyhygieniaa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fi-FI" altLang="fi-FI" b="1">
                <a:solidFill>
                  <a:srgbClr val="224FA8"/>
                </a:solidFill>
              </a:rPr>
              <a:t>– ts. miten lehmät pidetään puhtaana ?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fi-FI" altLang="fi-FI" b="1">
              <a:solidFill>
                <a:srgbClr val="CC33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fi-FI" altLang="fi-FI" sz="2800" b="1">
                <a:solidFill>
                  <a:srgbClr val="CC3300"/>
                </a:solidFill>
              </a:rPr>
              <a:t> </a:t>
            </a:r>
          </a:p>
        </p:txBody>
      </p:sp>
      <p:sp>
        <p:nvSpPr>
          <p:cNvPr id="5735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951538" y="2106614"/>
            <a:ext cx="4392612" cy="4751387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endParaRPr lang="fi-FI" altLang="fi-FI" sz="2000"/>
          </a:p>
          <a:p>
            <a:pPr eaLnBrk="1" hangingPunct="1">
              <a:lnSpc>
                <a:spcPct val="90000"/>
              </a:lnSpc>
              <a:buClr>
                <a:schemeClr val="folHlink"/>
              </a:buClr>
              <a:buFont typeface="Wingdings" panose="05000000000000000000" pitchFamily="2" charset="2"/>
              <a:buChar char="Ø"/>
            </a:pPr>
            <a:r>
              <a:rPr lang="fi-FI" altLang="fi-FI" sz="2400" b="1">
                <a:solidFill>
                  <a:schemeClr val="folHlink"/>
                </a:solidFill>
              </a:rPr>
              <a:t>Parret puhdistetaan 4</a:t>
            </a:r>
          </a:p>
          <a:p>
            <a:pPr eaLnBrk="1" hangingPunct="1">
              <a:lnSpc>
                <a:spcPct val="90000"/>
              </a:lnSpc>
              <a:buClr>
                <a:schemeClr val="folHlink"/>
              </a:buClr>
              <a:buFont typeface="Wingdings" panose="05000000000000000000" pitchFamily="2" charset="2"/>
              <a:buNone/>
            </a:pPr>
            <a:r>
              <a:rPr lang="fi-FI" altLang="fi-FI" sz="2400" b="1">
                <a:solidFill>
                  <a:schemeClr val="folHlink"/>
                </a:solidFill>
              </a:rPr>
              <a:t>	– 6 krt/vrk</a:t>
            </a:r>
          </a:p>
          <a:p>
            <a:pPr eaLnBrk="1" hangingPunct="1">
              <a:lnSpc>
                <a:spcPct val="90000"/>
              </a:lnSpc>
              <a:buClr>
                <a:schemeClr val="folHlink"/>
              </a:buClr>
              <a:buFont typeface="Wingdings" panose="05000000000000000000" pitchFamily="2" charset="2"/>
              <a:buChar char="Ø"/>
            </a:pPr>
            <a:r>
              <a:rPr lang="fi-FI" altLang="fi-FI" sz="2400" b="1">
                <a:solidFill>
                  <a:schemeClr val="folHlink"/>
                </a:solidFill>
              </a:rPr>
              <a:t>Hyvälaatuisia kuivikkeita</a:t>
            </a:r>
          </a:p>
          <a:p>
            <a:pPr eaLnBrk="1" hangingPunct="1">
              <a:lnSpc>
                <a:spcPct val="90000"/>
              </a:lnSpc>
              <a:buClr>
                <a:schemeClr val="folHlink"/>
              </a:buClr>
              <a:buFont typeface="Wingdings" panose="05000000000000000000" pitchFamily="2" charset="2"/>
              <a:buNone/>
            </a:pPr>
            <a:r>
              <a:rPr lang="fi-FI" altLang="fi-FI" sz="2400" b="1">
                <a:solidFill>
                  <a:schemeClr val="folHlink"/>
                </a:solidFill>
              </a:rPr>
              <a:t>	käytetään vähintään 500</a:t>
            </a:r>
          </a:p>
          <a:p>
            <a:pPr eaLnBrk="1" hangingPunct="1">
              <a:lnSpc>
                <a:spcPct val="90000"/>
              </a:lnSpc>
              <a:buClr>
                <a:schemeClr val="folHlink"/>
              </a:buClr>
              <a:buFont typeface="Wingdings" panose="05000000000000000000" pitchFamily="2" charset="2"/>
              <a:buNone/>
            </a:pPr>
            <a:r>
              <a:rPr lang="fi-FI" altLang="fi-FI" sz="2400" b="1">
                <a:solidFill>
                  <a:schemeClr val="folHlink"/>
                </a:solidFill>
              </a:rPr>
              <a:t>	g/vrk/lehmä, noin 3 cm</a:t>
            </a:r>
          </a:p>
          <a:p>
            <a:pPr eaLnBrk="1" hangingPunct="1">
              <a:lnSpc>
                <a:spcPct val="90000"/>
              </a:lnSpc>
              <a:buClr>
                <a:schemeClr val="folHlink"/>
              </a:buClr>
              <a:buFont typeface="Wingdings" panose="05000000000000000000" pitchFamily="2" charset="2"/>
              <a:buNone/>
            </a:pPr>
            <a:r>
              <a:rPr lang="fi-FI" altLang="fi-FI" sz="2400" b="1">
                <a:solidFill>
                  <a:schemeClr val="folHlink"/>
                </a:solidFill>
              </a:rPr>
              <a:t>	vahvuisena kerroksena</a:t>
            </a:r>
          </a:p>
          <a:p>
            <a:pPr eaLnBrk="1" hangingPunct="1">
              <a:lnSpc>
                <a:spcPct val="90000"/>
              </a:lnSpc>
              <a:buClr>
                <a:schemeClr val="folHlink"/>
              </a:buClr>
              <a:buFont typeface="Wingdings" panose="05000000000000000000" pitchFamily="2" charset="2"/>
              <a:buChar char="Ø"/>
            </a:pPr>
            <a:r>
              <a:rPr lang="fi-FI" altLang="fi-FI" sz="2400" b="1">
                <a:solidFill>
                  <a:schemeClr val="folHlink"/>
                </a:solidFill>
              </a:rPr>
              <a:t>Kuivikkeet vaihdetaan</a:t>
            </a:r>
          </a:p>
          <a:p>
            <a:pPr eaLnBrk="1" hangingPunct="1">
              <a:lnSpc>
                <a:spcPct val="90000"/>
              </a:lnSpc>
              <a:buClr>
                <a:schemeClr val="folHlink"/>
              </a:buClr>
              <a:buFont typeface="Wingdings" panose="05000000000000000000" pitchFamily="2" charset="2"/>
              <a:buNone/>
            </a:pPr>
            <a:r>
              <a:rPr lang="fi-FI" altLang="fi-FI" sz="2400" b="1">
                <a:solidFill>
                  <a:schemeClr val="folHlink"/>
                </a:solidFill>
              </a:rPr>
              <a:t>	joka toinen päivä</a:t>
            </a:r>
          </a:p>
          <a:p>
            <a:pPr eaLnBrk="1" hangingPunct="1">
              <a:lnSpc>
                <a:spcPct val="90000"/>
              </a:lnSpc>
              <a:buClr>
                <a:schemeClr val="folHlink"/>
              </a:buClr>
              <a:buFont typeface="Wingdings" panose="05000000000000000000" pitchFamily="2" charset="2"/>
              <a:buNone/>
            </a:pPr>
            <a:r>
              <a:rPr lang="fi-FI" altLang="fi-FI" sz="2400" b="1">
                <a:solidFill>
                  <a:schemeClr val="folHlink"/>
                </a:solidFill>
              </a:rPr>
              <a:t>	kokonaan koko parresta</a:t>
            </a:r>
          </a:p>
        </p:txBody>
      </p:sp>
    </p:spTree>
    <p:extLst>
      <p:ext uri="{BB962C8B-B14F-4D97-AF65-F5344CB8AC3E}">
        <p14:creationId xmlns:p14="http://schemas.microsoft.com/office/powerpoint/2010/main" val="491708451"/>
      </p:ext>
    </p:extLst>
  </p:cSld>
  <p:clrMapOvr>
    <a:masterClrMapping/>
  </p:clrMapOvr>
  <p:transition>
    <p:wipe dir="r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Päivämäärän paikkamerkki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F59D4AE5-12F0-4A2F-AE13-DDC3DB1653DC}" type="datetime1">
              <a:rPr lang="fi-FI" altLang="fi-FI" sz="100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17.11.2020</a:t>
            </a:fld>
            <a:endParaRPr lang="fi-FI" altLang="fi-FI" sz="1000">
              <a:solidFill>
                <a:srgbClr val="000000"/>
              </a:solidFill>
            </a:endParaRPr>
          </a:p>
        </p:txBody>
      </p:sp>
      <p:sp>
        <p:nvSpPr>
          <p:cNvPr id="58371" name="Dian numeron paikkamerkki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E3A00D4C-5541-4AC7-A843-A4C4DFCE1935}" type="slidenum">
              <a:rPr lang="fi-FI" altLang="fi-FI" sz="100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47</a:t>
            </a:fld>
            <a:endParaRPr lang="fi-FI" altLang="fi-FI" sz="1000">
              <a:solidFill>
                <a:srgbClr val="000000"/>
              </a:solidFill>
            </a:endParaRPr>
          </a:p>
        </p:txBody>
      </p:sp>
      <p:sp>
        <p:nvSpPr>
          <p:cNvPr id="5837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i-FI" altLang="fi-FI" b="1">
                <a:solidFill>
                  <a:schemeClr val="folHlink"/>
                </a:solidFill>
              </a:rPr>
              <a:t>Kuivikemateriaali</a:t>
            </a:r>
          </a:p>
        </p:txBody>
      </p:sp>
      <p:sp>
        <p:nvSpPr>
          <p:cNvPr id="5837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63751" y="1557339"/>
            <a:ext cx="8162925" cy="4852987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Clr>
                <a:schemeClr val="folHlink"/>
              </a:buClr>
              <a:buFont typeface="Wingdings" panose="05000000000000000000" pitchFamily="2" charset="2"/>
              <a:buChar char="Ø"/>
            </a:pPr>
            <a:r>
              <a:rPr lang="fi-FI" altLang="fi-FI" sz="2400" b="1">
                <a:solidFill>
                  <a:schemeClr val="folHlink"/>
                </a:solidFill>
              </a:rPr>
              <a:t>Turve</a:t>
            </a:r>
          </a:p>
          <a:p>
            <a:pPr lvl="1" eaLnBrk="1" hangingPunct="1">
              <a:lnSpc>
                <a:spcPct val="80000"/>
              </a:lnSpc>
              <a:buClr>
                <a:schemeClr val="folHlink"/>
              </a:buClr>
              <a:buFont typeface="Wingdings" panose="05000000000000000000" pitchFamily="2" charset="2"/>
              <a:buChar char="Ø"/>
            </a:pPr>
            <a:r>
              <a:rPr lang="fi-FI" altLang="fi-FI" sz="2000" b="1">
                <a:solidFill>
                  <a:schemeClr val="folHlink"/>
                </a:solidFill>
              </a:rPr>
              <a:t>hyvän turpeen pH on alhainen, joka estää bakteerien</a:t>
            </a:r>
          </a:p>
          <a:p>
            <a:pPr lvl="1" eaLnBrk="1" hangingPunct="1">
              <a:lnSpc>
                <a:spcPct val="80000"/>
              </a:lnSpc>
              <a:buClr>
                <a:schemeClr val="folHlink"/>
              </a:buClr>
              <a:buFont typeface="Wingdings" panose="05000000000000000000" pitchFamily="2" charset="2"/>
              <a:buNone/>
            </a:pPr>
            <a:r>
              <a:rPr lang="fi-FI" altLang="fi-FI" sz="2000" b="1">
                <a:solidFill>
                  <a:schemeClr val="folHlink"/>
                </a:solidFill>
              </a:rPr>
              <a:t>	lisääntymisen - riskinä pöly ja ”pimeys” navettaan</a:t>
            </a:r>
          </a:p>
          <a:p>
            <a:pPr eaLnBrk="1" hangingPunct="1">
              <a:lnSpc>
                <a:spcPct val="80000"/>
              </a:lnSpc>
              <a:buClr>
                <a:schemeClr val="folHlink"/>
              </a:buClr>
              <a:buFont typeface="Wingdings" panose="05000000000000000000" pitchFamily="2" charset="2"/>
              <a:buChar char="Ø"/>
            </a:pPr>
            <a:r>
              <a:rPr lang="fi-FI" altLang="fi-FI" sz="2400" b="1">
                <a:solidFill>
                  <a:schemeClr val="folHlink"/>
                </a:solidFill>
              </a:rPr>
              <a:t>Olki</a:t>
            </a:r>
          </a:p>
          <a:p>
            <a:pPr lvl="1" eaLnBrk="1" hangingPunct="1">
              <a:lnSpc>
                <a:spcPct val="80000"/>
              </a:lnSpc>
              <a:buClr>
                <a:schemeClr val="folHlink"/>
              </a:buClr>
              <a:buFont typeface="Wingdings" panose="05000000000000000000" pitchFamily="2" charset="2"/>
              <a:buChar char="Ø"/>
            </a:pPr>
            <a:r>
              <a:rPr lang="fi-FI" altLang="fi-FI" sz="2000" b="1">
                <a:solidFill>
                  <a:schemeClr val="folHlink"/>
                </a:solidFill>
              </a:rPr>
              <a:t>etuna valoisuus - riskinä home, huono imukyky</a:t>
            </a:r>
          </a:p>
          <a:p>
            <a:pPr eaLnBrk="1" hangingPunct="1">
              <a:lnSpc>
                <a:spcPct val="80000"/>
              </a:lnSpc>
              <a:buClr>
                <a:schemeClr val="folHlink"/>
              </a:buClr>
              <a:buFont typeface="Wingdings" panose="05000000000000000000" pitchFamily="2" charset="2"/>
              <a:buChar char="Ø"/>
            </a:pPr>
            <a:r>
              <a:rPr lang="fi-FI" altLang="fi-FI" sz="2400" b="1">
                <a:solidFill>
                  <a:schemeClr val="folHlink"/>
                </a:solidFill>
              </a:rPr>
              <a:t>Kutterinlastu</a:t>
            </a:r>
          </a:p>
          <a:p>
            <a:pPr lvl="1" eaLnBrk="1" hangingPunct="1">
              <a:lnSpc>
                <a:spcPct val="80000"/>
              </a:lnSpc>
              <a:buClr>
                <a:schemeClr val="folHlink"/>
              </a:buClr>
              <a:buFont typeface="Wingdings" panose="05000000000000000000" pitchFamily="2" charset="2"/>
              <a:buChar char="Ø"/>
            </a:pPr>
            <a:r>
              <a:rPr lang="fi-FI" altLang="fi-FI" sz="2000" b="1">
                <a:solidFill>
                  <a:schemeClr val="folHlink"/>
                </a:solidFill>
              </a:rPr>
              <a:t>etuna valoisuus - riskinä home, haavat, tikut utareissa</a:t>
            </a:r>
          </a:p>
          <a:p>
            <a:pPr eaLnBrk="1" hangingPunct="1">
              <a:lnSpc>
                <a:spcPct val="80000"/>
              </a:lnSpc>
              <a:buClr>
                <a:schemeClr val="folHlink"/>
              </a:buClr>
              <a:buFont typeface="Wingdings" panose="05000000000000000000" pitchFamily="2" charset="2"/>
              <a:buChar char="Ø"/>
            </a:pPr>
            <a:r>
              <a:rPr lang="fi-FI" altLang="fi-FI" sz="2400" b="1">
                <a:solidFill>
                  <a:schemeClr val="folHlink"/>
                </a:solidFill>
              </a:rPr>
              <a:t>Sahanpuru</a:t>
            </a:r>
          </a:p>
          <a:p>
            <a:pPr lvl="1" eaLnBrk="1" hangingPunct="1">
              <a:lnSpc>
                <a:spcPct val="80000"/>
              </a:lnSpc>
              <a:buClr>
                <a:schemeClr val="folHlink"/>
              </a:buClr>
              <a:buFont typeface="Wingdings" panose="05000000000000000000" pitchFamily="2" charset="2"/>
              <a:buChar char="Ø"/>
            </a:pPr>
            <a:r>
              <a:rPr lang="fi-FI" altLang="fi-FI" sz="2000" b="1">
                <a:solidFill>
                  <a:schemeClr val="folHlink"/>
                </a:solidFill>
              </a:rPr>
              <a:t>etuna valoisuus - riskinä klebsiella-bakteeri liian kosteana</a:t>
            </a:r>
          </a:p>
          <a:p>
            <a:pPr lvl="1" eaLnBrk="1" hangingPunct="1">
              <a:lnSpc>
                <a:spcPct val="80000"/>
              </a:lnSpc>
              <a:buClr>
                <a:schemeClr val="folHlink"/>
              </a:buClr>
              <a:buFont typeface="Wingdings" panose="05000000000000000000" pitchFamily="2" charset="2"/>
              <a:buNone/>
            </a:pPr>
            <a:r>
              <a:rPr lang="fi-FI" altLang="fi-FI" sz="2000" b="1">
                <a:solidFill>
                  <a:schemeClr val="folHlink"/>
                </a:solidFill>
              </a:rPr>
              <a:t>	varastoituna</a:t>
            </a:r>
          </a:p>
          <a:p>
            <a:pPr lvl="1" eaLnBrk="1" hangingPunct="1">
              <a:lnSpc>
                <a:spcPct val="80000"/>
              </a:lnSpc>
              <a:buClr>
                <a:schemeClr val="folHlink"/>
              </a:buClr>
              <a:buFont typeface="Wingdings" panose="05000000000000000000" pitchFamily="2" charset="2"/>
              <a:buNone/>
            </a:pPr>
            <a:endParaRPr lang="fi-FI" altLang="fi-FI" sz="800" b="1">
              <a:solidFill>
                <a:schemeClr val="folHlink"/>
              </a:solidFill>
            </a:endParaRPr>
          </a:p>
          <a:p>
            <a:pPr eaLnBrk="1" hangingPunct="1">
              <a:lnSpc>
                <a:spcPct val="80000"/>
              </a:lnSpc>
              <a:buClr>
                <a:schemeClr val="folHlink"/>
              </a:buClr>
              <a:buFont typeface="Wingdings" panose="05000000000000000000" pitchFamily="2" charset="2"/>
              <a:buChar char="Ø"/>
            </a:pPr>
            <a:r>
              <a:rPr lang="fi-FI" altLang="fi-FI" sz="2400" b="1">
                <a:solidFill>
                  <a:srgbClr val="FF0000"/>
                </a:solidFill>
              </a:rPr>
              <a:t>Oli kuivikemateriaali mikä hyvänsä, sen on oltava</a:t>
            </a:r>
          </a:p>
          <a:p>
            <a:pPr eaLnBrk="1" hangingPunct="1">
              <a:lnSpc>
                <a:spcPct val="80000"/>
              </a:lnSpc>
              <a:buClr>
                <a:schemeClr val="folHlink"/>
              </a:buClr>
              <a:buFont typeface="Wingdings" panose="05000000000000000000" pitchFamily="2" charset="2"/>
              <a:buNone/>
            </a:pPr>
            <a:r>
              <a:rPr lang="fi-FI" altLang="fi-FI" sz="2400" b="1">
                <a:solidFill>
                  <a:srgbClr val="FF0000"/>
                </a:solidFill>
              </a:rPr>
              <a:t>	sopivan kuivaa, laadukasta ja oikein varastoitua - </a:t>
            </a:r>
          </a:p>
          <a:p>
            <a:pPr eaLnBrk="1" hangingPunct="1">
              <a:lnSpc>
                <a:spcPct val="80000"/>
              </a:lnSpc>
              <a:buClr>
                <a:schemeClr val="folHlink"/>
              </a:buClr>
              <a:buFont typeface="Wingdings" panose="05000000000000000000" pitchFamily="2" charset="2"/>
              <a:buNone/>
            </a:pPr>
            <a:r>
              <a:rPr lang="fi-FI" altLang="fi-FI" sz="2400" b="1">
                <a:solidFill>
                  <a:srgbClr val="FF0000"/>
                </a:solidFill>
              </a:rPr>
              <a:t>	myös tilalla</a:t>
            </a:r>
          </a:p>
        </p:txBody>
      </p:sp>
    </p:spTree>
    <p:extLst>
      <p:ext uri="{BB962C8B-B14F-4D97-AF65-F5344CB8AC3E}">
        <p14:creationId xmlns:p14="http://schemas.microsoft.com/office/powerpoint/2010/main" val="3371627750"/>
      </p:ext>
    </p:extLst>
  </p:cSld>
  <p:clrMapOvr>
    <a:masterClrMapping/>
  </p:clrMapOvr>
  <p:transition>
    <p:wipe dir="r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Päivämäärän paikkamerkki 4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A12AF8EF-9465-448F-BD31-42B7742DB3F7}" type="datetime1">
              <a:rPr lang="fi-FI" altLang="fi-FI" sz="100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17.11.2020</a:t>
            </a:fld>
            <a:endParaRPr lang="fi-FI" altLang="fi-FI" sz="1000">
              <a:solidFill>
                <a:srgbClr val="000000"/>
              </a:solidFill>
            </a:endParaRPr>
          </a:p>
        </p:txBody>
      </p:sp>
      <p:sp>
        <p:nvSpPr>
          <p:cNvPr id="60419" name="Dian numeron paikkamerkki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0C41C3C4-C97D-4D0B-9B54-516BD3CF0429}" type="slidenum">
              <a:rPr lang="fi-FI" altLang="fi-FI" sz="100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48</a:t>
            </a:fld>
            <a:endParaRPr lang="fi-FI" altLang="fi-FI" sz="1000">
              <a:solidFill>
                <a:srgbClr val="000000"/>
              </a:solidFill>
            </a:endParaRPr>
          </a:p>
        </p:txBody>
      </p:sp>
      <p:sp>
        <p:nvSpPr>
          <p:cNvPr id="60420" name="Rectangle 2"/>
          <p:cNvSpPr>
            <a:spLocks noGrp="1" noChangeArrowheads="1"/>
          </p:cNvSpPr>
          <p:nvPr>
            <p:ph type="title"/>
          </p:nvPr>
        </p:nvSpPr>
        <p:spPr>
          <a:xfrm>
            <a:off x="5880100" y="549275"/>
            <a:ext cx="4330700" cy="1143000"/>
          </a:xfrm>
        </p:spPr>
        <p:txBody>
          <a:bodyPr/>
          <a:lstStyle/>
          <a:p>
            <a:pPr eaLnBrk="1" hangingPunct="1"/>
            <a:r>
              <a:rPr lang="fi-FI" altLang="fi-FI" b="1">
                <a:solidFill>
                  <a:schemeClr val="folHlink"/>
                </a:solidFill>
              </a:rPr>
              <a:t>Hyvä lypsyhygienia</a:t>
            </a:r>
            <a:r>
              <a:rPr lang="fi-FI" altLang="fi-FI" sz="3200" b="1"/>
              <a:t> </a:t>
            </a:r>
          </a:p>
        </p:txBody>
      </p:sp>
      <p:sp>
        <p:nvSpPr>
          <p:cNvPr id="60421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5016500" y="2436814"/>
            <a:ext cx="5435600" cy="4421187"/>
          </a:xfrm>
        </p:spPr>
        <p:txBody>
          <a:bodyPr/>
          <a:lstStyle/>
          <a:p>
            <a:pPr marL="609600" indent="-609600" eaLnBrk="1" hangingPunct="1">
              <a:buClr>
                <a:schemeClr val="folHlink"/>
              </a:buClr>
              <a:buFont typeface="Wingdings" panose="05000000000000000000" pitchFamily="2" charset="2"/>
              <a:buChar char="Ø"/>
            </a:pPr>
            <a:r>
              <a:rPr lang="fi-FI" altLang="fi-FI" sz="2400" b="1">
                <a:solidFill>
                  <a:schemeClr val="folHlink"/>
                </a:solidFill>
              </a:rPr>
              <a:t>Pese kätesi aina ennen kuin</a:t>
            </a:r>
          </a:p>
          <a:p>
            <a:pPr marL="609600" indent="-609600" eaLnBrk="1" hangingPunct="1">
              <a:buClr>
                <a:schemeClr val="folHlink"/>
              </a:buClr>
              <a:buNone/>
            </a:pPr>
            <a:r>
              <a:rPr lang="fi-FI" altLang="fi-FI" sz="2400" b="1">
                <a:solidFill>
                  <a:schemeClr val="folHlink"/>
                </a:solidFill>
              </a:rPr>
              <a:t>	aloitat varsinaisen lypsytyön, ja</a:t>
            </a:r>
          </a:p>
          <a:p>
            <a:pPr marL="609600" indent="-609600" eaLnBrk="1" hangingPunct="1">
              <a:buClr>
                <a:schemeClr val="folHlink"/>
              </a:buClr>
              <a:buNone/>
            </a:pPr>
            <a:r>
              <a:rPr lang="fi-FI" altLang="fi-FI" sz="2400" b="1">
                <a:solidFill>
                  <a:schemeClr val="folHlink"/>
                </a:solidFill>
              </a:rPr>
              <a:t>	</a:t>
            </a:r>
            <a:r>
              <a:rPr lang="fi-FI" altLang="fi-FI" sz="2400" b="1">
                <a:solidFill>
                  <a:srgbClr val="44B317"/>
                </a:solidFill>
              </a:rPr>
              <a:t>pidä kädet puhtaana</a:t>
            </a:r>
            <a:r>
              <a:rPr lang="fi-FI" altLang="fi-FI" sz="2400" b="1">
                <a:solidFill>
                  <a:schemeClr val="folHlink"/>
                </a:solidFill>
              </a:rPr>
              <a:t> koko</a:t>
            </a:r>
          </a:p>
          <a:p>
            <a:pPr marL="609600" indent="-609600" eaLnBrk="1" hangingPunct="1">
              <a:buClr>
                <a:schemeClr val="folHlink"/>
              </a:buClr>
              <a:buNone/>
            </a:pPr>
            <a:r>
              <a:rPr lang="fi-FI" altLang="fi-FI" sz="2400" b="1">
                <a:solidFill>
                  <a:schemeClr val="folHlink"/>
                </a:solidFill>
              </a:rPr>
              <a:t>	lypsyn ajan !</a:t>
            </a:r>
          </a:p>
          <a:p>
            <a:pPr marL="609600" indent="-609600" eaLnBrk="1" hangingPunct="1">
              <a:buClr>
                <a:schemeClr val="folHlink"/>
              </a:buClr>
              <a:buNone/>
            </a:pPr>
            <a:endParaRPr lang="fi-FI" altLang="fi-FI" sz="1000" b="1">
              <a:solidFill>
                <a:schemeClr val="folHlink"/>
              </a:solidFill>
            </a:endParaRPr>
          </a:p>
          <a:p>
            <a:pPr marL="609600" indent="-609600" eaLnBrk="1" hangingPunct="1">
              <a:buClr>
                <a:schemeClr val="folHlink"/>
              </a:buClr>
              <a:buFont typeface="Wingdings" panose="05000000000000000000" pitchFamily="2" charset="2"/>
              <a:buChar char="Ø"/>
            </a:pPr>
            <a:r>
              <a:rPr lang="fi-FI" altLang="fi-FI" sz="2400" b="1">
                <a:solidFill>
                  <a:schemeClr val="folHlink"/>
                </a:solidFill>
              </a:rPr>
              <a:t>Asiallinen ja puhdas lypsyasu</a:t>
            </a:r>
          </a:p>
          <a:p>
            <a:pPr marL="609600" indent="-609600" eaLnBrk="1" hangingPunct="1">
              <a:buNone/>
            </a:pPr>
            <a:endParaRPr lang="fi-FI" altLang="fi-FI" sz="2800"/>
          </a:p>
        </p:txBody>
      </p:sp>
      <p:pic>
        <p:nvPicPr>
          <p:cNvPr id="60422" name="Picture 11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92313" y="1268413"/>
            <a:ext cx="2952750" cy="2449512"/>
          </a:xfrm>
          <a:noFill/>
        </p:spPr>
      </p:pic>
      <p:pic>
        <p:nvPicPr>
          <p:cNvPr id="60423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3789363"/>
            <a:ext cx="2952750" cy="254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2394413"/>
      </p:ext>
    </p:extLst>
  </p:cSld>
  <p:clrMapOvr>
    <a:masterClrMapping/>
  </p:clrMapOvr>
  <p:transition>
    <p:wipe dir="r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Päivämäärän paikkamerkki 4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AB6BDA23-AE8F-4C87-A18B-89222CEF1FBE}" type="datetime1">
              <a:rPr lang="fi-FI" altLang="fi-FI" sz="100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17.11.2020</a:t>
            </a:fld>
            <a:endParaRPr lang="fi-FI" altLang="fi-FI" sz="1000">
              <a:solidFill>
                <a:srgbClr val="000000"/>
              </a:solidFill>
            </a:endParaRPr>
          </a:p>
        </p:txBody>
      </p:sp>
      <p:sp>
        <p:nvSpPr>
          <p:cNvPr id="61443" name="Dian numeron paikkamerkki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2C74D9F5-D8D1-4664-9F98-8A529EF5CEDC}" type="slidenum">
              <a:rPr lang="fi-FI" altLang="fi-FI" sz="100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49</a:t>
            </a:fld>
            <a:endParaRPr lang="fi-FI" altLang="fi-FI" sz="1000">
              <a:solidFill>
                <a:srgbClr val="000000"/>
              </a:solidFill>
            </a:endParaRPr>
          </a:p>
        </p:txBody>
      </p:sp>
      <p:sp>
        <p:nvSpPr>
          <p:cNvPr id="6144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i-FI" altLang="fi-FI" b="1">
                <a:solidFill>
                  <a:schemeClr val="folHlink"/>
                </a:solidFill>
              </a:rPr>
              <a:t>Lypsyvälineitä</a:t>
            </a:r>
          </a:p>
        </p:txBody>
      </p:sp>
      <p:sp>
        <p:nvSpPr>
          <p:cNvPr id="61445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6167438" y="1628775"/>
            <a:ext cx="4500562" cy="4421188"/>
          </a:xfrm>
        </p:spPr>
        <p:txBody>
          <a:bodyPr/>
          <a:lstStyle/>
          <a:p>
            <a:pPr eaLnBrk="1" hangingPunct="1">
              <a:buClr>
                <a:schemeClr val="folHlink"/>
              </a:buClr>
              <a:buFont typeface="Wingdings" panose="05000000000000000000" pitchFamily="2" charset="2"/>
              <a:buChar char="Ø"/>
            </a:pPr>
            <a:r>
              <a:rPr lang="fi-FI" altLang="fi-FI" sz="2800" b="1">
                <a:solidFill>
                  <a:schemeClr val="folHlink"/>
                </a:solidFill>
              </a:rPr>
              <a:t>Lypsyliinat – puhtaus !</a:t>
            </a:r>
          </a:p>
          <a:p>
            <a:pPr eaLnBrk="1" hangingPunct="1">
              <a:buClr>
                <a:schemeClr val="folHlink"/>
              </a:buClr>
              <a:buFont typeface="Wingdings" panose="05000000000000000000" pitchFamily="2" charset="2"/>
              <a:buChar char="Ø"/>
            </a:pPr>
            <a:r>
              <a:rPr lang="fi-FI" altLang="fi-FI" sz="2800" b="1">
                <a:solidFill>
                  <a:schemeClr val="folHlink"/>
                </a:solidFill>
              </a:rPr>
              <a:t>Kaksiosainen sanko</a:t>
            </a:r>
          </a:p>
          <a:p>
            <a:pPr eaLnBrk="1" hangingPunct="1">
              <a:buClr>
                <a:schemeClr val="folHlink"/>
              </a:buClr>
              <a:buFont typeface="Wingdings" panose="05000000000000000000" pitchFamily="2" charset="2"/>
              <a:buChar char="Ø"/>
            </a:pPr>
            <a:r>
              <a:rPr lang="fi-FI" altLang="fi-FI" sz="2800" b="1">
                <a:solidFill>
                  <a:schemeClr val="folHlink"/>
                </a:solidFill>
              </a:rPr>
              <a:t>Lämmin vesi </a:t>
            </a:r>
          </a:p>
          <a:p>
            <a:pPr eaLnBrk="1" hangingPunct="1">
              <a:buClr>
                <a:schemeClr val="folHlink"/>
              </a:buClr>
              <a:buFont typeface="Wingdings" panose="05000000000000000000" pitchFamily="2" charset="2"/>
              <a:buNone/>
            </a:pPr>
            <a:r>
              <a:rPr lang="fi-FI" altLang="fi-FI" sz="2800" b="1">
                <a:solidFill>
                  <a:schemeClr val="folHlink"/>
                </a:solidFill>
              </a:rPr>
              <a:t>	(noin +55</a:t>
            </a:r>
            <a:r>
              <a:rPr lang="en-US" altLang="fi-FI" sz="2800" b="1">
                <a:solidFill>
                  <a:schemeClr val="folHlink"/>
                </a:solidFill>
                <a:cs typeface="Arial" panose="020B0604020202020204" pitchFamily="34" charset="0"/>
              </a:rPr>
              <a:t>°C)</a:t>
            </a:r>
          </a:p>
          <a:p>
            <a:pPr eaLnBrk="1" hangingPunct="1">
              <a:buClr>
                <a:schemeClr val="folHlink"/>
              </a:buClr>
              <a:buFont typeface="Wingdings" panose="05000000000000000000" pitchFamily="2" charset="2"/>
              <a:buChar char="Ø"/>
            </a:pPr>
            <a:r>
              <a:rPr lang="fi-FI" altLang="fi-FI" sz="2800" b="1">
                <a:solidFill>
                  <a:schemeClr val="folHlink"/>
                </a:solidFill>
              </a:rPr>
              <a:t>Suihkemuki</a:t>
            </a:r>
          </a:p>
          <a:p>
            <a:pPr eaLnBrk="1" hangingPunct="1">
              <a:buClr>
                <a:schemeClr val="folHlink"/>
              </a:buClr>
              <a:buFont typeface="Wingdings" panose="05000000000000000000" pitchFamily="2" charset="2"/>
              <a:buChar char="Ø"/>
            </a:pPr>
            <a:r>
              <a:rPr lang="fi-FI" altLang="fi-FI" sz="2800" b="1">
                <a:solidFill>
                  <a:schemeClr val="folHlink"/>
                </a:solidFill>
              </a:rPr>
              <a:t>Käsineet – puhtaus !</a:t>
            </a:r>
          </a:p>
          <a:p>
            <a:pPr eaLnBrk="1" hangingPunct="1">
              <a:buClr>
                <a:schemeClr val="folHlink"/>
              </a:buClr>
              <a:buFont typeface="Wingdings" panose="05000000000000000000" pitchFamily="2" charset="2"/>
              <a:buChar char="Ø"/>
            </a:pPr>
            <a:r>
              <a:rPr lang="en-US" altLang="fi-FI" sz="2800" b="1">
                <a:solidFill>
                  <a:schemeClr val="folHlink"/>
                </a:solidFill>
                <a:cs typeface="Arial" panose="020B0604020202020204" pitchFamily="34" charset="0"/>
              </a:rPr>
              <a:t>Solutestivälineet</a:t>
            </a:r>
          </a:p>
          <a:p>
            <a:pPr eaLnBrk="1" hangingPunct="1">
              <a:buClr>
                <a:schemeClr val="folHlink"/>
              </a:buClr>
              <a:buFont typeface="Wingdings" panose="05000000000000000000" pitchFamily="2" charset="2"/>
              <a:buChar char="Ø"/>
            </a:pPr>
            <a:r>
              <a:rPr lang="en-US" altLang="fi-FI" sz="2800" b="1">
                <a:solidFill>
                  <a:schemeClr val="folHlink"/>
                </a:solidFill>
                <a:cs typeface="Arial" panose="020B0604020202020204" pitchFamily="34" charset="0"/>
              </a:rPr>
              <a:t>Merkitsemisvälineet</a:t>
            </a:r>
          </a:p>
          <a:p>
            <a:pPr eaLnBrk="1" hangingPunct="1">
              <a:buClr>
                <a:schemeClr val="folHlink"/>
              </a:buClr>
              <a:buFont typeface="Wingdings" panose="05000000000000000000" pitchFamily="2" charset="2"/>
              <a:buChar char="Ø"/>
            </a:pPr>
            <a:endParaRPr lang="en-US" altLang="fi-FI" sz="2800" b="1">
              <a:solidFill>
                <a:schemeClr val="folHlink"/>
              </a:solidFill>
              <a:cs typeface="Arial" panose="020B0604020202020204" pitchFamily="34" charset="0"/>
            </a:endParaRPr>
          </a:p>
          <a:p>
            <a:pPr eaLnBrk="1" hangingPunct="1">
              <a:buClr>
                <a:schemeClr val="folHlink"/>
              </a:buClr>
              <a:buFont typeface="Wingdings" panose="05000000000000000000" pitchFamily="2" charset="2"/>
              <a:buChar char="Ø"/>
            </a:pPr>
            <a:endParaRPr lang="en-US" altLang="fi-FI" sz="2800" b="1">
              <a:solidFill>
                <a:schemeClr val="folHlink"/>
              </a:solidFill>
              <a:cs typeface="Arial" panose="020B0604020202020204" pitchFamily="34" charset="0"/>
            </a:endParaRPr>
          </a:p>
          <a:p>
            <a:pPr eaLnBrk="1" hangingPunct="1"/>
            <a:endParaRPr lang="en-US" altLang="fi-FI" sz="2400" b="1">
              <a:solidFill>
                <a:schemeClr val="folHlink"/>
              </a:solidFill>
              <a:cs typeface="Arial" panose="020B0604020202020204" pitchFamily="34" charset="0"/>
            </a:endParaRPr>
          </a:p>
          <a:p>
            <a:pPr eaLnBrk="1" hangingPunct="1"/>
            <a:endParaRPr lang="en-US" altLang="fi-FI" sz="2800">
              <a:cs typeface="Arial" panose="020B0604020202020204" pitchFamily="34" charset="0"/>
            </a:endParaRPr>
          </a:p>
        </p:txBody>
      </p:sp>
      <p:pic>
        <p:nvPicPr>
          <p:cNvPr id="61446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19288" y="1628776"/>
            <a:ext cx="4176712" cy="4392613"/>
          </a:xfrm>
          <a:noFill/>
        </p:spPr>
      </p:pic>
    </p:spTree>
    <p:extLst>
      <p:ext uri="{BB962C8B-B14F-4D97-AF65-F5344CB8AC3E}">
        <p14:creationId xmlns:p14="http://schemas.microsoft.com/office/powerpoint/2010/main" val="3729826806"/>
      </p:ext>
    </p:extLst>
  </p:cSld>
  <p:clrMapOvr>
    <a:masterClrMapping/>
  </p:clrMapOvr>
  <p:transition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Päivämäärän paikkamerkki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F91F601D-49B1-4696-BEB2-CEF708859642}" type="datetime1">
              <a:rPr lang="fi-FI" altLang="fi-FI" sz="100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17.11.2020</a:t>
            </a:fld>
            <a:endParaRPr lang="fi-FI" altLang="fi-FI" sz="1000">
              <a:solidFill>
                <a:srgbClr val="000000"/>
              </a:solidFill>
            </a:endParaRPr>
          </a:p>
        </p:txBody>
      </p:sp>
      <p:sp>
        <p:nvSpPr>
          <p:cNvPr id="76803" name="Dian numeron paikkamerkki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4E02AD4B-80E1-4294-B40D-FCA0D6DDC5D1}" type="slidenum">
              <a:rPr lang="fi-FI" altLang="fi-FI" sz="100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5</a:t>
            </a:fld>
            <a:endParaRPr lang="fi-FI" altLang="fi-FI" sz="1000">
              <a:solidFill>
                <a:srgbClr val="000000"/>
              </a:solidFill>
            </a:endParaRPr>
          </a:p>
        </p:txBody>
      </p:sp>
      <p:sp>
        <p:nvSpPr>
          <p:cNvPr id="76804" name="Rectangle 2"/>
          <p:cNvSpPr>
            <a:spLocks noGrp="1" noChangeArrowheads="1"/>
          </p:cNvSpPr>
          <p:nvPr>
            <p:ph type="title"/>
          </p:nvPr>
        </p:nvSpPr>
        <p:spPr>
          <a:xfrm>
            <a:off x="3719513" y="0"/>
            <a:ext cx="6635750" cy="1143000"/>
          </a:xfrm>
        </p:spPr>
        <p:txBody>
          <a:bodyPr/>
          <a:lstStyle/>
          <a:p>
            <a:pPr eaLnBrk="1" hangingPunct="1"/>
            <a:r>
              <a:rPr lang="fi-FI" altLang="fi-FI" sz="3200" b="1">
                <a:solidFill>
                  <a:schemeClr val="folHlink"/>
                </a:solidFill>
              </a:rPr>
              <a:t>Lainsäädäntö omavalvonnasta</a:t>
            </a:r>
          </a:p>
        </p:txBody>
      </p:sp>
      <p:sp>
        <p:nvSpPr>
          <p:cNvPr id="7680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47851" y="1773239"/>
            <a:ext cx="8162925" cy="4421187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Clr>
                <a:schemeClr val="folHlink"/>
              </a:buClr>
              <a:buFont typeface="Wingdings" panose="05000000000000000000" pitchFamily="2" charset="2"/>
              <a:buChar char="Ø"/>
            </a:pPr>
            <a:r>
              <a:rPr lang="fi-FI" altLang="fi-FI" sz="2400" dirty="0">
                <a:solidFill>
                  <a:schemeClr val="folHlink"/>
                </a:solidFill>
              </a:rPr>
              <a:t>Elintarvikelaki, 19 §: Omavalvontavaatimus</a:t>
            </a:r>
          </a:p>
          <a:p>
            <a:pPr eaLnBrk="1" hangingPunct="1">
              <a:lnSpc>
                <a:spcPct val="80000"/>
              </a:lnSpc>
              <a:buClr>
                <a:schemeClr val="folHlink"/>
              </a:buClr>
              <a:buFont typeface="Wingdings" panose="05000000000000000000" pitchFamily="2" charset="2"/>
              <a:buNone/>
            </a:pPr>
            <a:endParaRPr lang="fi-FI" altLang="fi-FI" sz="2400" dirty="0">
              <a:solidFill>
                <a:schemeClr val="folHlink"/>
              </a:solidFill>
            </a:endParaRPr>
          </a:p>
          <a:p>
            <a:pPr eaLnBrk="1" hangingPunct="1">
              <a:lnSpc>
                <a:spcPct val="80000"/>
              </a:lnSpc>
              <a:buClr>
                <a:schemeClr val="folHlink"/>
              </a:buClr>
              <a:buFont typeface="Wingdings" panose="05000000000000000000" pitchFamily="2" charset="2"/>
              <a:buChar char="Ø"/>
            </a:pPr>
            <a:r>
              <a:rPr lang="fi-FI" altLang="fi-FI" sz="2400" dirty="0">
                <a:solidFill>
                  <a:schemeClr val="folHlink"/>
                </a:solidFill>
              </a:rPr>
              <a:t>Alkutuotantoasetus (Maa- ja metsätalousministeriön asetus alkutuotannolle elintarviketurvallisuuden varmistamiseksi asetettavista vaatimuksista)</a:t>
            </a:r>
          </a:p>
          <a:p>
            <a:pPr lvl="1" eaLnBrk="1" hangingPunct="1">
              <a:lnSpc>
                <a:spcPct val="80000"/>
              </a:lnSpc>
              <a:buClr>
                <a:schemeClr val="folHlink"/>
              </a:buClr>
              <a:buFont typeface="Wingdings" panose="05000000000000000000" pitchFamily="2" charset="2"/>
              <a:buNone/>
            </a:pPr>
            <a:endParaRPr lang="fi-FI" altLang="fi-FI" sz="800" i="1" dirty="0">
              <a:solidFill>
                <a:schemeClr val="folHlink"/>
              </a:solidFill>
              <a:latin typeface="Helvetica" panose="020B0604020202020204" pitchFamily="34" charset="0"/>
            </a:endParaRPr>
          </a:p>
          <a:p>
            <a:pPr lvl="1" eaLnBrk="1" hangingPunct="1">
              <a:lnSpc>
                <a:spcPct val="80000"/>
              </a:lnSpc>
              <a:buClr>
                <a:schemeClr val="folHlink"/>
              </a:buClr>
              <a:buFont typeface="Wingdings" panose="05000000000000000000" pitchFamily="2" charset="2"/>
              <a:buChar char="Ø"/>
            </a:pPr>
            <a:r>
              <a:rPr lang="fi-FI" altLang="fi-FI" sz="2000" b="1" i="1" dirty="0">
                <a:solidFill>
                  <a:schemeClr val="folHlink"/>
                </a:solidFill>
                <a:latin typeface="Helvetica" panose="020B0604020202020204" pitchFamily="34" charset="0"/>
              </a:rPr>
              <a:t>Alkutuotannon toimijan on kuvattava alkutuotantopaikalla käytettävät keskeiset menettelyt elintarvikelain 19 §:n mukaisen omavalvonnan toteuttamiseksi (astui voimaan 1.3.2007)</a:t>
            </a:r>
          </a:p>
          <a:p>
            <a:pPr lvl="1" eaLnBrk="1" hangingPunct="1">
              <a:lnSpc>
                <a:spcPct val="80000"/>
              </a:lnSpc>
              <a:buClr>
                <a:schemeClr val="folHlink"/>
              </a:buClr>
              <a:buFont typeface="Wingdings" panose="05000000000000000000" pitchFamily="2" charset="2"/>
              <a:buNone/>
            </a:pPr>
            <a:endParaRPr lang="fi-FI" altLang="fi-FI" sz="800" b="1" i="1" dirty="0">
              <a:solidFill>
                <a:schemeClr val="folHlink"/>
              </a:solidFill>
              <a:latin typeface="Helvetica" panose="020B0604020202020204" pitchFamily="34" charset="0"/>
            </a:endParaRPr>
          </a:p>
          <a:p>
            <a:pPr lvl="1" eaLnBrk="1" hangingPunct="1">
              <a:lnSpc>
                <a:spcPct val="80000"/>
              </a:lnSpc>
              <a:buClr>
                <a:schemeClr val="folHlink"/>
              </a:buClr>
              <a:buFont typeface="Wingdings" panose="05000000000000000000" pitchFamily="2" charset="2"/>
              <a:buChar char="Ø"/>
            </a:pPr>
            <a:r>
              <a:rPr lang="fi-FI" altLang="fi-FI" sz="2000" b="1" i="1" dirty="0">
                <a:solidFill>
                  <a:schemeClr val="folHlink"/>
                </a:solidFill>
                <a:latin typeface="Helvetica" panose="020B0604020202020204" pitchFamily="34" charset="0"/>
              </a:rPr>
              <a:t>Alkutuotantoasetuksessa on lueteltu ne asiat, joista alkutuotannon toimijan on laadittava kuvaus (= ne tekijät, joiden puutteellinen hallinta voi vaikuttaa haitallisesti elintarvikkeen turvallisuuteen)</a:t>
            </a:r>
          </a:p>
          <a:p>
            <a:pPr eaLnBrk="1" hangingPunct="1">
              <a:lnSpc>
                <a:spcPct val="80000"/>
              </a:lnSpc>
            </a:pPr>
            <a:endParaRPr lang="fi-FI" altLang="fi-FI" sz="2000" b="1" dirty="0">
              <a:solidFill>
                <a:schemeClr val="folHlink"/>
              </a:solidFill>
            </a:endParaRPr>
          </a:p>
        </p:txBody>
      </p:sp>
      <p:pic>
        <p:nvPicPr>
          <p:cNvPr id="76806" name="Picture 4" descr="megafoni_lev2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2850" y="908050"/>
            <a:ext cx="1265238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1346347"/>
      </p:ext>
    </p:extLst>
  </p:cSld>
  <p:clrMapOvr>
    <a:masterClrMapping/>
  </p:clrMapOvr>
  <p:transition>
    <p:wipe dir="r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Päivämäärän paikkamerkki 4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EB30B399-3FCF-4517-BB7F-21CC8ABD801B}" type="datetime1">
              <a:rPr lang="fi-FI" altLang="fi-FI" sz="100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17.11.2020</a:t>
            </a:fld>
            <a:endParaRPr lang="fi-FI" altLang="fi-FI" sz="1000">
              <a:solidFill>
                <a:srgbClr val="000000"/>
              </a:solidFill>
            </a:endParaRPr>
          </a:p>
        </p:txBody>
      </p:sp>
      <p:sp>
        <p:nvSpPr>
          <p:cNvPr id="62467" name="Dian numeron paikkamerkki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E592C446-2826-45D7-85D7-735550F9A50C}" type="slidenum">
              <a:rPr lang="fi-FI" altLang="fi-FI" sz="100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50</a:t>
            </a:fld>
            <a:endParaRPr lang="fi-FI" altLang="fi-FI" sz="1000">
              <a:solidFill>
                <a:srgbClr val="000000"/>
              </a:solidFill>
            </a:endParaRPr>
          </a:p>
        </p:txBody>
      </p:sp>
      <p:sp>
        <p:nvSpPr>
          <p:cNvPr id="62468" name="Rectangle 2"/>
          <p:cNvSpPr>
            <a:spLocks noGrp="1" noChangeArrowheads="1"/>
          </p:cNvSpPr>
          <p:nvPr>
            <p:ph type="title"/>
          </p:nvPr>
        </p:nvSpPr>
        <p:spPr>
          <a:xfrm>
            <a:off x="3575050" y="0"/>
            <a:ext cx="6635750" cy="1417638"/>
          </a:xfrm>
        </p:spPr>
        <p:txBody>
          <a:bodyPr/>
          <a:lstStyle/>
          <a:p>
            <a:pPr eaLnBrk="1" hangingPunct="1"/>
            <a:r>
              <a:rPr lang="fi-FI" altLang="fi-FI" b="1">
                <a:solidFill>
                  <a:schemeClr val="folHlink"/>
                </a:solidFill>
              </a:rPr>
              <a:t>Utareen pyyhkiminen</a:t>
            </a:r>
            <a:r>
              <a:rPr lang="fi-FI" altLang="fi-FI"/>
              <a:t> </a:t>
            </a:r>
          </a:p>
        </p:txBody>
      </p:sp>
      <p:sp>
        <p:nvSpPr>
          <p:cNvPr id="62469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6205539" y="1484314"/>
            <a:ext cx="4283075" cy="5545137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Clr>
                <a:schemeClr val="folHlink"/>
              </a:buClr>
              <a:buFont typeface="Wingdings" panose="05000000000000000000" pitchFamily="2" charset="2"/>
              <a:buChar char="Ø"/>
            </a:pPr>
            <a:r>
              <a:rPr lang="fi-FI" altLang="fi-FI" sz="2000" b="1">
                <a:solidFill>
                  <a:schemeClr val="folHlink"/>
                </a:solidFill>
              </a:rPr>
              <a:t>Puhdista utareen alaosa ja</a:t>
            </a:r>
          </a:p>
          <a:p>
            <a:pPr eaLnBrk="1" hangingPunct="1">
              <a:lnSpc>
                <a:spcPct val="80000"/>
              </a:lnSpc>
              <a:buClr>
                <a:schemeClr val="folHlink"/>
              </a:buClr>
              <a:buFont typeface="Wingdings" panose="05000000000000000000" pitchFamily="2" charset="2"/>
              <a:buNone/>
            </a:pPr>
            <a:r>
              <a:rPr lang="fi-FI" altLang="fi-FI" sz="2000" b="1">
                <a:solidFill>
                  <a:schemeClr val="folHlink"/>
                </a:solidFill>
              </a:rPr>
              <a:t>	vetimet huolellisesti puhtaalla,</a:t>
            </a:r>
          </a:p>
          <a:p>
            <a:pPr eaLnBrk="1" hangingPunct="1">
              <a:lnSpc>
                <a:spcPct val="80000"/>
              </a:lnSpc>
              <a:buClr>
                <a:schemeClr val="folHlink"/>
              </a:buClr>
              <a:buFont typeface="Wingdings" panose="05000000000000000000" pitchFamily="2" charset="2"/>
              <a:buNone/>
            </a:pPr>
            <a:r>
              <a:rPr lang="fi-FI" altLang="fi-FI" sz="2000" b="1">
                <a:solidFill>
                  <a:schemeClr val="folHlink"/>
                </a:solidFill>
              </a:rPr>
              <a:t>	kostealla puuvillapyyhkeellä.</a:t>
            </a:r>
          </a:p>
          <a:p>
            <a:pPr eaLnBrk="1" hangingPunct="1">
              <a:lnSpc>
                <a:spcPct val="80000"/>
              </a:lnSpc>
              <a:buClr>
                <a:schemeClr val="folHlink"/>
              </a:buClr>
              <a:buFont typeface="Wingdings" panose="05000000000000000000" pitchFamily="2" charset="2"/>
              <a:buNone/>
            </a:pPr>
            <a:endParaRPr lang="fi-FI" altLang="fi-FI" sz="2000" b="1">
              <a:solidFill>
                <a:schemeClr val="folHlink"/>
              </a:solidFill>
            </a:endParaRPr>
          </a:p>
          <a:p>
            <a:pPr eaLnBrk="1" hangingPunct="1">
              <a:lnSpc>
                <a:spcPct val="80000"/>
              </a:lnSpc>
              <a:buClr>
                <a:schemeClr val="folHlink"/>
              </a:buClr>
              <a:buFont typeface="Wingdings" panose="05000000000000000000" pitchFamily="2" charset="2"/>
              <a:buChar char="Ø"/>
            </a:pPr>
            <a:r>
              <a:rPr lang="fi-FI" altLang="fi-FI" sz="2000" b="1">
                <a:solidFill>
                  <a:schemeClr val="folHlink"/>
                </a:solidFill>
              </a:rPr>
              <a:t>Jos lehmä on likainen</a:t>
            </a:r>
          </a:p>
          <a:p>
            <a:pPr eaLnBrk="1" hangingPunct="1">
              <a:lnSpc>
                <a:spcPct val="80000"/>
              </a:lnSpc>
              <a:buClr>
                <a:schemeClr val="folHlink"/>
              </a:buClr>
              <a:buFont typeface="Wingdings" panose="05000000000000000000" pitchFamily="2" charset="2"/>
              <a:buNone/>
            </a:pPr>
            <a:r>
              <a:rPr lang="fi-FI" altLang="fi-FI" sz="2000" b="1">
                <a:solidFill>
                  <a:schemeClr val="folHlink"/>
                </a:solidFill>
              </a:rPr>
              <a:t>	tarvitaan useampi pyyhe.</a:t>
            </a:r>
          </a:p>
          <a:p>
            <a:pPr eaLnBrk="1" hangingPunct="1">
              <a:lnSpc>
                <a:spcPct val="80000"/>
              </a:lnSpc>
              <a:buClr>
                <a:schemeClr val="folHlink"/>
              </a:buClr>
              <a:buFont typeface="Wingdings" panose="05000000000000000000" pitchFamily="2" charset="2"/>
              <a:buNone/>
            </a:pPr>
            <a:r>
              <a:rPr lang="fi-FI" altLang="fi-FI" sz="2000" b="1">
                <a:solidFill>
                  <a:schemeClr val="folHlink"/>
                </a:solidFill>
              </a:rPr>
              <a:t>	</a:t>
            </a:r>
            <a:r>
              <a:rPr lang="fi-FI" altLang="fi-FI" sz="2000" b="1">
                <a:solidFill>
                  <a:srgbClr val="FF0066"/>
                </a:solidFill>
              </a:rPr>
              <a:t>Muista, että utareen alaosaan</a:t>
            </a:r>
          </a:p>
          <a:p>
            <a:pPr eaLnBrk="1" hangingPunct="1">
              <a:lnSpc>
                <a:spcPct val="80000"/>
              </a:lnSpc>
              <a:buClr>
                <a:schemeClr val="folHlink"/>
              </a:buClr>
              <a:buFont typeface="Wingdings" panose="05000000000000000000" pitchFamily="2" charset="2"/>
              <a:buNone/>
            </a:pPr>
            <a:r>
              <a:rPr lang="fi-FI" altLang="fi-FI" sz="2000" b="1">
                <a:solidFill>
                  <a:srgbClr val="FF0066"/>
                </a:solidFill>
              </a:rPr>
              <a:t>	tai vetimiin ei saa jäädä </a:t>
            </a:r>
          </a:p>
          <a:p>
            <a:pPr eaLnBrk="1" hangingPunct="1">
              <a:lnSpc>
                <a:spcPct val="80000"/>
              </a:lnSpc>
              <a:buClr>
                <a:schemeClr val="folHlink"/>
              </a:buClr>
              <a:buFont typeface="Wingdings" panose="05000000000000000000" pitchFamily="2" charset="2"/>
              <a:buNone/>
            </a:pPr>
            <a:r>
              <a:rPr lang="fi-FI" altLang="fi-FI" sz="2000" b="1">
                <a:solidFill>
                  <a:srgbClr val="FF0066"/>
                </a:solidFill>
              </a:rPr>
              <a:t>	lantaa tai kosteutta.</a:t>
            </a:r>
            <a:r>
              <a:rPr lang="fi-FI" altLang="fi-FI" sz="2000" b="1">
                <a:solidFill>
                  <a:schemeClr val="folHlink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buClr>
                <a:schemeClr val="folHlink"/>
              </a:buClr>
              <a:buFont typeface="Wingdings" panose="05000000000000000000" pitchFamily="2" charset="2"/>
              <a:buNone/>
            </a:pPr>
            <a:r>
              <a:rPr lang="fi-FI" altLang="fi-FI" sz="2000" b="1">
                <a:solidFill>
                  <a:schemeClr val="folHlink"/>
                </a:solidFill>
              </a:rPr>
              <a:t>	</a:t>
            </a:r>
          </a:p>
          <a:p>
            <a:pPr eaLnBrk="1" hangingPunct="1">
              <a:lnSpc>
                <a:spcPct val="80000"/>
              </a:lnSpc>
              <a:buClr>
                <a:schemeClr val="folHlink"/>
              </a:buClr>
              <a:buFont typeface="Wingdings" panose="05000000000000000000" pitchFamily="2" charset="2"/>
              <a:buChar char="Ø"/>
            </a:pPr>
            <a:r>
              <a:rPr lang="fi-FI" altLang="fi-FI" sz="2000" b="1">
                <a:solidFill>
                  <a:schemeClr val="folHlink"/>
                </a:solidFill>
              </a:rPr>
              <a:t>Varmista tulos</a:t>
            </a:r>
          </a:p>
          <a:p>
            <a:pPr eaLnBrk="1" hangingPunct="1">
              <a:lnSpc>
                <a:spcPct val="80000"/>
              </a:lnSpc>
              <a:buClr>
                <a:schemeClr val="folHlink"/>
              </a:buClr>
              <a:buFont typeface="Wingdings" panose="05000000000000000000" pitchFamily="2" charset="2"/>
              <a:buNone/>
            </a:pPr>
            <a:r>
              <a:rPr lang="fi-FI" altLang="fi-FI" sz="2000" b="1">
                <a:solidFill>
                  <a:schemeClr val="folHlink"/>
                </a:solidFill>
              </a:rPr>
              <a:t>	paperipyyhkeellä </a:t>
            </a:r>
            <a:r>
              <a:rPr lang="fi-FI" altLang="fi-FI" sz="2000" b="1">
                <a:solidFill>
                  <a:schemeClr val="folHlink"/>
                </a:solidFill>
                <a:sym typeface="Wingdings" panose="05000000000000000000" pitchFamily="2" charset="2"/>
              </a:rPr>
              <a:t></a:t>
            </a:r>
          </a:p>
          <a:p>
            <a:pPr eaLnBrk="1" hangingPunct="1">
              <a:lnSpc>
                <a:spcPct val="80000"/>
              </a:lnSpc>
              <a:buClr>
                <a:schemeClr val="folHlink"/>
              </a:buClr>
              <a:buFont typeface="Wingdings" panose="05000000000000000000" pitchFamily="2" charset="2"/>
              <a:buNone/>
            </a:pPr>
            <a:r>
              <a:rPr lang="fi-FI" altLang="fi-FI" sz="2000" b="1">
                <a:solidFill>
                  <a:schemeClr val="folHlink"/>
                </a:solidFill>
              </a:rPr>
              <a:t>	</a:t>
            </a:r>
            <a:r>
              <a:rPr lang="fi-FI" altLang="fi-FI" sz="2000" b="1">
                <a:solidFill>
                  <a:srgbClr val="FF0066"/>
                </a:solidFill>
              </a:rPr>
              <a:t>paranna pyyhkimistapaasi</a:t>
            </a:r>
            <a:r>
              <a:rPr lang="fi-FI" altLang="fi-FI" sz="2000" b="1">
                <a:solidFill>
                  <a:schemeClr val="folHlink"/>
                </a:solidFill>
              </a:rPr>
              <a:t>,</a:t>
            </a:r>
          </a:p>
          <a:p>
            <a:pPr eaLnBrk="1" hangingPunct="1">
              <a:lnSpc>
                <a:spcPct val="80000"/>
              </a:lnSpc>
              <a:buClr>
                <a:schemeClr val="folHlink"/>
              </a:buClr>
              <a:buFont typeface="Wingdings" panose="05000000000000000000" pitchFamily="2" charset="2"/>
              <a:buNone/>
            </a:pPr>
            <a:r>
              <a:rPr lang="fi-FI" altLang="fi-FI" sz="2000" b="1">
                <a:solidFill>
                  <a:schemeClr val="folHlink"/>
                </a:solidFill>
              </a:rPr>
              <a:t>	jos paperi on hiemankin</a:t>
            </a:r>
          </a:p>
          <a:p>
            <a:pPr eaLnBrk="1" hangingPunct="1">
              <a:lnSpc>
                <a:spcPct val="80000"/>
              </a:lnSpc>
              <a:buClr>
                <a:schemeClr val="folHlink"/>
              </a:buClr>
              <a:buFont typeface="Wingdings" panose="05000000000000000000" pitchFamily="2" charset="2"/>
              <a:buNone/>
            </a:pPr>
            <a:r>
              <a:rPr lang="fi-FI" altLang="fi-FI" sz="2000" b="1">
                <a:solidFill>
                  <a:schemeClr val="folHlink"/>
                </a:solidFill>
              </a:rPr>
              <a:t>	likainen.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fi-FI" altLang="fi-FI" sz="2000" b="1">
              <a:solidFill>
                <a:schemeClr val="folHlink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fi-FI" altLang="fi-FI" sz="1000"/>
              <a:t>    </a:t>
            </a:r>
          </a:p>
        </p:txBody>
      </p:sp>
      <p:pic>
        <p:nvPicPr>
          <p:cNvPr id="351236" name="Picture 4" descr="Pict009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74826" y="1700214"/>
            <a:ext cx="4278313" cy="4105275"/>
          </a:xfrm>
          <a:noFill/>
        </p:spPr>
      </p:pic>
    </p:spTree>
    <p:extLst>
      <p:ext uri="{BB962C8B-B14F-4D97-AF65-F5344CB8AC3E}">
        <p14:creationId xmlns:p14="http://schemas.microsoft.com/office/powerpoint/2010/main" val="3000413385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51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Päivämäärän paikkamerkki 6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5B006460-152B-49DF-8749-77B61BD8D726}" type="datetime1">
              <a:rPr lang="fi-FI" altLang="fi-FI" sz="100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17.11.2020</a:t>
            </a:fld>
            <a:endParaRPr lang="fi-FI" altLang="fi-FI" sz="1000">
              <a:solidFill>
                <a:srgbClr val="000000"/>
              </a:solidFill>
            </a:endParaRPr>
          </a:p>
        </p:txBody>
      </p:sp>
      <p:sp>
        <p:nvSpPr>
          <p:cNvPr id="63491" name="Dian numeron paikkamerkki 8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A296681D-B48B-40CB-ADFF-98456FFC7B08}" type="slidenum">
              <a:rPr lang="fi-FI" altLang="fi-FI" sz="100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51</a:t>
            </a:fld>
            <a:endParaRPr lang="fi-FI" altLang="fi-FI" sz="1000">
              <a:solidFill>
                <a:srgbClr val="000000"/>
              </a:solidFill>
            </a:endParaRPr>
          </a:p>
        </p:txBody>
      </p:sp>
      <p:sp>
        <p:nvSpPr>
          <p:cNvPr id="63492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r>
              <a:rPr lang="fi-FI" altLang="fi-FI" b="1">
                <a:solidFill>
                  <a:schemeClr val="folHlink"/>
                </a:solidFill>
              </a:rPr>
              <a:t>Utareen pyyhkimisen vaiheita</a:t>
            </a:r>
          </a:p>
        </p:txBody>
      </p:sp>
      <p:pic>
        <p:nvPicPr>
          <p:cNvPr id="63493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55914" y="1412876"/>
            <a:ext cx="2808287" cy="2303463"/>
          </a:xfrm>
          <a:noFill/>
        </p:spPr>
      </p:pic>
      <p:pic>
        <p:nvPicPr>
          <p:cNvPr id="63494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96088" y="1412876"/>
            <a:ext cx="2755900" cy="2303463"/>
          </a:xfrm>
          <a:noFill/>
        </p:spPr>
      </p:pic>
      <p:pic>
        <p:nvPicPr>
          <p:cNvPr id="63495" name="Picture 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55914" y="3986213"/>
            <a:ext cx="2808287" cy="2324100"/>
          </a:xfrm>
          <a:noFill/>
        </p:spPr>
      </p:pic>
      <p:pic>
        <p:nvPicPr>
          <p:cNvPr id="63496" name="Picture 6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16726" y="4005263"/>
            <a:ext cx="2735263" cy="2303462"/>
          </a:xfrm>
          <a:noFill/>
        </p:spPr>
      </p:pic>
    </p:spTree>
    <p:extLst>
      <p:ext uri="{BB962C8B-B14F-4D97-AF65-F5344CB8AC3E}">
        <p14:creationId xmlns:p14="http://schemas.microsoft.com/office/powerpoint/2010/main" val="1446010066"/>
      </p:ext>
    </p:extLst>
  </p:cSld>
  <p:clrMapOvr>
    <a:masterClrMapping/>
  </p:clrMapOvr>
  <p:transition>
    <p:wipe dir="r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Päivämäärän paikkamerkki 4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B8F5CD32-3330-46A7-AA11-29A906499A51}" type="datetime1">
              <a:rPr lang="fi-FI" altLang="fi-FI" sz="100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17.11.2020</a:t>
            </a:fld>
            <a:endParaRPr lang="fi-FI" altLang="fi-FI" sz="1000">
              <a:solidFill>
                <a:srgbClr val="000000"/>
              </a:solidFill>
            </a:endParaRPr>
          </a:p>
        </p:txBody>
      </p:sp>
      <p:sp>
        <p:nvSpPr>
          <p:cNvPr id="66563" name="Dian numeron paikkamerkki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57092CF1-F41C-4B6E-A3FC-A4CF23080085}" type="slidenum">
              <a:rPr lang="fi-FI" altLang="fi-FI" sz="100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52</a:t>
            </a:fld>
            <a:endParaRPr lang="fi-FI" altLang="fi-FI" sz="1000">
              <a:solidFill>
                <a:srgbClr val="000000"/>
              </a:solidFill>
            </a:endParaRPr>
          </a:p>
        </p:txBody>
      </p:sp>
      <p:sp>
        <p:nvSpPr>
          <p:cNvPr id="6656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i-FI" altLang="fi-FI" b="1">
                <a:solidFill>
                  <a:schemeClr val="folHlink"/>
                </a:solidFill>
              </a:rPr>
              <a:t>Alkusuihkeet </a:t>
            </a:r>
          </a:p>
        </p:txBody>
      </p:sp>
      <p:sp>
        <p:nvSpPr>
          <p:cNvPr id="66565" name="Rectangle 3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fi-FI" altLang="fi-FI" sz="2800"/>
          </a:p>
          <a:p>
            <a:pPr eaLnBrk="1" hangingPunct="1">
              <a:buClr>
                <a:schemeClr val="folHlink"/>
              </a:buClr>
              <a:buFont typeface="Wingdings" panose="05000000000000000000" pitchFamily="2" charset="2"/>
              <a:buChar char="Ø"/>
            </a:pPr>
            <a:r>
              <a:rPr lang="fi-FI" altLang="fi-FI" b="1">
                <a:solidFill>
                  <a:schemeClr val="folHlink"/>
                </a:solidFill>
              </a:rPr>
              <a:t>Ota alkusuihkeet </a:t>
            </a:r>
          </a:p>
          <a:p>
            <a:pPr eaLnBrk="1" hangingPunct="1">
              <a:buClr>
                <a:schemeClr val="folHlink"/>
              </a:buClr>
              <a:buFont typeface="Wingdings" panose="05000000000000000000" pitchFamily="2" charset="2"/>
              <a:buNone/>
            </a:pPr>
            <a:r>
              <a:rPr lang="fi-FI" altLang="fi-FI" b="1">
                <a:solidFill>
                  <a:schemeClr val="folHlink"/>
                </a:solidFill>
              </a:rPr>
              <a:t>	joka vetimestä</a:t>
            </a:r>
          </a:p>
          <a:p>
            <a:pPr eaLnBrk="1" hangingPunct="1">
              <a:buClr>
                <a:schemeClr val="folHlink"/>
              </a:buClr>
              <a:buFont typeface="Wingdings" panose="05000000000000000000" pitchFamily="2" charset="2"/>
              <a:buNone/>
            </a:pPr>
            <a:r>
              <a:rPr lang="fi-FI" altLang="fi-FI" b="1">
                <a:solidFill>
                  <a:schemeClr val="folHlink"/>
                </a:solidFill>
              </a:rPr>
              <a:t>	mustapohjaiseen</a:t>
            </a:r>
          </a:p>
          <a:p>
            <a:pPr eaLnBrk="1" hangingPunct="1">
              <a:buClr>
                <a:schemeClr val="folHlink"/>
              </a:buClr>
              <a:buFont typeface="Wingdings" panose="05000000000000000000" pitchFamily="2" charset="2"/>
              <a:buNone/>
            </a:pPr>
            <a:r>
              <a:rPr lang="fi-FI" altLang="fi-FI" b="1">
                <a:solidFill>
                  <a:schemeClr val="folHlink"/>
                </a:solidFill>
              </a:rPr>
              <a:t>	tarkistusmukiin</a:t>
            </a:r>
          </a:p>
          <a:p>
            <a:pPr eaLnBrk="1" hangingPunct="1">
              <a:buClr>
                <a:schemeClr val="folHlink"/>
              </a:buClr>
              <a:buFont typeface="Wingdings" panose="05000000000000000000" pitchFamily="2" charset="2"/>
              <a:buNone/>
            </a:pPr>
            <a:r>
              <a:rPr lang="fi-FI" altLang="fi-FI" b="1">
                <a:solidFill>
                  <a:schemeClr val="folHlink"/>
                </a:solidFill>
                <a:sym typeface="Wingdings" panose="05000000000000000000" pitchFamily="2" charset="2"/>
              </a:rPr>
              <a:t>	 </a:t>
            </a:r>
            <a:r>
              <a:rPr lang="fi-FI" altLang="fi-FI" b="1">
                <a:solidFill>
                  <a:schemeClr val="folHlink"/>
                </a:solidFill>
              </a:rPr>
              <a:t>noin 4 reilua</a:t>
            </a:r>
            <a:endParaRPr lang="fi-FI" altLang="fi-FI" sz="2800" b="1">
              <a:solidFill>
                <a:schemeClr val="folHlink"/>
              </a:solidFill>
            </a:endParaRPr>
          </a:p>
          <a:p>
            <a:pPr eaLnBrk="1" hangingPunct="1">
              <a:buClr>
                <a:schemeClr val="folHlink"/>
              </a:buClr>
              <a:buFont typeface="Wingdings" panose="05000000000000000000" pitchFamily="2" charset="2"/>
              <a:buNone/>
            </a:pPr>
            <a:r>
              <a:rPr lang="fi-FI" altLang="fi-FI" sz="2800" b="1">
                <a:solidFill>
                  <a:schemeClr val="folHlink"/>
                </a:solidFill>
              </a:rPr>
              <a:t>	</a:t>
            </a:r>
            <a:r>
              <a:rPr lang="fi-FI" altLang="fi-FI" b="1">
                <a:solidFill>
                  <a:schemeClr val="folHlink"/>
                </a:solidFill>
              </a:rPr>
              <a:t>suihketta/ vedin</a:t>
            </a:r>
          </a:p>
        </p:txBody>
      </p:sp>
      <p:pic>
        <p:nvPicPr>
          <p:cNvPr id="66566" name="Picture 7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24114" y="2205039"/>
            <a:ext cx="3671887" cy="3095625"/>
          </a:xfrm>
          <a:noFill/>
        </p:spPr>
      </p:pic>
    </p:spTree>
    <p:extLst>
      <p:ext uri="{BB962C8B-B14F-4D97-AF65-F5344CB8AC3E}">
        <p14:creationId xmlns:p14="http://schemas.microsoft.com/office/powerpoint/2010/main" val="1228959465"/>
      </p:ext>
    </p:extLst>
  </p:cSld>
  <p:clrMapOvr>
    <a:masterClrMapping/>
  </p:clrMapOvr>
  <p:transition>
    <p:wipe dir="r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Päivämäärän paikkamerkki 5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8BC6D557-4E4C-4E14-A774-2736F2B8359B}" type="datetime1">
              <a:rPr lang="fi-FI" altLang="fi-FI" sz="100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17.11.2020</a:t>
            </a:fld>
            <a:endParaRPr lang="fi-FI" altLang="fi-FI" sz="1000">
              <a:solidFill>
                <a:srgbClr val="000000"/>
              </a:solidFill>
            </a:endParaRPr>
          </a:p>
        </p:txBody>
      </p:sp>
      <p:sp>
        <p:nvSpPr>
          <p:cNvPr id="67587" name="Dian numeron paikkamerkki 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A8B09CFE-8867-4554-8435-13D600CF6C21}" type="slidenum">
              <a:rPr lang="fi-FI" altLang="fi-FI" sz="100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53</a:t>
            </a:fld>
            <a:endParaRPr lang="fi-FI" altLang="fi-FI" sz="1000">
              <a:solidFill>
                <a:srgbClr val="000000"/>
              </a:solidFill>
            </a:endParaRPr>
          </a:p>
        </p:txBody>
      </p:sp>
      <p:sp>
        <p:nvSpPr>
          <p:cNvPr id="6758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i-FI" altLang="fi-FI" b="1">
                <a:solidFill>
                  <a:schemeClr val="folHlink"/>
                </a:solidFill>
              </a:rPr>
              <a:t>Lypsimen kiinnitys</a:t>
            </a:r>
          </a:p>
        </p:txBody>
      </p:sp>
      <p:sp>
        <p:nvSpPr>
          <p:cNvPr id="67589" name="Rectangle 7"/>
          <p:cNvSpPr>
            <a:spLocks noGrp="1" noChangeArrowheads="1"/>
          </p:cNvSpPr>
          <p:nvPr>
            <p:ph type="body" sz="half" idx="3"/>
          </p:nvPr>
        </p:nvSpPr>
        <p:spPr>
          <a:xfrm>
            <a:off x="6024564" y="1700214"/>
            <a:ext cx="4186237" cy="4321175"/>
          </a:xfrm>
        </p:spPr>
        <p:txBody>
          <a:bodyPr/>
          <a:lstStyle/>
          <a:p>
            <a:pPr eaLnBrk="1" hangingPunct="1">
              <a:buClr>
                <a:schemeClr val="folHlink"/>
              </a:buClr>
              <a:buFont typeface="Wingdings" panose="05000000000000000000" pitchFamily="2" charset="2"/>
              <a:buChar char="Ø"/>
            </a:pPr>
            <a:r>
              <a:rPr lang="fi-FI" altLang="fi-FI" sz="2800" b="1">
                <a:solidFill>
                  <a:schemeClr val="folHlink"/>
                </a:solidFill>
              </a:rPr>
              <a:t>Kiinnitä lypsin huolellisesti ilman </a:t>
            </a:r>
            <a:r>
              <a:rPr lang="fi-FI" altLang="fi-FI" sz="2800" b="1">
                <a:solidFill>
                  <a:srgbClr val="FF0066"/>
                </a:solidFill>
              </a:rPr>
              <a:t>suhinoita</a:t>
            </a:r>
            <a:r>
              <a:rPr lang="fi-FI" altLang="fi-FI" sz="2800" b="1">
                <a:solidFill>
                  <a:schemeClr val="folHlink"/>
                </a:solidFill>
              </a:rPr>
              <a:t> !</a:t>
            </a:r>
          </a:p>
          <a:p>
            <a:pPr eaLnBrk="1" hangingPunct="1">
              <a:buClr>
                <a:schemeClr val="folHlink"/>
              </a:buClr>
              <a:buFont typeface="Wingdings" panose="05000000000000000000" pitchFamily="2" charset="2"/>
              <a:buChar char="Ø"/>
            </a:pPr>
            <a:endParaRPr lang="fi-FI" altLang="fi-FI" sz="2800" b="1">
              <a:solidFill>
                <a:schemeClr val="folHlink"/>
              </a:solidFill>
            </a:endParaRPr>
          </a:p>
          <a:p>
            <a:pPr eaLnBrk="1" hangingPunct="1">
              <a:buClr>
                <a:schemeClr val="folHlink"/>
              </a:buClr>
              <a:buFont typeface="Wingdings" panose="05000000000000000000" pitchFamily="2" charset="2"/>
              <a:buChar char="Ø"/>
            </a:pPr>
            <a:endParaRPr lang="fi-FI" altLang="fi-FI" sz="2800" b="1">
              <a:solidFill>
                <a:schemeClr val="folHlink"/>
              </a:solidFill>
            </a:endParaRPr>
          </a:p>
          <a:p>
            <a:pPr eaLnBrk="1" hangingPunct="1">
              <a:buClr>
                <a:schemeClr val="folHlink"/>
              </a:buClr>
              <a:buFont typeface="Wingdings" panose="05000000000000000000" pitchFamily="2" charset="2"/>
              <a:buChar char="Ø"/>
            </a:pPr>
            <a:r>
              <a:rPr lang="fi-FI" altLang="fi-FI" sz="2800" b="1">
                <a:solidFill>
                  <a:schemeClr val="folHlink"/>
                </a:solidFill>
              </a:rPr>
              <a:t>Itiöistä </a:t>
            </a:r>
            <a:r>
              <a:rPr lang="fi-FI" altLang="fi-FI" sz="2800" b="1">
                <a:solidFill>
                  <a:srgbClr val="FF0066"/>
                </a:solidFill>
              </a:rPr>
              <a:t>noin 20 %</a:t>
            </a:r>
            <a:r>
              <a:rPr lang="fi-FI" altLang="fi-FI" sz="2800" b="1">
                <a:solidFill>
                  <a:schemeClr val="folHlink"/>
                </a:solidFill>
              </a:rPr>
              <a:t> tulee maitoon navetta-ilmasta</a:t>
            </a:r>
          </a:p>
          <a:p>
            <a:pPr eaLnBrk="1" hangingPunct="1"/>
            <a:endParaRPr lang="fi-FI" altLang="fi-FI" sz="2800" b="1">
              <a:solidFill>
                <a:schemeClr val="folHlink"/>
              </a:solidFill>
            </a:endParaRPr>
          </a:p>
        </p:txBody>
      </p:sp>
      <p:pic>
        <p:nvPicPr>
          <p:cNvPr id="67590" name="Picture 8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73363" y="1484313"/>
            <a:ext cx="2817812" cy="2305050"/>
          </a:xfrm>
          <a:noFill/>
        </p:spPr>
      </p:pic>
      <p:pic>
        <p:nvPicPr>
          <p:cNvPr id="67591" name="Picture 9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40013" y="4076701"/>
            <a:ext cx="2951162" cy="2232025"/>
          </a:xfrm>
          <a:noFill/>
        </p:spPr>
      </p:pic>
    </p:spTree>
    <p:extLst>
      <p:ext uri="{BB962C8B-B14F-4D97-AF65-F5344CB8AC3E}">
        <p14:creationId xmlns:p14="http://schemas.microsoft.com/office/powerpoint/2010/main" val="2952953745"/>
      </p:ext>
    </p:extLst>
  </p:cSld>
  <p:clrMapOvr>
    <a:masterClrMapping/>
  </p:clrMapOvr>
  <p:transition>
    <p:wipe dir="r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Päivämäärän paikkamerkki 4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1EF2FC8B-D1D4-47A5-BAE5-5ABA3DDFB0CD}" type="datetime1">
              <a:rPr lang="fi-FI" altLang="fi-FI" sz="100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17.11.2020</a:t>
            </a:fld>
            <a:endParaRPr lang="fi-FI" altLang="fi-FI" sz="1000">
              <a:solidFill>
                <a:srgbClr val="000000"/>
              </a:solidFill>
            </a:endParaRPr>
          </a:p>
        </p:txBody>
      </p:sp>
      <p:sp>
        <p:nvSpPr>
          <p:cNvPr id="68611" name="Dian numeron paikkamerkki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4984666F-00B1-4024-B2D5-46E746D5FFF1}" type="slidenum">
              <a:rPr lang="fi-FI" altLang="fi-FI" sz="100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54</a:t>
            </a:fld>
            <a:endParaRPr lang="fi-FI" altLang="fi-FI" sz="1000">
              <a:solidFill>
                <a:srgbClr val="000000"/>
              </a:solidFill>
            </a:endParaRPr>
          </a:p>
        </p:txBody>
      </p:sp>
      <p:sp>
        <p:nvSpPr>
          <p:cNvPr id="68612" name="Rectangle 4"/>
          <p:cNvSpPr>
            <a:spLocks noGrp="1" noChangeArrowheads="1"/>
          </p:cNvSpPr>
          <p:nvPr>
            <p:ph type="title"/>
          </p:nvPr>
        </p:nvSpPr>
        <p:spPr>
          <a:xfrm>
            <a:off x="3575050" y="274639"/>
            <a:ext cx="6635750" cy="993775"/>
          </a:xfrm>
        </p:spPr>
        <p:txBody>
          <a:bodyPr/>
          <a:lstStyle/>
          <a:p>
            <a:pPr eaLnBrk="1" hangingPunct="1"/>
            <a:r>
              <a:rPr lang="fi-FI" altLang="fi-FI" b="1">
                <a:solidFill>
                  <a:schemeClr val="folHlink"/>
                </a:solidFill>
              </a:rPr>
              <a:t>Loppulypsy ja lypsimen irroitus</a:t>
            </a:r>
          </a:p>
        </p:txBody>
      </p:sp>
      <p:sp>
        <p:nvSpPr>
          <p:cNvPr id="68613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6456364" y="1557339"/>
            <a:ext cx="4211637" cy="4968875"/>
          </a:xfrm>
        </p:spPr>
        <p:txBody>
          <a:bodyPr/>
          <a:lstStyle/>
          <a:p>
            <a:pPr eaLnBrk="1" hangingPunct="1">
              <a:buClr>
                <a:schemeClr val="folHlink"/>
              </a:buClr>
              <a:buFont typeface="Wingdings" panose="05000000000000000000" pitchFamily="2" charset="2"/>
              <a:buChar char="Ø"/>
            </a:pPr>
            <a:r>
              <a:rPr lang="fi-FI" altLang="fi-FI" sz="2400" b="1">
                <a:solidFill>
                  <a:schemeClr val="folHlink"/>
                </a:solidFill>
              </a:rPr>
              <a:t>Lypsin ei saa </a:t>
            </a:r>
            <a:r>
              <a:rPr lang="fi-FI" altLang="fi-FI" sz="2400" b="1">
                <a:solidFill>
                  <a:srgbClr val="FF0066"/>
                </a:solidFill>
              </a:rPr>
              <a:t>höriä</a:t>
            </a:r>
          </a:p>
          <a:p>
            <a:pPr eaLnBrk="1" hangingPunct="1">
              <a:buClr>
                <a:schemeClr val="folHlink"/>
              </a:buClr>
              <a:buFont typeface="Wingdings" panose="05000000000000000000" pitchFamily="2" charset="2"/>
              <a:buNone/>
            </a:pPr>
            <a:r>
              <a:rPr lang="fi-FI" altLang="fi-FI" sz="2400" b="1">
                <a:solidFill>
                  <a:schemeClr val="folHlink"/>
                </a:solidFill>
              </a:rPr>
              <a:t>	ilmaa loppulypsyssä</a:t>
            </a:r>
          </a:p>
          <a:p>
            <a:pPr eaLnBrk="1" hangingPunct="1">
              <a:buClr>
                <a:schemeClr val="folHlink"/>
              </a:buClr>
              <a:buFont typeface="Wingdings" panose="05000000000000000000" pitchFamily="2" charset="2"/>
              <a:buNone/>
            </a:pPr>
            <a:endParaRPr lang="fi-FI" altLang="fi-FI" sz="800" b="1">
              <a:solidFill>
                <a:schemeClr val="folHlink"/>
              </a:solidFill>
            </a:endParaRPr>
          </a:p>
          <a:p>
            <a:pPr eaLnBrk="1" hangingPunct="1">
              <a:buClr>
                <a:schemeClr val="folHlink"/>
              </a:buClr>
              <a:buFont typeface="Wingdings" panose="05000000000000000000" pitchFamily="2" charset="2"/>
              <a:buChar char="Ø"/>
            </a:pPr>
            <a:r>
              <a:rPr lang="fi-FI" altLang="fi-FI" sz="2400" b="1">
                <a:solidFill>
                  <a:schemeClr val="folHlink"/>
                </a:solidFill>
              </a:rPr>
              <a:t>Irroita lypsin ilman</a:t>
            </a:r>
          </a:p>
          <a:p>
            <a:pPr eaLnBrk="1" hangingPunct="1">
              <a:buClr>
                <a:schemeClr val="folHlink"/>
              </a:buClr>
              <a:buFont typeface="Wingdings" panose="05000000000000000000" pitchFamily="2" charset="2"/>
              <a:buNone/>
            </a:pPr>
            <a:r>
              <a:rPr lang="fi-FI" altLang="fi-FI" sz="2400" b="1">
                <a:solidFill>
                  <a:schemeClr val="folHlink"/>
                </a:solidFill>
              </a:rPr>
              <a:t>	</a:t>
            </a:r>
            <a:r>
              <a:rPr lang="fi-FI" altLang="fi-FI" sz="2400" b="1">
                <a:solidFill>
                  <a:srgbClr val="FF0066"/>
                </a:solidFill>
              </a:rPr>
              <a:t>suhinoita</a:t>
            </a:r>
          </a:p>
          <a:p>
            <a:pPr eaLnBrk="1" hangingPunct="1">
              <a:buClr>
                <a:schemeClr val="folHlink"/>
              </a:buClr>
              <a:buFont typeface="Wingdings" panose="05000000000000000000" pitchFamily="2" charset="2"/>
              <a:buNone/>
            </a:pPr>
            <a:endParaRPr lang="fi-FI" altLang="fi-FI" sz="800" b="1">
              <a:solidFill>
                <a:schemeClr val="folHlink"/>
              </a:solidFill>
            </a:endParaRPr>
          </a:p>
          <a:p>
            <a:pPr eaLnBrk="1" hangingPunct="1">
              <a:buClr>
                <a:schemeClr val="folHlink"/>
              </a:buClr>
              <a:buFont typeface="Wingdings" panose="05000000000000000000" pitchFamily="2" charset="2"/>
              <a:buChar char="Ø"/>
            </a:pPr>
            <a:r>
              <a:rPr lang="fi-FI" altLang="fi-FI" sz="2400" b="1">
                <a:solidFill>
                  <a:schemeClr val="folHlink"/>
                </a:solidFill>
              </a:rPr>
              <a:t>Jos joudut tulppaamaan </a:t>
            </a:r>
          </a:p>
          <a:p>
            <a:pPr eaLnBrk="1" hangingPunct="1">
              <a:buClr>
                <a:schemeClr val="folHlink"/>
              </a:buClr>
              <a:buFont typeface="Wingdings" panose="05000000000000000000" pitchFamily="2" charset="2"/>
              <a:buNone/>
            </a:pPr>
            <a:r>
              <a:rPr lang="fi-FI" altLang="fi-FI" sz="2400" b="1">
                <a:solidFill>
                  <a:schemeClr val="folHlink"/>
                </a:solidFill>
              </a:rPr>
              <a:t>	jonkun vetimen,</a:t>
            </a:r>
          </a:p>
          <a:p>
            <a:pPr eaLnBrk="1" hangingPunct="1">
              <a:buClr>
                <a:schemeClr val="folHlink"/>
              </a:buClr>
              <a:buFont typeface="Wingdings" panose="05000000000000000000" pitchFamily="2" charset="2"/>
              <a:buNone/>
            </a:pPr>
            <a:r>
              <a:rPr lang="fi-FI" altLang="fi-FI" sz="2400" b="1">
                <a:solidFill>
                  <a:schemeClr val="folHlink"/>
                </a:solidFill>
              </a:rPr>
              <a:t>	ei </a:t>
            </a:r>
            <a:r>
              <a:rPr lang="fi-FI" altLang="fi-FI" sz="2400" b="1">
                <a:solidFill>
                  <a:srgbClr val="FF0066"/>
                </a:solidFill>
              </a:rPr>
              <a:t>ilmapäästöjä</a:t>
            </a:r>
            <a:r>
              <a:rPr lang="fi-FI" altLang="fi-FI" sz="2400" b="1">
                <a:solidFill>
                  <a:schemeClr val="folHlink"/>
                </a:solidFill>
              </a:rPr>
              <a:t> !</a:t>
            </a:r>
          </a:p>
          <a:p>
            <a:pPr eaLnBrk="1" hangingPunct="1">
              <a:buClr>
                <a:schemeClr val="folHlink"/>
              </a:buClr>
              <a:buFont typeface="Wingdings" panose="05000000000000000000" pitchFamily="2" charset="2"/>
              <a:buNone/>
            </a:pPr>
            <a:endParaRPr lang="fi-FI" altLang="fi-FI" sz="800" b="1">
              <a:solidFill>
                <a:schemeClr val="folHlink"/>
              </a:solidFill>
            </a:endParaRPr>
          </a:p>
          <a:p>
            <a:pPr eaLnBrk="1" hangingPunct="1">
              <a:buClr>
                <a:schemeClr val="folHlink"/>
              </a:buClr>
              <a:buFont typeface="Wingdings" panose="05000000000000000000" pitchFamily="2" charset="2"/>
              <a:buChar char="Ø"/>
            </a:pPr>
            <a:r>
              <a:rPr lang="fi-FI" altLang="fi-FI" sz="2400" b="1">
                <a:solidFill>
                  <a:schemeClr val="folHlink"/>
                </a:solidFill>
              </a:rPr>
              <a:t>Ei saa antaa </a:t>
            </a:r>
            <a:r>
              <a:rPr lang="fi-FI" altLang="fi-FI" sz="2400" b="1">
                <a:solidFill>
                  <a:srgbClr val="FF0066"/>
                </a:solidFill>
              </a:rPr>
              <a:t>”kerma-</a:t>
            </a:r>
          </a:p>
          <a:p>
            <a:pPr eaLnBrk="1" hangingPunct="1">
              <a:buClr>
                <a:schemeClr val="folHlink"/>
              </a:buClr>
              <a:buFont typeface="Wingdings" panose="05000000000000000000" pitchFamily="2" charset="2"/>
              <a:buNone/>
            </a:pPr>
            <a:r>
              <a:rPr lang="fi-FI" altLang="fi-FI" sz="2400" b="1">
                <a:solidFill>
                  <a:srgbClr val="FF0066"/>
                </a:solidFill>
              </a:rPr>
              <a:t>	ryyppyjä”</a:t>
            </a:r>
            <a:r>
              <a:rPr lang="fi-FI" altLang="fi-FI" sz="2400" b="1">
                <a:solidFill>
                  <a:schemeClr val="folHlink"/>
                </a:solidFill>
              </a:rPr>
              <a:t> lypsyn </a:t>
            </a:r>
          </a:p>
          <a:p>
            <a:pPr eaLnBrk="1" hangingPunct="1">
              <a:buClr>
                <a:schemeClr val="folHlink"/>
              </a:buClr>
              <a:buFont typeface="Wingdings" panose="05000000000000000000" pitchFamily="2" charset="2"/>
              <a:buNone/>
            </a:pPr>
            <a:r>
              <a:rPr lang="fi-FI" altLang="fi-FI" sz="2400" b="1">
                <a:solidFill>
                  <a:schemeClr val="folHlink"/>
                </a:solidFill>
              </a:rPr>
              <a:t>	loputtua</a:t>
            </a:r>
          </a:p>
        </p:txBody>
      </p:sp>
      <p:pic>
        <p:nvPicPr>
          <p:cNvPr id="68614" name="Picture 7" descr="164_mittaus_280105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7850" y="1628776"/>
            <a:ext cx="4464050" cy="4392613"/>
          </a:xfrm>
          <a:noFill/>
        </p:spPr>
      </p:pic>
    </p:spTree>
    <p:extLst>
      <p:ext uri="{BB962C8B-B14F-4D97-AF65-F5344CB8AC3E}">
        <p14:creationId xmlns:p14="http://schemas.microsoft.com/office/powerpoint/2010/main" val="3853143239"/>
      </p:ext>
    </p:extLst>
  </p:cSld>
  <p:clrMapOvr>
    <a:masterClrMapping/>
  </p:clrMapOvr>
  <p:transition>
    <p:wipe dir="r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Päivämäärän paikkamerkki 4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14BC054C-5092-4B23-82D2-55035E059032}" type="datetime1">
              <a:rPr lang="fi-FI" altLang="fi-FI" sz="100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17.11.2020</a:t>
            </a:fld>
            <a:endParaRPr lang="fi-FI" altLang="fi-FI" sz="1000">
              <a:solidFill>
                <a:srgbClr val="000000"/>
              </a:solidFill>
            </a:endParaRPr>
          </a:p>
        </p:txBody>
      </p:sp>
      <p:sp>
        <p:nvSpPr>
          <p:cNvPr id="69635" name="Dian numeron paikkamerkki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F3B78E5D-44C2-4496-A475-B115264E5DC7}" type="slidenum">
              <a:rPr lang="fi-FI" altLang="fi-FI" sz="100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55</a:t>
            </a:fld>
            <a:endParaRPr lang="fi-FI" altLang="fi-FI" sz="1000">
              <a:solidFill>
                <a:srgbClr val="000000"/>
              </a:solidFill>
            </a:endParaRPr>
          </a:p>
        </p:txBody>
      </p:sp>
      <p:pic>
        <p:nvPicPr>
          <p:cNvPr id="69636" name="Picture 2" descr="pesukone ja lypsyvaunu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0" y="1484313"/>
            <a:ext cx="4248150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7" name="Rectangle 7"/>
          <p:cNvSpPr>
            <a:spLocks noGrp="1" noChangeArrowheads="1"/>
          </p:cNvSpPr>
          <p:nvPr>
            <p:ph type="title"/>
          </p:nvPr>
        </p:nvSpPr>
        <p:spPr>
          <a:xfrm>
            <a:off x="3503614" y="333375"/>
            <a:ext cx="6994525" cy="1143000"/>
          </a:xfrm>
        </p:spPr>
        <p:txBody>
          <a:bodyPr/>
          <a:lstStyle/>
          <a:p>
            <a:pPr eaLnBrk="1" hangingPunct="1"/>
            <a:r>
              <a:rPr lang="fi-FI" altLang="fi-FI" b="1">
                <a:solidFill>
                  <a:schemeClr val="folHlink"/>
                </a:solidFill>
              </a:rPr>
              <a:t>Lypsyliinojen ja tulppien pesu</a:t>
            </a:r>
          </a:p>
        </p:txBody>
      </p:sp>
      <p:pic>
        <p:nvPicPr>
          <p:cNvPr id="69638" name="Picture 11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88163" y="1412875"/>
            <a:ext cx="2373312" cy="1866900"/>
          </a:xfrm>
          <a:noFill/>
        </p:spPr>
      </p:pic>
      <p:sp>
        <p:nvSpPr>
          <p:cNvPr id="69639" name="Rectangle 14"/>
          <p:cNvSpPr>
            <a:spLocks noGrp="1" noChangeArrowheads="1"/>
          </p:cNvSpPr>
          <p:nvPr>
            <p:ph type="body" sz="half" idx="2"/>
          </p:nvPr>
        </p:nvSpPr>
        <p:spPr>
          <a:xfrm>
            <a:off x="6527800" y="3644900"/>
            <a:ext cx="3860800" cy="3429000"/>
          </a:xfrm>
        </p:spPr>
        <p:txBody>
          <a:bodyPr/>
          <a:lstStyle/>
          <a:p>
            <a:pPr eaLnBrk="1" hangingPunct="1">
              <a:buClr>
                <a:schemeClr val="folHlink"/>
              </a:buClr>
              <a:buFont typeface="Wingdings" panose="05000000000000000000" pitchFamily="2" charset="2"/>
              <a:buChar char="Ø"/>
            </a:pPr>
            <a:r>
              <a:rPr lang="fi-FI" altLang="fi-FI" sz="2400" b="1">
                <a:solidFill>
                  <a:schemeClr val="folHlink"/>
                </a:solidFill>
              </a:rPr>
              <a:t>Koneen täyttöaste</a:t>
            </a:r>
          </a:p>
          <a:p>
            <a:pPr eaLnBrk="1" hangingPunct="1">
              <a:buClr>
                <a:schemeClr val="folHlink"/>
              </a:buClr>
              <a:buFont typeface="Wingdings" panose="05000000000000000000" pitchFamily="2" charset="2"/>
              <a:buChar char="Ø"/>
            </a:pPr>
            <a:r>
              <a:rPr lang="fi-FI" altLang="fi-FI" sz="2400" b="1">
                <a:solidFill>
                  <a:schemeClr val="folHlink"/>
                </a:solidFill>
              </a:rPr>
              <a:t>Onko esipesu ?</a:t>
            </a:r>
          </a:p>
          <a:p>
            <a:pPr eaLnBrk="1" hangingPunct="1">
              <a:buClr>
                <a:schemeClr val="folHlink"/>
              </a:buClr>
              <a:buFont typeface="Wingdings" panose="05000000000000000000" pitchFamily="2" charset="2"/>
              <a:buChar char="Ø"/>
            </a:pPr>
            <a:r>
              <a:rPr lang="fi-FI" altLang="fi-FI" sz="2400" b="1">
                <a:solidFill>
                  <a:schemeClr val="folHlink"/>
                </a:solidFill>
              </a:rPr>
              <a:t>Mikä ohjelma ?</a:t>
            </a:r>
          </a:p>
          <a:p>
            <a:pPr eaLnBrk="1" hangingPunct="1">
              <a:buClr>
                <a:schemeClr val="folHlink"/>
              </a:buClr>
              <a:buFont typeface="Wingdings" panose="05000000000000000000" pitchFamily="2" charset="2"/>
              <a:buChar char="Ø"/>
            </a:pPr>
            <a:r>
              <a:rPr lang="fi-FI" altLang="fi-FI" sz="2400" b="1">
                <a:solidFill>
                  <a:schemeClr val="folHlink"/>
                </a:solidFill>
              </a:rPr>
              <a:t>Veden määrä</a:t>
            </a:r>
          </a:p>
          <a:p>
            <a:pPr eaLnBrk="1" hangingPunct="1">
              <a:buClr>
                <a:schemeClr val="folHlink"/>
              </a:buClr>
              <a:buFont typeface="Wingdings" panose="05000000000000000000" pitchFamily="2" charset="2"/>
              <a:buChar char="Ø"/>
            </a:pPr>
            <a:r>
              <a:rPr lang="fi-FI" altLang="fi-FI" sz="2400" b="1">
                <a:solidFill>
                  <a:schemeClr val="folHlink"/>
                </a:solidFill>
              </a:rPr>
              <a:t>Tarvittaessa desinfiointi</a:t>
            </a:r>
          </a:p>
        </p:txBody>
      </p:sp>
    </p:spTree>
    <p:extLst>
      <p:ext uri="{BB962C8B-B14F-4D97-AF65-F5344CB8AC3E}">
        <p14:creationId xmlns:p14="http://schemas.microsoft.com/office/powerpoint/2010/main" val="215419479"/>
      </p:ext>
    </p:extLst>
  </p:cSld>
  <p:clrMapOvr>
    <a:masterClrMapping/>
  </p:clrMapOvr>
  <p:transition>
    <p:wipe dir="r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Päivämäärän paikkamerkki 5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71E16D78-81F2-4C35-8750-60C52C0E7E7F}" type="datetime1">
              <a:rPr lang="fi-FI" altLang="fi-FI" sz="100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17.11.2020</a:t>
            </a:fld>
            <a:endParaRPr lang="fi-FI" altLang="fi-FI" sz="1000">
              <a:solidFill>
                <a:srgbClr val="000000"/>
              </a:solidFill>
            </a:endParaRPr>
          </a:p>
        </p:txBody>
      </p:sp>
      <p:sp>
        <p:nvSpPr>
          <p:cNvPr id="70659" name="Dian numeron paikkamerkki 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ADB22203-2581-4B30-9EC1-9159EA94C418}" type="slidenum">
              <a:rPr lang="fi-FI" altLang="fi-FI" sz="100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56</a:t>
            </a:fld>
            <a:endParaRPr lang="fi-FI" altLang="fi-FI" sz="1000">
              <a:solidFill>
                <a:srgbClr val="000000"/>
              </a:solidFill>
            </a:endParaRPr>
          </a:p>
        </p:txBody>
      </p:sp>
      <p:sp>
        <p:nvSpPr>
          <p:cNvPr id="7066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i-FI" altLang="fi-FI" sz="3200" b="1">
                <a:solidFill>
                  <a:schemeClr val="folHlink"/>
                </a:solidFill>
              </a:rPr>
              <a:t>Lypsimien ja pesutelineiden</a:t>
            </a:r>
            <a:br>
              <a:rPr lang="fi-FI" altLang="fi-FI" sz="3200" b="1">
                <a:solidFill>
                  <a:schemeClr val="folHlink"/>
                </a:solidFill>
              </a:rPr>
            </a:br>
            <a:r>
              <a:rPr lang="fi-FI" altLang="fi-FI" sz="3200" b="1">
                <a:solidFill>
                  <a:schemeClr val="folHlink"/>
                </a:solidFill>
              </a:rPr>
              <a:t>pesu päältäpäin</a:t>
            </a:r>
          </a:p>
        </p:txBody>
      </p:sp>
      <p:pic>
        <p:nvPicPr>
          <p:cNvPr id="70661" name="Picture 8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95551" y="3860801"/>
            <a:ext cx="2663825" cy="2447925"/>
          </a:xfrm>
          <a:noFill/>
        </p:spPr>
      </p:pic>
      <p:sp>
        <p:nvSpPr>
          <p:cNvPr id="70662" name="Rectangle 10"/>
          <p:cNvSpPr>
            <a:spLocks noGrp="1" noChangeArrowheads="1"/>
          </p:cNvSpPr>
          <p:nvPr>
            <p:ph sz="half" idx="3"/>
          </p:nvPr>
        </p:nvSpPr>
        <p:spPr>
          <a:xfrm>
            <a:off x="5375276" y="2133601"/>
            <a:ext cx="5292725" cy="4321175"/>
          </a:xfrm>
        </p:spPr>
        <p:txBody>
          <a:bodyPr/>
          <a:lstStyle/>
          <a:p>
            <a:pPr eaLnBrk="1" hangingPunct="1">
              <a:buClr>
                <a:schemeClr val="folHlink"/>
              </a:buClr>
              <a:buFont typeface="Wingdings" panose="05000000000000000000" pitchFamily="2" charset="2"/>
              <a:buChar char="Ø"/>
            </a:pPr>
            <a:r>
              <a:rPr lang="fi-FI" altLang="fi-FI" sz="2800" b="1">
                <a:solidFill>
                  <a:schemeClr val="folHlink"/>
                </a:solidFill>
              </a:rPr>
              <a:t>Lypsimet pestään päältä</a:t>
            </a:r>
          </a:p>
          <a:p>
            <a:pPr eaLnBrk="1" hangingPunct="1">
              <a:buClr>
                <a:schemeClr val="folHlink"/>
              </a:buClr>
              <a:buFont typeface="Wingdings" panose="05000000000000000000" pitchFamily="2" charset="2"/>
              <a:buNone/>
            </a:pPr>
            <a:r>
              <a:rPr lang="fi-FI" altLang="fi-FI" sz="2800" b="1">
                <a:solidFill>
                  <a:schemeClr val="folHlink"/>
                </a:solidFill>
              </a:rPr>
              <a:t>	hyvin ennen pesuunlaittoa </a:t>
            </a:r>
          </a:p>
          <a:p>
            <a:pPr eaLnBrk="1" hangingPunct="1">
              <a:buClr>
                <a:schemeClr val="folHlink"/>
              </a:buClr>
              <a:buFont typeface="Wingdings" panose="05000000000000000000" pitchFamily="2" charset="2"/>
              <a:buChar char="Ø"/>
            </a:pPr>
            <a:endParaRPr lang="fi-FI" altLang="fi-FI" sz="2800" b="1">
              <a:solidFill>
                <a:schemeClr val="folHlink"/>
              </a:solidFill>
            </a:endParaRPr>
          </a:p>
          <a:p>
            <a:pPr eaLnBrk="1" hangingPunct="1">
              <a:buClr>
                <a:schemeClr val="folHlink"/>
              </a:buClr>
              <a:buFont typeface="Wingdings" panose="05000000000000000000" pitchFamily="2" charset="2"/>
              <a:buChar char="Ø"/>
            </a:pPr>
            <a:r>
              <a:rPr lang="fi-FI" altLang="fi-FI" sz="2800" b="1">
                <a:solidFill>
                  <a:schemeClr val="folHlink"/>
                </a:solidFill>
              </a:rPr>
              <a:t>Säännöllisesti ja aina</a:t>
            </a:r>
          </a:p>
          <a:p>
            <a:pPr eaLnBrk="1" hangingPunct="1">
              <a:buClr>
                <a:schemeClr val="folHlink"/>
              </a:buClr>
              <a:buFont typeface="Wingdings" panose="05000000000000000000" pitchFamily="2" charset="2"/>
              <a:buNone/>
            </a:pPr>
            <a:r>
              <a:rPr lang="fi-FI" altLang="fi-FI" sz="2800" b="1">
                <a:solidFill>
                  <a:schemeClr val="folHlink"/>
                </a:solidFill>
              </a:rPr>
              <a:t>	tarvittaessa pestään myös</a:t>
            </a:r>
          </a:p>
          <a:p>
            <a:pPr eaLnBrk="1" hangingPunct="1">
              <a:buClr>
                <a:schemeClr val="folHlink"/>
              </a:buClr>
              <a:buFont typeface="Wingdings" panose="05000000000000000000" pitchFamily="2" charset="2"/>
              <a:buNone/>
            </a:pPr>
            <a:r>
              <a:rPr lang="fi-FI" altLang="fi-FI" sz="2800" b="1">
                <a:solidFill>
                  <a:schemeClr val="folHlink"/>
                </a:solidFill>
              </a:rPr>
              <a:t>	pesutelineet ja letkut</a:t>
            </a:r>
          </a:p>
        </p:txBody>
      </p:sp>
      <p:pic>
        <p:nvPicPr>
          <p:cNvPr id="70663" name="Picture 1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66989" y="1341438"/>
            <a:ext cx="2592387" cy="2374900"/>
          </a:xfrm>
          <a:noFill/>
        </p:spPr>
      </p:pic>
    </p:spTree>
    <p:extLst>
      <p:ext uri="{BB962C8B-B14F-4D97-AF65-F5344CB8AC3E}">
        <p14:creationId xmlns:p14="http://schemas.microsoft.com/office/powerpoint/2010/main" val="402834715"/>
      </p:ext>
    </p:extLst>
  </p:cSld>
  <p:clrMapOvr>
    <a:masterClrMapping/>
  </p:clrMapOvr>
  <p:transition>
    <p:wipe dir="r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Päivämäärän paikkamerkki 4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F55B4821-7A7D-41AE-A544-A9325645C45A}" type="datetime1">
              <a:rPr lang="fi-FI" altLang="fi-FI" sz="100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17.11.2020</a:t>
            </a:fld>
            <a:endParaRPr lang="fi-FI" altLang="fi-FI" sz="1000">
              <a:solidFill>
                <a:srgbClr val="000000"/>
              </a:solidFill>
            </a:endParaRPr>
          </a:p>
        </p:txBody>
      </p:sp>
      <p:sp>
        <p:nvSpPr>
          <p:cNvPr id="72707" name="Dian numeron paikkamerkki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10BE05FC-5196-4AF7-B09E-16AA61AE26C9}" type="slidenum">
              <a:rPr lang="fi-FI" altLang="fi-FI" sz="100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57</a:t>
            </a:fld>
            <a:endParaRPr lang="fi-FI" altLang="fi-FI" sz="1000">
              <a:solidFill>
                <a:srgbClr val="000000"/>
              </a:solidFill>
            </a:endParaRPr>
          </a:p>
        </p:txBody>
      </p:sp>
      <p:sp>
        <p:nvSpPr>
          <p:cNvPr id="7270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i-FI" altLang="fi-FI" sz="3200" b="1">
                <a:solidFill>
                  <a:schemeClr val="folHlink"/>
                </a:solidFill>
              </a:rPr>
              <a:t>Yleisimmät virheet lypsytyössä</a:t>
            </a:r>
            <a:br>
              <a:rPr lang="fi-FI" altLang="fi-FI" sz="3200" b="1">
                <a:solidFill>
                  <a:schemeClr val="folHlink"/>
                </a:solidFill>
              </a:rPr>
            </a:br>
            <a:r>
              <a:rPr lang="fi-FI" altLang="fi-FI" sz="3200" b="1">
                <a:solidFill>
                  <a:schemeClr val="folHlink"/>
                </a:solidFill>
              </a:rPr>
              <a:t>ja lypsyhygieniassa (1):</a:t>
            </a:r>
          </a:p>
        </p:txBody>
      </p:sp>
      <p:sp>
        <p:nvSpPr>
          <p:cNvPr id="7270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74826" y="1600200"/>
            <a:ext cx="4278313" cy="4852988"/>
          </a:xfrm>
        </p:spPr>
        <p:txBody>
          <a:bodyPr/>
          <a:lstStyle/>
          <a:p>
            <a:pPr marL="533400" indent="-533400" eaLnBrk="1" hangingPunct="1">
              <a:lnSpc>
                <a:spcPct val="90000"/>
              </a:lnSpc>
              <a:buClr>
                <a:schemeClr val="folHlink"/>
              </a:buClr>
            </a:pPr>
            <a:r>
              <a:rPr lang="fi-FI" altLang="fi-FI" sz="2000" b="1">
                <a:solidFill>
                  <a:schemeClr val="folHlink"/>
                </a:solidFill>
              </a:rPr>
              <a:t>väärä työjärjestys</a:t>
            </a:r>
          </a:p>
          <a:p>
            <a:pPr marL="533400" indent="-533400" eaLnBrk="1" hangingPunct="1">
              <a:lnSpc>
                <a:spcPct val="90000"/>
              </a:lnSpc>
              <a:buClr>
                <a:schemeClr val="folHlink"/>
              </a:buClr>
            </a:pPr>
            <a:r>
              <a:rPr lang="fi-FI" altLang="fi-FI" sz="2000" b="1">
                <a:solidFill>
                  <a:schemeClr val="folHlink"/>
                </a:solidFill>
              </a:rPr>
              <a:t>käsien pesu puutteellista</a:t>
            </a:r>
          </a:p>
          <a:p>
            <a:pPr marL="533400" indent="-533400" eaLnBrk="1" hangingPunct="1">
              <a:lnSpc>
                <a:spcPct val="90000"/>
              </a:lnSpc>
              <a:buClr>
                <a:schemeClr val="folHlink"/>
              </a:buClr>
            </a:pPr>
            <a:r>
              <a:rPr lang="fi-FI" altLang="fi-FI" sz="2000" b="1">
                <a:solidFill>
                  <a:schemeClr val="folHlink"/>
                </a:solidFill>
              </a:rPr>
              <a:t>ei suojata haavaisia käsiä käsineillä</a:t>
            </a:r>
          </a:p>
          <a:p>
            <a:pPr marL="533400" indent="-533400" eaLnBrk="1" hangingPunct="1">
              <a:lnSpc>
                <a:spcPct val="90000"/>
              </a:lnSpc>
              <a:buClr>
                <a:schemeClr val="folHlink"/>
              </a:buClr>
            </a:pPr>
            <a:r>
              <a:rPr lang="fi-FI" altLang="fi-FI" sz="2000" b="1">
                <a:solidFill>
                  <a:schemeClr val="folHlink"/>
                </a:solidFill>
              </a:rPr>
              <a:t>käsineiden kunnosta/puhtaudesta ei huolehdita</a:t>
            </a:r>
          </a:p>
          <a:p>
            <a:pPr marL="533400" indent="-533400" eaLnBrk="1" hangingPunct="1">
              <a:lnSpc>
                <a:spcPct val="90000"/>
              </a:lnSpc>
              <a:buClr>
                <a:schemeClr val="folHlink"/>
              </a:buClr>
            </a:pPr>
            <a:r>
              <a:rPr lang="fi-FI" altLang="fi-FI" sz="2000" b="1">
                <a:solidFill>
                  <a:srgbClr val="009900"/>
                </a:solidFill>
              </a:rPr>
              <a:t>lypsypaikan puhdistus huolimatonta</a:t>
            </a:r>
          </a:p>
          <a:p>
            <a:pPr marL="533400" indent="-533400" eaLnBrk="1" hangingPunct="1">
              <a:lnSpc>
                <a:spcPct val="90000"/>
              </a:lnSpc>
              <a:buClr>
                <a:schemeClr val="folHlink"/>
              </a:buClr>
            </a:pPr>
            <a:r>
              <a:rPr lang="fi-FI" altLang="fi-FI" sz="2000" b="1">
                <a:solidFill>
                  <a:srgbClr val="009900"/>
                </a:solidFill>
              </a:rPr>
              <a:t>utareiden puhtaudesta ei huolehdita</a:t>
            </a:r>
          </a:p>
          <a:p>
            <a:pPr marL="533400" indent="-533400" eaLnBrk="1" hangingPunct="1">
              <a:lnSpc>
                <a:spcPct val="90000"/>
              </a:lnSpc>
              <a:buClr>
                <a:schemeClr val="folHlink"/>
              </a:buClr>
            </a:pPr>
            <a:r>
              <a:rPr lang="fi-FI" altLang="fi-FI" sz="2000" b="1">
                <a:solidFill>
                  <a:srgbClr val="009900"/>
                </a:solidFill>
              </a:rPr>
              <a:t>kaikille lehmille ei ole varattu omaa lypsyliinaa</a:t>
            </a:r>
          </a:p>
          <a:p>
            <a:pPr marL="533400" indent="-533400" eaLnBrk="1" hangingPunct="1">
              <a:lnSpc>
                <a:spcPct val="90000"/>
              </a:lnSpc>
              <a:buClr>
                <a:schemeClr val="folHlink"/>
              </a:buClr>
            </a:pPr>
            <a:r>
              <a:rPr lang="fi-FI" altLang="fi-FI" sz="2000" b="1">
                <a:solidFill>
                  <a:schemeClr val="folHlink"/>
                </a:solidFill>
              </a:rPr>
              <a:t>lypsyliinavesi on kylmää</a:t>
            </a:r>
          </a:p>
        </p:txBody>
      </p:sp>
      <p:sp>
        <p:nvSpPr>
          <p:cNvPr id="7271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6205538" y="1600201"/>
            <a:ext cx="4005262" cy="4924425"/>
          </a:xfrm>
        </p:spPr>
        <p:txBody>
          <a:bodyPr/>
          <a:lstStyle/>
          <a:p>
            <a:pPr marL="381000" indent="-381000" eaLnBrk="1" hangingPunct="1">
              <a:lnSpc>
                <a:spcPct val="90000"/>
              </a:lnSpc>
              <a:buClr>
                <a:schemeClr val="folHlink"/>
              </a:buClr>
            </a:pPr>
            <a:r>
              <a:rPr lang="fi-FI" altLang="fi-FI" sz="2000" b="1">
                <a:solidFill>
                  <a:srgbClr val="009900"/>
                </a:solidFill>
              </a:rPr>
              <a:t>utareen alaosa jää märäksi</a:t>
            </a:r>
          </a:p>
          <a:p>
            <a:pPr marL="381000" indent="-381000" eaLnBrk="1" hangingPunct="1">
              <a:lnSpc>
                <a:spcPct val="90000"/>
              </a:lnSpc>
              <a:buClr>
                <a:schemeClr val="folHlink"/>
              </a:buClr>
            </a:pPr>
            <a:r>
              <a:rPr lang="fi-FI" altLang="fi-FI" sz="2000" b="1">
                <a:solidFill>
                  <a:srgbClr val="009900"/>
                </a:solidFill>
              </a:rPr>
              <a:t>esikäsittely tehdään liian hätäisesti</a:t>
            </a:r>
          </a:p>
          <a:p>
            <a:pPr marL="381000" indent="-381000" eaLnBrk="1" hangingPunct="1">
              <a:lnSpc>
                <a:spcPct val="90000"/>
              </a:lnSpc>
              <a:buClr>
                <a:schemeClr val="folHlink"/>
              </a:buClr>
            </a:pPr>
            <a:r>
              <a:rPr lang="fi-FI" altLang="fi-FI" sz="2000" b="1">
                <a:solidFill>
                  <a:schemeClr val="folHlink"/>
                </a:solidFill>
              </a:rPr>
              <a:t>alkusuihkeita ei oteta</a:t>
            </a:r>
          </a:p>
          <a:p>
            <a:pPr marL="381000" indent="-381000" eaLnBrk="1" hangingPunct="1">
              <a:lnSpc>
                <a:spcPct val="90000"/>
              </a:lnSpc>
              <a:buClr>
                <a:schemeClr val="folHlink"/>
              </a:buClr>
            </a:pPr>
            <a:r>
              <a:rPr lang="fi-FI" altLang="fi-FI" sz="2000" b="1">
                <a:solidFill>
                  <a:schemeClr val="folHlink"/>
                </a:solidFill>
              </a:rPr>
              <a:t>lypsin kiinnitetään liian aikaisin</a:t>
            </a:r>
          </a:p>
          <a:p>
            <a:pPr marL="381000" indent="-381000" eaLnBrk="1" hangingPunct="1">
              <a:lnSpc>
                <a:spcPct val="90000"/>
              </a:lnSpc>
              <a:buClr>
                <a:schemeClr val="folHlink"/>
              </a:buClr>
            </a:pPr>
            <a:r>
              <a:rPr lang="fi-FI" altLang="fi-FI" sz="2000" b="1">
                <a:solidFill>
                  <a:schemeClr val="folHlink"/>
                </a:solidFill>
              </a:rPr>
              <a:t>lypsin kiinnitetään liian myöhään</a:t>
            </a:r>
          </a:p>
          <a:p>
            <a:pPr marL="381000" indent="-381000" eaLnBrk="1" hangingPunct="1">
              <a:lnSpc>
                <a:spcPct val="90000"/>
              </a:lnSpc>
              <a:buClr>
                <a:schemeClr val="folHlink"/>
              </a:buClr>
            </a:pPr>
            <a:r>
              <a:rPr lang="fi-FI" altLang="fi-FI" sz="2000" b="1">
                <a:solidFill>
                  <a:srgbClr val="009900"/>
                </a:solidFill>
              </a:rPr>
              <a:t>ilmanpäästöjä kiinnityksessä ja irrotuksessa</a:t>
            </a:r>
          </a:p>
          <a:p>
            <a:pPr marL="381000" indent="-381000" eaLnBrk="1" hangingPunct="1">
              <a:lnSpc>
                <a:spcPct val="90000"/>
              </a:lnSpc>
              <a:buClr>
                <a:schemeClr val="folHlink"/>
              </a:buClr>
            </a:pPr>
            <a:r>
              <a:rPr lang="fi-FI" altLang="fi-FI" sz="2000" b="1">
                <a:solidFill>
                  <a:schemeClr val="folHlink"/>
                </a:solidFill>
              </a:rPr>
              <a:t>lypsin on väärässä asennossa</a:t>
            </a:r>
          </a:p>
          <a:p>
            <a:pPr marL="381000" indent="-381000" eaLnBrk="1" hangingPunct="1">
              <a:lnSpc>
                <a:spcPct val="90000"/>
              </a:lnSpc>
              <a:buClr>
                <a:schemeClr val="folHlink"/>
              </a:buClr>
            </a:pPr>
            <a:r>
              <a:rPr lang="fi-FI" altLang="fi-FI" sz="2000" b="1">
                <a:solidFill>
                  <a:schemeClr val="folHlink"/>
                </a:solidFill>
              </a:rPr>
              <a:t>vedin jää kierteelle vedinkuppiin</a:t>
            </a:r>
          </a:p>
        </p:txBody>
      </p:sp>
    </p:spTree>
    <p:extLst>
      <p:ext uri="{BB962C8B-B14F-4D97-AF65-F5344CB8AC3E}">
        <p14:creationId xmlns:p14="http://schemas.microsoft.com/office/powerpoint/2010/main" val="3317546163"/>
      </p:ext>
    </p:extLst>
  </p:cSld>
  <p:clrMapOvr>
    <a:masterClrMapping/>
  </p:clrMapOvr>
  <p:transition>
    <p:wipe dir="r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Päivämäärän paikkamerkki 4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CC7DD380-C0F2-4C30-97D5-DDB9DD2D2CF5}" type="datetime1">
              <a:rPr lang="fi-FI" altLang="fi-FI" sz="100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17.11.2020</a:t>
            </a:fld>
            <a:endParaRPr lang="fi-FI" altLang="fi-FI" sz="1000">
              <a:solidFill>
                <a:srgbClr val="000000"/>
              </a:solidFill>
            </a:endParaRPr>
          </a:p>
        </p:txBody>
      </p:sp>
      <p:sp>
        <p:nvSpPr>
          <p:cNvPr id="73731" name="Dian numeron paikkamerkki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6C09663A-00E1-4C80-A59D-00265DAE3631}" type="slidenum">
              <a:rPr lang="fi-FI" altLang="fi-FI" sz="100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58</a:t>
            </a:fld>
            <a:endParaRPr lang="fi-FI" altLang="fi-FI" sz="1000">
              <a:solidFill>
                <a:srgbClr val="000000"/>
              </a:solidFill>
            </a:endParaRPr>
          </a:p>
        </p:txBody>
      </p:sp>
      <p:sp>
        <p:nvSpPr>
          <p:cNvPr id="7373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i-FI" altLang="fi-FI" sz="3200" b="1">
                <a:solidFill>
                  <a:schemeClr val="folHlink"/>
                </a:solidFill>
              </a:rPr>
              <a:t>Yleisimmät virheet lypsytyössä</a:t>
            </a:r>
            <a:br>
              <a:rPr lang="fi-FI" altLang="fi-FI" sz="3200" b="1">
                <a:solidFill>
                  <a:schemeClr val="folHlink"/>
                </a:solidFill>
              </a:rPr>
            </a:br>
            <a:r>
              <a:rPr lang="fi-FI" altLang="fi-FI" sz="3200" b="1">
                <a:solidFill>
                  <a:schemeClr val="folHlink"/>
                </a:solidFill>
              </a:rPr>
              <a:t>ja lypsyhygieniassa (2):</a:t>
            </a:r>
          </a:p>
        </p:txBody>
      </p:sp>
      <p:sp>
        <p:nvSpPr>
          <p:cNvPr id="7373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063751" y="1412875"/>
            <a:ext cx="4005263" cy="4997450"/>
          </a:xfrm>
        </p:spPr>
        <p:txBody>
          <a:bodyPr/>
          <a:lstStyle/>
          <a:p>
            <a:pPr marL="533400" indent="-533400" eaLnBrk="1" hangingPunct="1">
              <a:lnSpc>
                <a:spcPct val="90000"/>
              </a:lnSpc>
              <a:buClr>
                <a:schemeClr val="folHlink"/>
              </a:buClr>
            </a:pPr>
            <a:r>
              <a:rPr lang="fi-FI" altLang="fi-FI" sz="2000" b="1">
                <a:solidFill>
                  <a:schemeClr val="folHlink"/>
                </a:solidFill>
              </a:rPr>
              <a:t>tyhjälypsy</a:t>
            </a:r>
          </a:p>
          <a:p>
            <a:pPr marL="533400" indent="-533400" eaLnBrk="1" hangingPunct="1">
              <a:lnSpc>
                <a:spcPct val="90000"/>
              </a:lnSpc>
              <a:buClr>
                <a:schemeClr val="folHlink"/>
              </a:buClr>
            </a:pPr>
            <a:r>
              <a:rPr lang="fi-FI" altLang="fi-FI" sz="2000" b="1">
                <a:solidFill>
                  <a:schemeClr val="folHlink"/>
                </a:solidFill>
              </a:rPr>
              <a:t>tulpataan liian herkästi / ei tulpata silloin, kun se on </a:t>
            </a:r>
          </a:p>
          <a:p>
            <a:pPr marL="533400" indent="-533400" eaLnBrk="1" hangingPunct="1">
              <a:lnSpc>
                <a:spcPct val="90000"/>
              </a:lnSpc>
              <a:buClr>
                <a:schemeClr val="folHlink"/>
              </a:buClr>
            </a:pPr>
            <a:r>
              <a:rPr lang="fi-FI" altLang="fi-FI" sz="2000" b="1">
                <a:solidFill>
                  <a:schemeClr val="folHlink"/>
                </a:solidFill>
              </a:rPr>
              <a:t>   välttämätöntä</a:t>
            </a:r>
          </a:p>
          <a:p>
            <a:pPr marL="533400" indent="-533400" eaLnBrk="1" hangingPunct="1">
              <a:lnSpc>
                <a:spcPct val="90000"/>
              </a:lnSpc>
              <a:buClr>
                <a:schemeClr val="folHlink"/>
              </a:buClr>
            </a:pPr>
            <a:r>
              <a:rPr lang="fi-FI" altLang="fi-FI" sz="2000" b="1">
                <a:solidFill>
                  <a:schemeClr val="folHlink"/>
                </a:solidFill>
              </a:rPr>
              <a:t>utareen tunnustelu lypsyn jälkeen jää tekemättä</a:t>
            </a:r>
          </a:p>
          <a:p>
            <a:pPr marL="533400" indent="-533400" eaLnBrk="1" hangingPunct="1">
              <a:lnSpc>
                <a:spcPct val="90000"/>
              </a:lnSpc>
              <a:buClr>
                <a:schemeClr val="folHlink"/>
              </a:buClr>
            </a:pPr>
            <a:r>
              <a:rPr lang="fi-FI" altLang="fi-FI" sz="2000" b="1">
                <a:solidFill>
                  <a:srgbClr val="009900"/>
                </a:solidFill>
              </a:rPr>
              <a:t>vedinten ihoa ja kuntoa ei seurata</a:t>
            </a:r>
          </a:p>
          <a:p>
            <a:pPr marL="533400" indent="-533400" eaLnBrk="1" hangingPunct="1">
              <a:lnSpc>
                <a:spcPct val="90000"/>
              </a:lnSpc>
              <a:buClr>
                <a:schemeClr val="folHlink"/>
              </a:buClr>
            </a:pPr>
            <a:r>
              <a:rPr lang="fi-FI" altLang="fi-FI" sz="2000" b="1">
                <a:solidFill>
                  <a:schemeClr val="folHlink"/>
                </a:solidFill>
              </a:rPr>
              <a:t>solutestiä tehdään liian harvoin</a:t>
            </a:r>
          </a:p>
          <a:p>
            <a:pPr marL="533400" indent="-533400" eaLnBrk="1" hangingPunct="1">
              <a:lnSpc>
                <a:spcPct val="90000"/>
              </a:lnSpc>
              <a:buClr>
                <a:schemeClr val="folHlink"/>
              </a:buClr>
            </a:pPr>
            <a:r>
              <a:rPr lang="fi-FI" altLang="fi-FI" sz="2000" b="1">
                <a:solidFill>
                  <a:schemeClr val="folHlink"/>
                </a:solidFill>
              </a:rPr>
              <a:t>solutestiä ei osata tulkita oikein</a:t>
            </a:r>
          </a:p>
          <a:p>
            <a:pPr marL="533400" indent="-533400" eaLnBrk="1" hangingPunct="1">
              <a:lnSpc>
                <a:spcPct val="90000"/>
              </a:lnSpc>
              <a:buClr>
                <a:schemeClr val="folHlink"/>
              </a:buClr>
            </a:pPr>
            <a:r>
              <a:rPr lang="fi-FI" altLang="fi-FI" sz="2000" b="1">
                <a:solidFill>
                  <a:schemeClr val="folHlink"/>
                </a:solidFill>
              </a:rPr>
              <a:t>lypsyjärjestys jää toteuttamatta</a:t>
            </a:r>
          </a:p>
          <a:p>
            <a:pPr marL="533400" indent="-533400" eaLnBrk="1" hangingPunct="1">
              <a:lnSpc>
                <a:spcPct val="90000"/>
              </a:lnSpc>
              <a:buClr>
                <a:schemeClr val="folHlink"/>
              </a:buClr>
            </a:pPr>
            <a:r>
              <a:rPr lang="fi-FI" altLang="fi-FI" sz="2000" b="1">
                <a:solidFill>
                  <a:srgbClr val="009900"/>
                </a:solidFill>
              </a:rPr>
              <a:t>lypsyn valvonta puutteellista</a:t>
            </a:r>
          </a:p>
        </p:txBody>
      </p:sp>
      <p:sp>
        <p:nvSpPr>
          <p:cNvPr id="7373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6167438" y="1412875"/>
            <a:ext cx="4005262" cy="4781550"/>
          </a:xfrm>
        </p:spPr>
        <p:txBody>
          <a:bodyPr/>
          <a:lstStyle/>
          <a:p>
            <a:pPr marL="381000" indent="-381000" eaLnBrk="1" hangingPunct="1">
              <a:lnSpc>
                <a:spcPct val="90000"/>
              </a:lnSpc>
              <a:buClr>
                <a:schemeClr val="folHlink"/>
              </a:buClr>
            </a:pPr>
            <a:r>
              <a:rPr lang="fi-FI" altLang="fi-FI" sz="2000" b="1">
                <a:solidFill>
                  <a:schemeClr val="folHlink"/>
                </a:solidFill>
              </a:rPr>
              <a:t>lypsylaitteiston toiminnan puutteellinen seuranta</a:t>
            </a:r>
          </a:p>
          <a:p>
            <a:pPr marL="381000" indent="-381000" eaLnBrk="1" hangingPunct="1">
              <a:lnSpc>
                <a:spcPct val="90000"/>
              </a:lnSpc>
              <a:buClr>
                <a:schemeClr val="folHlink"/>
              </a:buClr>
            </a:pPr>
            <a:r>
              <a:rPr lang="fi-FI" altLang="fi-FI" sz="2000" b="1">
                <a:solidFill>
                  <a:schemeClr val="folHlink"/>
                </a:solidFill>
              </a:rPr>
              <a:t>lypsimiä ei pestä päältä ennen lypsykoneen pesua</a:t>
            </a:r>
          </a:p>
          <a:p>
            <a:pPr marL="381000" indent="-381000" eaLnBrk="1" hangingPunct="1">
              <a:lnSpc>
                <a:spcPct val="90000"/>
              </a:lnSpc>
              <a:buClr>
                <a:schemeClr val="folHlink"/>
              </a:buClr>
            </a:pPr>
            <a:r>
              <a:rPr lang="fi-FI" altLang="fi-FI" sz="2000" b="1">
                <a:solidFill>
                  <a:schemeClr val="folHlink"/>
                </a:solidFill>
              </a:rPr>
              <a:t>lypsykoneen pesu ja huolto puutteellista</a:t>
            </a:r>
          </a:p>
          <a:p>
            <a:pPr marL="381000" indent="-381000" eaLnBrk="1" hangingPunct="1">
              <a:lnSpc>
                <a:spcPct val="90000"/>
              </a:lnSpc>
              <a:buClr>
                <a:schemeClr val="folHlink"/>
              </a:buClr>
            </a:pPr>
            <a:r>
              <a:rPr lang="fi-FI" altLang="fi-FI" sz="2000" b="1">
                <a:solidFill>
                  <a:srgbClr val="009900"/>
                </a:solidFill>
              </a:rPr>
              <a:t>lypsypyyhkeiden pesu ja kunto huono</a:t>
            </a:r>
          </a:p>
          <a:p>
            <a:pPr marL="381000" indent="-381000" eaLnBrk="1" hangingPunct="1">
              <a:lnSpc>
                <a:spcPct val="90000"/>
              </a:lnSpc>
              <a:buClr>
                <a:schemeClr val="folHlink"/>
              </a:buClr>
            </a:pPr>
            <a:r>
              <a:rPr lang="fi-FI" altLang="fi-FI" sz="2000" b="1">
                <a:solidFill>
                  <a:schemeClr val="folHlink"/>
                </a:solidFill>
              </a:rPr>
              <a:t>ei ole riittävästi kuumaa vettä</a:t>
            </a:r>
          </a:p>
          <a:p>
            <a:pPr marL="381000" indent="-381000" eaLnBrk="1" hangingPunct="1">
              <a:lnSpc>
                <a:spcPct val="90000"/>
              </a:lnSpc>
              <a:buClr>
                <a:schemeClr val="folHlink"/>
              </a:buClr>
            </a:pPr>
            <a:r>
              <a:rPr lang="fi-FI" altLang="fi-FI" sz="2000" b="1">
                <a:solidFill>
                  <a:schemeClr val="folHlink"/>
                </a:solidFill>
              </a:rPr>
              <a:t>epäsiisti maitohuone</a:t>
            </a:r>
          </a:p>
          <a:p>
            <a:pPr marL="381000" indent="-381000" eaLnBrk="1" hangingPunct="1">
              <a:lnSpc>
                <a:spcPct val="90000"/>
              </a:lnSpc>
              <a:buClr>
                <a:schemeClr val="folHlink"/>
              </a:buClr>
            </a:pPr>
            <a:r>
              <a:rPr lang="fi-FI" altLang="fi-FI" sz="2000" b="1">
                <a:solidFill>
                  <a:schemeClr val="folHlink"/>
                </a:solidFill>
              </a:rPr>
              <a:t>siivousvälineet huonoja / puuttuu</a:t>
            </a:r>
          </a:p>
          <a:p>
            <a:pPr marL="381000" indent="-381000" eaLnBrk="1" hangingPunct="1">
              <a:lnSpc>
                <a:spcPct val="90000"/>
              </a:lnSpc>
              <a:buClr>
                <a:schemeClr val="folHlink"/>
              </a:buClr>
            </a:pPr>
            <a:r>
              <a:rPr lang="fi-FI" altLang="fi-FI" sz="2000" b="1">
                <a:solidFill>
                  <a:schemeClr val="folHlink"/>
                </a:solidFill>
              </a:rPr>
              <a:t>kulkureitit risteävät</a:t>
            </a:r>
          </a:p>
        </p:txBody>
      </p:sp>
    </p:spTree>
    <p:extLst>
      <p:ext uri="{BB962C8B-B14F-4D97-AF65-F5344CB8AC3E}">
        <p14:creationId xmlns:p14="http://schemas.microsoft.com/office/powerpoint/2010/main" val="554753500"/>
      </p:ext>
    </p:extLst>
  </p:cSld>
  <p:clrMapOvr>
    <a:masterClrMapping/>
  </p:clrMapOvr>
  <p:transition>
    <p:wipe dir="r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Päivämäärän paikkamerkki 4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C83175AC-C1D4-4781-A180-AF47AEE0EB2C}" type="datetime1">
              <a:rPr lang="fi-FI" altLang="fi-FI" sz="100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17.11.2020</a:t>
            </a:fld>
            <a:endParaRPr lang="fi-FI" altLang="fi-FI" sz="1000">
              <a:solidFill>
                <a:srgbClr val="000000"/>
              </a:solidFill>
            </a:endParaRPr>
          </a:p>
        </p:txBody>
      </p:sp>
      <p:sp>
        <p:nvSpPr>
          <p:cNvPr id="81923" name="Dian numeron paikkamerkki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29EB30ED-675F-4393-BECB-2A462FC7C573}" type="slidenum">
              <a:rPr lang="fi-FI" altLang="fi-FI" sz="100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59</a:t>
            </a:fld>
            <a:endParaRPr lang="fi-FI" altLang="fi-FI" sz="1000">
              <a:solidFill>
                <a:srgbClr val="000000"/>
              </a:solidFill>
            </a:endParaRPr>
          </a:p>
        </p:txBody>
      </p:sp>
      <p:sp>
        <p:nvSpPr>
          <p:cNvPr id="819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i-FI" altLang="fi-FI" sz="3200" b="1">
                <a:solidFill>
                  <a:schemeClr val="folHlink"/>
                </a:solidFill>
              </a:rPr>
              <a:t>Naseva</a:t>
            </a:r>
            <a:br>
              <a:rPr lang="fi-FI" altLang="fi-FI" sz="3200" b="1">
                <a:solidFill>
                  <a:schemeClr val="folHlink"/>
                </a:solidFill>
              </a:rPr>
            </a:br>
            <a:r>
              <a:rPr lang="fi-FI" altLang="fi-FI" sz="3200" b="1">
                <a:solidFill>
                  <a:schemeClr val="folHlink"/>
                </a:solidFill>
              </a:rPr>
              <a:t>- maitoketjun työkalu </a:t>
            </a:r>
            <a:br>
              <a:rPr lang="fi-FI" altLang="fi-FI" sz="3200" b="1">
                <a:solidFill>
                  <a:schemeClr val="folHlink"/>
                </a:solidFill>
              </a:rPr>
            </a:br>
            <a:r>
              <a:rPr lang="fi-FI" altLang="fi-FI" sz="3200" b="1">
                <a:solidFill>
                  <a:srgbClr val="FF0000"/>
                </a:solidFill>
              </a:rPr>
              <a:t>tänään</a:t>
            </a:r>
            <a:r>
              <a:rPr lang="fi-FI" altLang="fi-FI" sz="3200" b="1">
                <a:solidFill>
                  <a:schemeClr val="folHlink"/>
                </a:solidFill>
              </a:rPr>
              <a:t> ja </a:t>
            </a:r>
            <a:r>
              <a:rPr lang="fi-FI" altLang="fi-FI" sz="3200" b="1">
                <a:solidFill>
                  <a:srgbClr val="2E9C50"/>
                </a:solidFill>
              </a:rPr>
              <a:t>tulevaisuudessa</a:t>
            </a:r>
          </a:p>
        </p:txBody>
      </p:sp>
      <p:sp>
        <p:nvSpPr>
          <p:cNvPr id="8192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0" y="1817688"/>
            <a:ext cx="4529138" cy="5040312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Clr>
                <a:schemeClr val="folHlink"/>
              </a:buClr>
              <a:buFont typeface="Wingdings" panose="05000000000000000000" pitchFamily="2" charset="2"/>
              <a:buChar char="Ø"/>
            </a:pPr>
            <a:r>
              <a:rPr lang="fi-FI" altLang="fi-FI" sz="1600" b="1">
                <a:solidFill>
                  <a:srgbClr val="FF0000"/>
                </a:solidFill>
              </a:rPr>
              <a:t>Tukee</a:t>
            </a:r>
            <a:r>
              <a:rPr lang="fi-FI" altLang="fi-FI" sz="1600" b="1">
                <a:solidFill>
                  <a:schemeClr val="folHlink"/>
                </a:solidFill>
              </a:rPr>
              <a:t> </a:t>
            </a:r>
            <a:r>
              <a:rPr lang="fi-FI" altLang="fi-FI" sz="1600" b="1">
                <a:solidFill>
                  <a:srgbClr val="FF0000"/>
                </a:solidFill>
              </a:rPr>
              <a:t>terveydenhuoltotyötä </a:t>
            </a:r>
            <a:r>
              <a:rPr lang="fi-FI" altLang="fi-FI" sz="1600" b="1">
                <a:solidFill>
                  <a:schemeClr val="folHlink"/>
                </a:solidFill>
              </a:rPr>
              <a:t>kokoamalla</a:t>
            </a:r>
          </a:p>
          <a:p>
            <a:pPr eaLnBrk="1" hangingPunct="1">
              <a:lnSpc>
                <a:spcPct val="80000"/>
              </a:lnSpc>
              <a:buClr>
                <a:schemeClr val="folHlink"/>
              </a:buClr>
              <a:buFont typeface="Wingdings" panose="05000000000000000000" pitchFamily="2" charset="2"/>
              <a:buNone/>
            </a:pPr>
            <a:r>
              <a:rPr lang="fi-FI" altLang="fi-FI" sz="1600" b="1">
                <a:solidFill>
                  <a:schemeClr val="folHlink"/>
                </a:solidFill>
              </a:rPr>
              <a:t>	tilakohtaiset tiedot yhteen tietokantaan</a:t>
            </a:r>
          </a:p>
          <a:p>
            <a:pPr eaLnBrk="1" hangingPunct="1">
              <a:lnSpc>
                <a:spcPct val="80000"/>
              </a:lnSpc>
              <a:buClr>
                <a:schemeClr val="folHlink"/>
              </a:buClr>
              <a:buFont typeface="Wingdings" panose="05000000000000000000" pitchFamily="2" charset="2"/>
              <a:buChar char="Ø"/>
            </a:pPr>
            <a:r>
              <a:rPr lang="fi-FI" altLang="fi-FI" sz="1600" b="1">
                <a:solidFill>
                  <a:srgbClr val="FF0000"/>
                </a:solidFill>
              </a:rPr>
              <a:t>Työkalu</a:t>
            </a:r>
            <a:r>
              <a:rPr lang="fi-FI" altLang="fi-FI" sz="1600" b="1">
                <a:solidFill>
                  <a:schemeClr val="folHlink"/>
                </a:solidFill>
              </a:rPr>
              <a:t> tiloille ja kaikille</a:t>
            </a:r>
          </a:p>
          <a:p>
            <a:pPr eaLnBrk="1" hangingPunct="1">
              <a:lnSpc>
                <a:spcPct val="80000"/>
              </a:lnSpc>
              <a:buClr>
                <a:schemeClr val="folHlink"/>
              </a:buClr>
              <a:buFont typeface="Wingdings" panose="05000000000000000000" pitchFamily="2" charset="2"/>
              <a:buNone/>
            </a:pPr>
            <a:r>
              <a:rPr lang="fi-FI" altLang="fi-FI" sz="1600" b="1">
                <a:solidFill>
                  <a:schemeClr val="folHlink"/>
                </a:solidFill>
              </a:rPr>
              <a:t>	terveydenhuoltotyötä tekeville </a:t>
            </a:r>
          </a:p>
          <a:p>
            <a:pPr eaLnBrk="1" hangingPunct="1">
              <a:lnSpc>
                <a:spcPct val="80000"/>
              </a:lnSpc>
              <a:buClr>
                <a:schemeClr val="folHlink"/>
              </a:buClr>
              <a:buFont typeface="Wingdings" panose="05000000000000000000" pitchFamily="2" charset="2"/>
              <a:buNone/>
            </a:pPr>
            <a:r>
              <a:rPr lang="fi-FI" altLang="fi-FI" sz="1600" b="1">
                <a:solidFill>
                  <a:schemeClr val="folHlink"/>
                </a:solidFill>
              </a:rPr>
              <a:t>	sidosryhmille</a:t>
            </a:r>
          </a:p>
          <a:p>
            <a:pPr eaLnBrk="1" hangingPunct="1">
              <a:lnSpc>
                <a:spcPct val="80000"/>
              </a:lnSpc>
              <a:buClr>
                <a:schemeClr val="folHlink"/>
              </a:buClr>
              <a:buFont typeface="Wingdings" panose="05000000000000000000" pitchFamily="2" charset="2"/>
              <a:buChar char="Ø"/>
            </a:pPr>
            <a:r>
              <a:rPr lang="fi-FI" altLang="fi-FI" sz="1600" b="1">
                <a:solidFill>
                  <a:srgbClr val="FF0000"/>
                </a:solidFill>
              </a:rPr>
              <a:t>Vahvistaa</a:t>
            </a:r>
            <a:r>
              <a:rPr lang="fi-FI" altLang="fi-FI" sz="1600" b="1">
                <a:solidFill>
                  <a:schemeClr val="folHlink"/>
                </a:solidFill>
              </a:rPr>
              <a:t> </a:t>
            </a:r>
            <a:r>
              <a:rPr lang="fi-FI" altLang="fi-FI" sz="1600" b="1">
                <a:solidFill>
                  <a:srgbClr val="FF0000"/>
                </a:solidFill>
              </a:rPr>
              <a:t>th -tietojen hyödyntämistä</a:t>
            </a:r>
          </a:p>
          <a:p>
            <a:pPr lvl="1" eaLnBrk="1" hangingPunct="1">
              <a:lnSpc>
                <a:spcPct val="80000"/>
              </a:lnSpc>
              <a:buClr>
                <a:schemeClr val="folHlink"/>
              </a:buClr>
              <a:buFont typeface="Wingdings" panose="05000000000000000000" pitchFamily="2" charset="2"/>
              <a:buChar char="Ø"/>
            </a:pPr>
            <a:r>
              <a:rPr lang="fi-FI" altLang="fi-FI" sz="1600" b="1">
                <a:solidFill>
                  <a:schemeClr val="folHlink"/>
                </a:solidFill>
              </a:rPr>
              <a:t>raportit: tilan perustiedot,</a:t>
            </a:r>
          </a:p>
          <a:p>
            <a:pPr lvl="1" eaLnBrk="1" hangingPunct="1">
              <a:lnSpc>
                <a:spcPct val="80000"/>
              </a:lnSpc>
              <a:buClr>
                <a:schemeClr val="folHlink"/>
              </a:buClr>
              <a:buFont typeface="Wingdings" panose="05000000000000000000" pitchFamily="2" charset="2"/>
              <a:buNone/>
            </a:pPr>
            <a:r>
              <a:rPr lang="fi-FI" altLang="fi-FI" sz="1600" b="1">
                <a:solidFill>
                  <a:schemeClr val="folHlink"/>
                </a:solidFill>
              </a:rPr>
              <a:t>	terveydenhuollon toteutuminen ja </a:t>
            </a:r>
          </a:p>
          <a:p>
            <a:pPr lvl="1" eaLnBrk="1" hangingPunct="1">
              <a:lnSpc>
                <a:spcPct val="80000"/>
              </a:lnSpc>
              <a:buClr>
                <a:schemeClr val="folHlink"/>
              </a:buClr>
              <a:buFont typeface="Wingdings" panose="05000000000000000000" pitchFamily="2" charset="2"/>
              <a:buNone/>
            </a:pPr>
            <a:r>
              <a:rPr lang="fi-FI" altLang="fi-FI" sz="1600" b="1">
                <a:solidFill>
                  <a:schemeClr val="folHlink"/>
                </a:solidFill>
              </a:rPr>
              <a:t>	tautistatus</a:t>
            </a:r>
          </a:p>
          <a:p>
            <a:pPr lvl="1" eaLnBrk="1" hangingPunct="1">
              <a:lnSpc>
                <a:spcPct val="80000"/>
              </a:lnSpc>
              <a:buClr>
                <a:schemeClr val="folHlink"/>
              </a:buClr>
              <a:buFont typeface="Wingdings" panose="05000000000000000000" pitchFamily="2" charset="2"/>
              <a:buChar char="Ø"/>
            </a:pPr>
            <a:r>
              <a:rPr lang="fi-FI" altLang="fi-FI" sz="1600" b="1">
                <a:solidFill>
                  <a:schemeClr val="folHlink"/>
                </a:solidFill>
              </a:rPr>
              <a:t>viestintä: hälytykset, ajankohtainen </a:t>
            </a:r>
          </a:p>
          <a:p>
            <a:pPr lvl="1" eaLnBrk="1" hangingPunct="1">
              <a:lnSpc>
                <a:spcPct val="80000"/>
              </a:lnSpc>
              <a:buClr>
                <a:schemeClr val="folHlink"/>
              </a:buClr>
              <a:buFont typeface="Wingdings" panose="05000000000000000000" pitchFamily="2" charset="2"/>
              <a:buNone/>
            </a:pPr>
            <a:r>
              <a:rPr lang="fi-FI" altLang="fi-FI" sz="1600" b="1">
                <a:solidFill>
                  <a:schemeClr val="folHlink"/>
                </a:solidFill>
              </a:rPr>
              <a:t>	th -tiedottaminen</a:t>
            </a:r>
          </a:p>
          <a:p>
            <a:pPr lvl="1" eaLnBrk="1" hangingPunct="1">
              <a:lnSpc>
                <a:spcPct val="80000"/>
              </a:lnSpc>
              <a:buClr>
                <a:schemeClr val="folHlink"/>
              </a:buClr>
              <a:buFont typeface="Wingdings" panose="05000000000000000000" pitchFamily="2" charset="2"/>
              <a:buChar char="Ø"/>
            </a:pPr>
            <a:r>
              <a:rPr lang="fi-FI" altLang="fi-FI" sz="1600" b="1">
                <a:solidFill>
                  <a:schemeClr val="folHlink"/>
                </a:solidFill>
              </a:rPr>
              <a:t>esitäytetyt lomakkeet helpottavat </a:t>
            </a:r>
          </a:p>
          <a:p>
            <a:pPr lvl="1" eaLnBrk="1" hangingPunct="1">
              <a:lnSpc>
                <a:spcPct val="80000"/>
              </a:lnSpc>
              <a:buClr>
                <a:schemeClr val="folHlink"/>
              </a:buClr>
              <a:buFont typeface="Wingdings" panose="05000000000000000000" pitchFamily="2" charset="2"/>
              <a:buNone/>
            </a:pPr>
            <a:r>
              <a:rPr lang="fi-FI" altLang="fi-FI" sz="1600" b="1">
                <a:solidFill>
                  <a:schemeClr val="folHlink"/>
                </a:solidFill>
              </a:rPr>
              <a:t>	tilan ja eläinlääkärin työtä</a:t>
            </a:r>
          </a:p>
          <a:p>
            <a:pPr lvl="1" eaLnBrk="1" hangingPunct="1">
              <a:lnSpc>
                <a:spcPct val="80000"/>
              </a:lnSpc>
              <a:buClr>
                <a:schemeClr val="folHlink"/>
              </a:buClr>
              <a:buFont typeface="Wingdings" panose="05000000000000000000" pitchFamily="2" charset="2"/>
              <a:buChar char="Ø"/>
            </a:pPr>
            <a:r>
              <a:rPr lang="fi-FI" altLang="fi-FI" sz="1600" b="1">
                <a:solidFill>
                  <a:schemeClr val="folHlink"/>
                </a:solidFill>
              </a:rPr>
              <a:t>laatutyön seuranta: terveydenhuolto </a:t>
            </a:r>
          </a:p>
          <a:p>
            <a:pPr lvl="1" eaLnBrk="1" hangingPunct="1">
              <a:lnSpc>
                <a:spcPct val="80000"/>
              </a:lnSpc>
              <a:buClr>
                <a:schemeClr val="folHlink"/>
              </a:buClr>
              <a:buFont typeface="Wingdings" panose="05000000000000000000" pitchFamily="2" charset="2"/>
              <a:buNone/>
            </a:pPr>
            <a:r>
              <a:rPr lang="fi-FI" altLang="fi-FI" sz="1600" b="1">
                <a:solidFill>
                  <a:schemeClr val="folHlink"/>
                </a:solidFill>
              </a:rPr>
              <a:t>	on yksi Valio Maitotila opasteen</a:t>
            </a:r>
          </a:p>
          <a:p>
            <a:pPr lvl="1" eaLnBrk="1" hangingPunct="1">
              <a:lnSpc>
                <a:spcPct val="80000"/>
              </a:lnSpc>
              <a:buClr>
                <a:schemeClr val="folHlink"/>
              </a:buClr>
              <a:buFont typeface="Wingdings" panose="05000000000000000000" pitchFamily="2" charset="2"/>
              <a:buNone/>
            </a:pPr>
            <a:r>
              <a:rPr lang="fi-FI" altLang="fi-FI" sz="1600" b="1">
                <a:solidFill>
                  <a:schemeClr val="folHlink"/>
                </a:solidFill>
              </a:rPr>
              <a:t>	edellytys ja koko maan tilastoja </a:t>
            </a:r>
          </a:p>
          <a:p>
            <a:pPr lvl="1" eaLnBrk="1" hangingPunct="1">
              <a:lnSpc>
                <a:spcPct val="80000"/>
              </a:lnSpc>
              <a:buClr>
                <a:schemeClr val="folHlink"/>
              </a:buClr>
              <a:buFont typeface="Wingdings" panose="05000000000000000000" pitchFamily="2" charset="2"/>
              <a:buNone/>
            </a:pPr>
            <a:r>
              <a:rPr lang="fi-FI" altLang="fi-FI" sz="1600" b="1">
                <a:solidFill>
                  <a:schemeClr val="folHlink"/>
                </a:solidFill>
              </a:rPr>
              <a:t>	hyödynnetään maitotuotteiden</a:t>
            </a:r>
          </a:p>
          <a:p>
            <a:pPr lvl="1" eaLnBrk="1" hangingPunct="1">
              <a:lnSpc>
                <a:spcPct val="80000"/>
              </a:lnSpc>
              <a:buClr>
                <a:schemeClr val="folHlink"/>
              </a:buClr>
              <a:buFont typeface="Wingdings" panose="05000000000000000000" pitchFamily="2" charset="2"/>
              <a:buChar char="Ø"/>
            </a:pPr>
            <a:r>
              <a:rPr lang="fi-FI" altLang="fi-FI" sz="1600" b="1">
                <a:solidFill>
                  <a:schemeClr val="folHlink"/>
                </a:solidFill>
              </a:rPr>
              <a:t>markkinoinnissa ja alkutuotannon </a:t>
            </a:r>
          </a:p>
          <a:p>
            <a:pPr lvl="1" eaLnBrk="1" hangingPunct="1">
              <a:lnSpc>
                <a:spcPct val="80000"/>
              </a:lnSpc>
              <a:buClr>
                <a:schemeClr val="folHlink"/>
              </a:buClr>
              <a:buFont typeface="Wingdings" panose="05000000000000000000" pitchFamily="2" charset="2"/>
              <a:buNone/>
            </a:pPr>
            <a:r>
              <a:rPr lang="fi-FI" altLang="fi-FI" sz="1600" b="1">
                <a:solidFill>
                  <a:schemeClr val="folHlink"/>
                </a:solidFill>
              </a:rPr>
              <a:t>	neuvonnan kehittämisessä</a:t>
            </a:r>
          </a:p>
        </p:txBody>
      </p:sp>
      <p:sp>
        <p:nvSpPr>
          <p:cNvPr id="8192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6205538" y="1773239"/>
            <a:ext cx="4462462" cy="4852987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Clr>
                <a:schemeClr val="folHlink"/>
              </a:buClr>
              <a:buFont typeface="Wingdings" panose="05000000000000000000" pitchFamily="2" charset="2"/>
              <a:buChar char="Ø"/>
            </a:pPr>
            <a:r>
              <a:rPr lang="fi-FI" altLang="fi-FI" sz="1600" b="1">
                <a:solidFill>
                  <a:schemeClr val="folHlink"/>
                </a:solidFill>
              </a:rPr>
              <a:t>Eläinkohtaisen </a:t>
            </a:r>
            <a:r>
              <a:rPr lang="fi-FI" altLang="fi-FI" sz="1600" b="1">
                <a:solidFill>
                  <a:srgbClr val="2E9C50"/>
                </a:solidFill>
              </a:rPr>
              <a:t>tiedon määrä</a:t>
            </a:r>
            <a:r>
              <a:rPr lang="fi-FI" altLang="fi-FI" sz="1600" b="1">
                <a:solidFill>
                  <a:schemeClr val="folHlink"/>
                </a:solidFill>
              </a:rPr>
              <a:t> kasvaa</a:t>
            </a:r>
          </a:p>
          <a:p>
            <a:pPr eaLnBrk="1" hangingPunct="1">
              <a:lnSpc>
                <a:spcPct val="80000"/>
              </a:lnSpc>
              <a:buClr>
                <a:schemeClr val="folHlink"/>
              </a:buClr>
              <a:buFont typeface="Wingdings" panose="05000000000000000000" pitchFamily="2" charset="2"/>
              <a:buChar char="Ø"/>
            </a:pPr>
            <a:r>
              <a:rPr lang="fi-FI" altLang="fi-FI" sz="1600" b="1">
                <a:solidFill>
                  <a:schemeClr val="folHlink"/>
                </a:solidFill>
              </a:rPr>
              <a:t>Tukee tilan </a:t>
            </a:r>
            <a:r>
              <a:rPr lang="fi-FI" altLang="fi-FI" sz="1600" b="1">
                <a:solidFill>
                  <a:srgbClr val="2E9C50"/>
                </a:solidFill>
              </a:rPr>
              <a:t>dokumentointitarpeita</a:t>
            </a:r>
          </a:p>
          <a:p>
            <a:pPr lvl="1" eaLnBrk="1" hangingPunct="1">
              <a:lnSpc>
                <a:spcPct val="80000"/>
              </a:lnSpc>
              <a:buClr>
                <a:schemeClr val="folHlink"/>
              </a:buClr>
              <a:buFont typeface="Wingdings" panose="05000000000000000000" pitchFamily="2" charset="2"/>
              <a:buChar char="Ø"/>
            </a:pPr>
            <a:r>
              <a:rPr lang="fi-FI" altLang="fi-FI" sz="1600" b="1">
                <a:solidFill>
                  <a:schemeClr val="folHlink"/>
                </a:solidFill>
              </a:rPr>
              <a:t>lääkitys- ja hoitotietojen ylläpito</a:t>
            </a:r>
          </a:p>
          <a:p>
            <a:pPr lvl="1" eaLnBrk="1" hangingPunct="1">
              <a:lnSpc>
                <a:spcPct val="80000"/>
              </a:lnSpc>
              <a:buClr>
                <a:schemeClr val="folHlink"/>
              </a:buClr>
              <a:buFont typeface="Wingdings" panose="05000000000000000000" pitchFamily="2" charset="2"/>
              <a:buChar char="Ø"/>
            </a:pPr>
            <a:r>
              <a:rPr lang="fi-FI" altLang="fi-FI" sz="1600" b="1">
                <a:solidFill>
                  <a:schemeClr val="folHlink"/>
                </a:solidFill>
              </a:rPr>
              <a:t>ketjuinformaation välitys</a:t>
            </a:r>
          </a:p>
          <a:p>
            <a:pPr lvl="1" eaLnBrk="1" hangingPunct="1">
              <a:lnSpc>
                <a:spcPct val="80000"/>
              </a:lnSpc>
              <a:buClr>
                <a:schemeClr val="folHlink"/>
              </a:buClr>
              <a:buFont typeface="Wingdings" panose="05000000000000000000" pitchFamily="2" charset="2"/>
              <a:buNone/>
            </a:pPr>
            <a:r>
              <a:rPr lang="fi-FI" altLang="fi-FI" sz="1600" b="1">
                <a:solidFill>
                  <a:schemeClr val="folHlink"/>
                </a:solidFill>
              </a:rPr>
              <a:t>	(lainsäädännön vaatimus voimaan </a:t>
            </a:r>
          </a:p>
          <a:p>
            <a:pPr lvl="1" eaLnBrk="1" hangingPunct="1">
              <a:lnSpc>
                <a:spcPct val="80000"/>
              </a:lnSpc>
              <a:buClr>
                <a:schemeClr val="folHlink"/>
              </a:buClr>
              <a:buFont typeface="Wingdings" panose="05000000000000000000" pitchFamily="2" charset="2"/>
              <a:buNone/>
            </a:pPr>
            <a:r>
              <a:rPr lang="fi-FI" altLang="fi-FI" sz="1600" b="1">
                <a:solidFill>
                  <a:schemeClr val="folHlink"/>
                </a:solidFill>
              </a:rPr>
              <a:t>	2010?)</a:t>
            </a:r>
          </a:p>
          <a:p>
            <a:pPr lvl="1" eaLnBrk="1" hangingPunct="1">
              <a:lnSpc>
                <a:spcPct val="80000"/>
              </a:lnSpc>
              <a:buClr>
                <a:schemeClr val="folHlink"/>
              </a:buClr>
              <a:buFont typeface="Wingdings" panose="05000000000000000000" pitchFamily="2" charset="2"/>
              <a:buChar char="Ø"/>
            </a:pPr>
            <a:r>
              <a:rPr lang="fi-FI" altLang="fi-FI" sz="1600" b="1">
                <a:solidFill>
                  <a:schemeClr val="folHlink"/>
                </a:solidFill>
              </a:rPr>
              <a:t>valmisteilla oleva lääkeluovutus –</a:t>
            </a:r>
          </a:p>
          <a:p>
            <a:pPr lvl="1" eaLnBrk="1" hangingPunct="1">
              <a:lnSpc>
                <a:spcPct val="80000"/>
              </a:lnSpc>
              <a:buClr>
                <a:schemeClr val="folHlink"/>
              </a:buClr>
              <a:buFont typeface="Wingdings" panose="05000000000000000000" pitchFamily="2" charset="2"/>
              <a:buNone/>
            </a:pPr>
            <a:r>
              <a:rPr lang="fi-FI" altLang="fi-FI" sz="1600" b="1">
                <a:solidFill>
                  <a:schemeClr val="folHlink"/>
                </a:solidFill>
              </a:rPr>
              <a:t>	asetus</a:t>
            </a:r>
          </a:p>
          <a:p>
            <a:pPr lvl="1" eaLnBrk="1" hangingPunct="1">
              <a:lnSpc>
                <a:spcPct val="80000"/>
              </a:lnSpc>
              <a:buClr>
                <a:schemeClr val="folHlink"/>
              </a:buClr>
              <a:buFont typeface="Wingdings" panose="05000000000000000000" pitchFamily="2" charset="2"/>
              <a:buNone/>
            </a:pPr>
            <a:endParaRPr lang="fi-FI" altLang="fi-FI" sz="1600" b="1">
              <a:solidFill>
                <a:schemeClr val="folHlink"/>
              </a:solidFill>
            </a:endParaRPr>
          </a:p>
          <a:p>
            <a:pPr eaLnBrk="1" hangingPunct="1">
              <a:lnSpc>
                <a:spcPct val="80000"/>
              </a:lnSpc>
              <a:buClr>
                <a:schemeClr val="folHlink"/>
              </a:buClr>
              <a:buFont typeface="Wingdings" panose="05000000000000000000" pitchFamily="2" charset="2"/>
              <a:buChar char="Ø"/>
            </a:pPr>
            <a:r>
              <a:rPr lang="fi-FI" altLang="fi-FI" sz="1600" b="1">
                <a:solidFill>
                  <a:schemeClr val="folHlink"/>
                </a:solidFill>
              </a:rPr>
              <a:t>Eläinten </a:t>
            </a:r>
            <a:r>
              <a:rPr lang="fi-FI" altLang="fi-FI" sz="1600" b="1">
                <a:solidFill>
                  <a:srgbClr val="2E9C50"/>
                </a:solidFill>
              </a:rPr>
              <a:t>terveydenhuolto ja</a:t>
            </a:r>
          </a:p>
          <a:p>
            <a:pPr eaLnBrk="1" hangingPunct="1">
              <a:lnSpc>
                <a:spcPct val="80000"/>
              </a:lnSpc>
              <a:buClr>
                <a:schemeClr val="folHlink"/>
              </a:buClr>
              <a:buFont typeface="Wingdings" panose="05000000000000000000" pitchFamily="2" charset="2"/>
              <a:buNone/>
            </a:pPr>
            <a:r>
              <a:rPr lang="fi-FI" altLang="fi-FI" sz="1600" b="1">
                <a:solidFill>
                  <a:srgbClr val="2E9C50"/>
                </a:solidFill>
              </a:rPr>
              <a:t>	tuotanto-olosuhteiden merkitys</a:t>
            </a:r>
            <a:r>
              <a:rPr lang="fi-FI" altLang="fi-FI" sz="1600" b="1">
                <a:solidFill>
                  <a:schemeClr val="folHlink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buClr>
                <a:schemeClr val="folHlink"/>
              </a:buClr>
              <a:buFont typeface="Wingdings" panose="05000000000000000000" pitchFamily="2" charset="2"/>
              <a:buNone/>
            </a:pPr>
            <a:r>
              <a:rPr lang="fi-FI" altLang="fi-FI" sz="1600" b="1">
                <a:solidFill>
                  <a:schemeClr val="folHlink"/>
                </a:solidFill>
              </a:rPr>
              <a:t>	korostuu tulevaisuuden </a:t>
            </a:r>
          </a:p>
          <a:p>
            <a:pPr eaLnBrk="1" hangingPunct="1">
              <a:lnSpc>
                <a:spcPct val="80000"/>
              </a:lnSpc>
              <a:buClr>
                <a:schemeClr val="folHlink"/>
              </a:buClr>
              <a:buFont typeface="Wingdings" panose="05000000000000000000" pitchFamily="2" charset="2"/>
              <a:buNone/>
            </a:pPr>
            <a:r>
              <a:rPr lang="fi-FI" altLang="fi-FI" sz="1600" b="1">
                <a:solidFill>
                  <a:schemeClr val="folHlink"/>
                </a:solidFill>
              </a:rPr>
              <a:t>	asiakasvaatimuksissa</a:t>
            </a:r>
          </a:p>
          <a:p>
            <a:pPr eaLnBrk="1" hangingPunct="1">
              <a:lnSpc>
                <a:spcPct val="80000"/>
              </a:lnSpc>
              <a:buClr>
                <a:schemeClr val="folHlink"/>
              </a:buClr>
              <a:buFont typeface="Wingdings" panose="05000000000000000000" pitchFamily="2" charset="2"/>
              <a:buNone/>
            </a:pPr>
            <a:endParaRPr lang="fi-FI" altLang="fi-FI" sz="1600" b="1">
              <a:solidFill>
                <a:schemeClr val="folHlink"/>
              </a:solidFill>
            </a:endParaRPr>
          </a:p>
          <a:p>
            <a:pPr eaLnBrk="1" hangingPunct="1">
              <a:lnSpc>
                <a:spcPct val="80000"/>
              </a:lnSpc>
              <a:buClr>
                <a:schemeClr val="folHlink"/>
              </a:buClr>
              <a:buFont typeface="Wingdings" panose="05000000000000000000" pitchFamily="2" charset="2"/>
              <a:buChar char="Ø"/>
            </a:pPr>
            <a:r>
              <a:rPr lang="fi-FI" altLang="fi-FI" sz="1600" b="1">
                <a:solidFill>
                  <a:schemeClr val="folHlink"/>
                </a:solidFill>
              </a:rPr>
              <a:t>Kansainväliset </a:t>
            </a:r>
            <a:r>
              <a:rPr lang="fi-FI" altLang="fi-FI" sz="1600" b="1">
                <a:solidFill>
                  <a:srgbClr val="2E9C50"/>
                </a:solidFill>
              </a:rPr>
              <a:t>hyvinvointi-indeksit </a:t>
            </a:r>
          </a:p>
          <a:p>
            <a:pPr eaLnBrk="1" hangingPunct="1">
              <a:lnSpc>
                <a:spcPct val="80000"/>
              </a:lnSpc>
              <a:buClr>
                <a:schemeClr val="folHlink"/>
              </a:buClr>
              <a:buFont typeface="Wingdings" panose="05000000000000000000" pitchFamily="2" charset="2"/>
              <a:buNone/>
            </a:pPr>
            <a:r>
              <a:rPr lang="fi-FI" altLang="fi-FI" sz="1600" b="1">
                <a:solidFill>
                  <a:schemeClr val="folHlink"/>
                </a:solidFill>
              </a:rPr>
              <a:t>	ovat tulossa</a:t>
            </a:r>
          </a:p>
        </p:txBody>
      </p:sp>
    </p:spTree>
    <p:extLst>
      <p:ext uri="{BB962C8B-B14F-4D97-AF65-F5344CB8AC3E}">
        <p14:creationId xmlns:p14="http://schemas.microsoft.com/office/powerpoint/2010/main" val="356873852"/>
      </p:ext>
    </p:extLst>
  </p:cSld>
  <p:clrMapOvr>
    <a:masterClrMapping/>
  </p:clrMapOvr>
  <p:transition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8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0" y="1371600"/>
            <a:ext cx="7772400" cy="2209800"/>
          </a:xfrm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fi-FI" b="1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MAITOTILAN OMAVALVONTA –</a:t>
            </a:r>
            <a:br>
              <a:rPr lang="fi-FI" b="1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fi-FI" b="1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Valiomaidon laatuohjelman kulmakivi tilalla</a:t>
            </a:r>
            <a:br>
              <a:rPr lang="fi-FI" b="1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fi-FI"/>
          </a:p>
        </p:txBody>
      </p:sp>
      <p:pic>
        <p:nvPicPr>
          <p:cNvPr id="75779" name="Picture 3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1" y="3276601"/>
            <a:ext cx="1509713" cy="319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0" name="Picture 4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3352801"/>
            <a:ext cx="1760538" cy="304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5786976"/>
      </p:ext>
    </p:extLst>
  </p:cSld>
  <p:clrMapOvr>
    <a:masterClrMapping/>
  </p:clrMapOvr>
  <p:transition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Päivämäärän paikkamerkki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C640DB99-E206-4071-9A26-0E970B5914D2}" type="datetime1">
              <a:rPr lang="fi-FI" altLang="fi-FI" sz="100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17.11.2020</a:t>
            </a:fld>
            <a:endParaRPr lang="fi-FI" altLang="fi-FI" sz="1000">
              <a:solidFill>
                <a:srgbClr val="000000"/>
              </a:solidFill>
            </a:endParaRPr>
          </a:p>
        </p:txBody>
      </p:sp>
      <p:sp>
        <p:nvSpPr>
          <p:cNvPr id="77827" name="Dian numeron paikkamerkki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0FEFCBFA-9BC4-4BE9-806E-0CB172C932EF}" type="slidenum">
              <a:rPr lang="fi-FI" altLang="fi-FI" sz="100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7</a:t>
            </a:fld>
            <a:endParaRPr lang="fi-FI" altLang="fi-FI" sz="1000">
              <a:solidFill>
                <a:srgbClr val="000000"/>
              </a:solidFill>
            </a:endParaRPr>
          </a:p>
        </p:txBody>
      </p:sp>
      <p:sp>
        <p:nvSpPr>
          <p:cNvPr id="7782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i-FI" altLang="fi-FI" sz="3200" b="1">
                <a:solidFill>
                  <a:schemeClr val="folHlink"/>
                </a:solidFill>
              </a:rPr>
              <a:t>Miksi omavalvontaa</a:t>
            </a:r>
          </a:p>
        </p:txBody>
      </p:sp>
      <p:sp>
        <p:nvSpPr>
          <p:cNvPr id="7782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47851" y="1484314"/>
            <a:ext cx="8424863" cy="5113337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Clr>
                <a:schemeClr val="folHlink"/>
              </a:buClr>
              <a:buFont typeface="Wingdings" panose="05000000000000000000" pitchFamily="2" charset="2"/>
              <a:buChar char="Ø"/>
            </a:pPr>
            <a:r>
              <a:rPr lang="fi-FI" altLang="fi-FI" sz="2000">
                <a:solidFill>
                  <a:schemeClr val="folHlink"/>
                </a:solidFill>
              </a:rPr>
              <a:t>Lähtökohtana tuotteiden turvallisuus, joka on elintarvikkeiden tärkein </a:t>
            </a:r>
          </a:p>
          <a:p>
            <a:pPr eaLnBrk="1" hangingPunct="1">
              <a:lnSpc>
                <a:spcPct val="80000"/>
              </a:lnSpc>
              <a:buClr>
                <a:schemeClr val="folHlink"/>
              </a:buClr>
              <a:buFont typeface="Wingdings" panose="05000000000000000000" pitchFamily="2" charset="2"/>
              <a:buNone/>
            </a:pPr>
            <a:r>
              <a:rPr lang="fi-FI" altLang="fi-FI" sz="2000">
                <a:solidFill>
                  <a:schemeClr val="folHlink"/>
                </a:solidFill>
              </a:rPr>
              <a:t>	laatutekijä. Ruoka ei saa aiheuttaa sairauksia !</a:t>
            </a:r>
          </a:p>
          <a:p>
            <a:pPr eaLnBrk="1" hangingPunct="1">
              <a:lnSpc>
                <a:spcPct val="80000"/>
              </a:lnSpc>
              <a:buClr>
                <a:schemeClr val="folHlink"/>
              </a:buClr>
              <a:buFont typeface="Wingdings" panose="05000000000000000000" pitchFamily="2" charset="2"/>
              <a:buNone/>
            </a:pPr>
            <a:endParaRPr lang="fi-FI" altLang="fi-FI" sz="800">
              <a:solidFill>
                <a:schemeClr val="folHlink"/>
              </a:solidFill>
            </a:endParaRPr>
          </a:p>
          <a:p>
            <a:pPr eaLnBrk="1" hangingPunct="1">
              <a:lnSpc>
                <a:spcPct val="80000"/>
              </a:lnSpc>
              <a:buClr>
                <a:schemeClr val="folHlink"/>
              </a:buClr>
              <a:buFont typeface="Wingdings" panose="05000000000000000000" pitchFamily="2" charset="2"/>
              <a:buChar char="Ø"/>
            </a:pPr>
            <a:r>
              <a:rPr lang="fi-FI" altLang="fi-FI" sz="2000">
                <a:solidFill>
                  <a:schemeClr val="folHlink"/>
                </a:solidFill>
              </a:rPr>
              <a:t>Omavalvonta on yrityksen keino varmistaa käsittelemiensä </a:t>
            </a:r>
          </a:p>
          <a:p>
            <a:pPr eaLnBrk="1" hangingPunct="1">
              <a:lnSpc>
                <a:spcPct val="80000"/>
              </a:lnSpc>
              <a:buClr>
                <a:schemeClr val="folHlink"/>
              </a:buClr>
              <a:buFont typeface="Wingdings" panose="05000000000000000000" pitchFamily="2" charset="2"/>
              <a:buNone/>
            </a:pPr>
            <a:r>
              <a:rPr lang="fi-FI" altLang="fi-FI" sz="2000">
                <a:solidFill>
                  <a:schemeClr val="folHlink"/>
                </a:solidFill>
              </a:rPr>
              <a:t>	elintarvikkeiden moitteettomuus ja turvallisuus (esim. maito on</a:t>
            </a:r>
          </a:p>
          <a:p>
            <a:pPr eaLnBrk="1" hangingPunct="1">
              <a:lnSpc>
                <a:spcPct val="80000"/>
              </a:lnSpc>
              <a:buClr>
                <a:schemeClr val="folHlink"/>
              </a:buClr>
              <a:buFont typeface="Wingdings" panose="05000000000000000000" pitchFamily="2" charset="2"/>
              <a:buNone/>
            </a:pPr>
            <a:r>
              <a:rPr lang="fi-FI" altLang="fi-FI" sz="2000">
                <a:solidFill>
                  <a:schemeClr val="folHlink"/>
                </a:solidFill>
              </a:rPr>
              <a:t>	elintarvike)</a:t>
            </a:r>
          </a:p>
          <a:p>
            <a:pPr eaLnBrk="1" hangingPunct="1">
              <a:lnSpc>
                <a:spcPct val="80000"/>
              </a:lnSpc>
              <a:buClr>
                <a:schemeClr val="folHlink"/>
              </a:buClr>
              <a:buFont typeface="Wingdings" panose="05000000000000000000" pitchFamily="2" charset="2"/>
              <a:buNone/>
            </a:pPr>
            <a:endParaRPr lang="fi-FI" altLang="fi-FI" sz="800">
              <a:solidFill>
                <a:schemeClr val="folHlink"/>
              </a:solidFill>
            </a:endParaRPr>
          </a:p>
          <a:p>
            <a:pPr eaLnBrk="1" hangingPunct="1">
              <a:lnSpc>
                <a:spcPct val="80000"/>
              </a:lnSpc>
              <a:buClr>
                <a:schemeClr val="folHlink"/>
              </a:buClr>
              <a:buFont typeface="Wingdings" panose="05000000000000000000" pitchFamily="2" charset="2"/>
              <a:buChar char="Ø"/>
            </a:pPr>
            <a:r>
              <a:rPr lang="fi-FI" altLang="fi-FI" sz="2000">
                <a:solidFill>
                  <a:schemeClr val="folHlink"/>
                </a:solidFill>
              </a:rPr>
              <a:t>Omavalvontaan kuuluvat kaikki elintarvikkeiden käsittelyyn kuuluvat </a:t>
            </a:r>
          </a:p>
          <a:p>
            <a:pPr eaLnBrk="1" hangingPunct="1">
              <a:lnSpc>
                <a:spcPct val="80000"/>
              </a:lnSpc>
              <a:buClr>
                <a:schemeClr val="folHlink"/>
              </a:buClr>
              <a:buFont typeface="Wingdings" panose="05000000000000000000" pitchFamily="2" charset="2"/>
              <a:buNone/>
            </a:pPr>
            <a:r>
              <a:rPr lang="fi-FI" altLang="fi-FI" sz="2000">
                <a:solidFill>
                  <a:schemeClr val="folHlink"/>
                </a:solidFill>
              </a:rPr>
              <a:t>	asiat</a:t>
            </a:r>
            <a:r>
              <a:rPr lang="fi-FI" altLang="fi-FI" sz="2000" i="1">
                <a:solidFill>
                  <a:schemeClr val="folHlink"/>
                </a:solidFill>
                <a:latin typeface="Helvetica" panose="020B0604020202020204" pitchFamily="34" charset="0"/>
              </a:rPr>
              <a:t> </a:t>
            </a:r>
          </a:p>
          <a:p>
            <a:pPr eaLnBrk="1" hangingPunct="1">
              <a:lnSpc>
                <a:spcPct val="80000"/>
              </a:lnSpc>
              <a:buClr>
                <a:schemeClr val="folHlink"/>
              </a:buClr>
              <a:buFont typeface="Wingdings" panose="05000000000000000000" pitchFamily="2" charset="2"/>
              <a:buNone/>
            </a:pPr>
            <a:endParaRPr lang="fi-FI" altLang="fi-FI" sz="800">
              <a:solidFill>
                <a:schemeClr val="folHlink"/>
              </a:solidFill>
              <a:latin typeface="Helvetica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Clr>
                <a:schemeClr val="folHlink"/>
              </a:buClr>
              <a:buFont typeface="Wingdings" panose="05000000000000000000" pitchFamily="2" charset="2"/>
              <a:buChar char="Ø"/>
            </a:pPr>
            <a:r>
              <a:rPr lang="fi-FI" altLang="fi-FI" sz="2000">
                <a:solidFill>
                  <a:schemeClr val="folHlink"/>
                </a:solidFill>
              </a:rPr>
              <a:t>Omavalvonta tarkoittaa sitä, että esim. maidontuottaja</a:t>
            </a:r>
          </a:p>
          <a:p>
            <a:pPr eaLnBrk="1" hangingPunct="1">
              <a:lnSpc>
                <a:spcPct val="80000"/>
              </a:lnSpc>
              <a:buClr>
                <a:schemeClr val="folHlink"/>
              </a:buClr>
              <a:buFont typeface="Wingdings" panose="05000000000000000000" pitchFamily="2" charset="2"/>
              <a:buNone/>
            </a:pPr>
            <a:endParaRPr lang="fi-FI" altLang="fi-FI" sz="800">
              <a:solidFill>
                <a:schemeClr val="folHlink"/>
              </a:solidFill>
            </a:endParaRPr>
          </a:p>
          <a:p>
            <a:pPr lvl="1" eaLnBrk="1" hangingPunct="1">
              <a:lnSpc>
                <a:spcPct val="80000"/>
              </a:lnSpc>
              <a:buClr>
                <a:schemeClr val="folHlink"/>
              </a:buClr>
              <a:buFont typeface="Wingdings" panose="05000000000000000000" pitchFamily="2" charset="2"/>
              <a:buChar char="Ø"/>
            </a:pPr>
            <a:r>
              <a:rPr lang="fi-FI" altLang="fi-FI" sz="2000" b="1" i="1">
                <a:solidFill>
                  <a:schemeClr val="folHlink"/>
                </a:solidFill>
                <a:latin typeface="Helvetica" panose="020B0604020202020204" pitchFamily="34" charset="0"/>
              </a:rPr>
              <a:t>tunnistaa omaan yritystoimintaan eli maidontuotantoon </a:t>
            </a:r>
          </a:p>
          <a:p>
            <a:pPr lvl="1" eaLnBrk="1" hangingPunct="1">
              <a:lnSpc>
                <a:spcPct val="80000"/>
              </a:lnSpc>
              <a:buClr>
                <a:schemeClr val="folHlink"/>
              </a:buClr>
              <a:buFont typeface="Wingdings" panose="05000000000000000000" pitchFamily="2" charset="2"/>
              <a:buNone/>
            </a:pPr>
            <a:r>
              <a:rPr lang="fi-FI" altLang="fi-FI" sz="2000" b="1" i="1">
                <a:solidFill>
                  <a:schemeClr val="folHlink"/>
                </a:solidFill>
                <a:latin typeface="Helvetica" panose="020B0604020202020204" pitchFamily="34" charset="0"/>
              </a:rPr>
              <a:t>	liittyvät elintarviketurvallisuutta vaarantavat tekijät (esim. </a:t>
            </a:r>
          </a:p>
          <a:p>
            <a:pPr lvl="1" eaLnBrk="1" hangingPunct="1">
              <a:lnSpc>
                <a:spcPct val="80000"/>
              </a:lnSpc>
              <a:buClr>
                <a:schemeClr val="folHlink"/>
              </a:buClr>
              <a:buFont typeface="Wingdings" panose="05000000000000000000" pitchFamily="2" charset="2"/>
              <a:buNone/>
            </a:pPr>
            <a:r>
              <a:rPr lang="fi-FI" altLang="fi-FI" sz="2000" b="1" i="1">
                <a:solidFill>
                  <a:schemeClr val="folHlink"/>
                </a:solidFill>
                <a:latin typeface="Helvetica" panose="020B0604020202020204" pitchFamily="34" charset="0"/>
              </a:rPr>
              <a:t>	likaiset maidonkäsittelyvälineet)</a:t>
            </a:r>
          </a:p>
          <a:p>
            <a:pPr lvl="1" eaLnBrk="1" hangingPunct="1">
              <a:lnSpc>
                <a:spcPct val="80000"/>
              </a:lnSpc>
              <a:buClr>
                <a:schemeClr val="folHlink"/>
              </a:buClr>
              <a:buFont typeface="Wingdings" panose="05000000000000000000" pitchFamily="2" charset="2"/>
              <a:buNone/>
            </a:pPr>
            <a:endParaRPr lang="fi-FI" altLang="fi-FI" sz="800" b="1" i="1">
              <a:solidFill>
                <a:schemeClr val="folHlink"/>
              </a:solidFill>
              <a:latin typeface="Helvetica" panose="020B0604020202020204" pitchFamily="34" charset="0"/>
            </a:endParaRPr>
          </a:p>
          <a:p>
            <a:pPr lvl="1" eaLnBrk="1" hangingPunct="1">
              <a:lnSpc>
                <a:spcPct val="80000"/>
              </a:lnSpc>
              <a:buClr>
                <a:schemeClr val="folHlink"/>
              </a:buClr>
              <a:buFont typeface="Wingdings" panose="05000000000000000000" pitchFamily="2" charset="2"/>
              <a:buChar char="Ø"/>
            </a:pPr>
            <a:r>
              <a:rPr lang="fi-FI" altLang="fi-FI" sz="2000" b="1" i="1">
                <a:solidFill>
                  <a:schemeClr val="folHlink"/>
                </a:solidFill>
                <a:latin typeface="Helvetica" panose="020B0604020202020204" pitchFamily="34" charset="0"/>
              </a:rPr>
              <a:t>huolehtii vaaratekijöiden hallinnasta (välineiden oikea puhdistus)</a:t>
            </a:r>
          </a:p>
          <a:p>
            <a:pPr eaLnBrk="1" hangingPunct="1">
              <a:lnSpc>
                <a:spcPct val="80000"/>
              </a:lnSpc>
            </a:pPr>
            <a:endParaRPr lang="fi-FI" altLang="fi-FI" sz="2000" b="1">
              <a:solidFill>
                <a:schemeClr val="fol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840489"/>
      </p:ext>
    </p:extLst>
  </p:cSld>
  <p:clrMapOvr>
    <a:masterClrMapping/>
  </p:clrMapOvr>
  <p:transition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Päivämäärän paikkamerkki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A841E758-7D90-499E-8705-848F3E2D0887}" type="datetime1">
              <a:rPr lang="fi-FI" altLang="fi-FI" sz="100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17.11.2020</a:t>
            </a:fld>
            <a:endParaRPr lang="fi-FI" altLang="fi-FI" sz="1000">
              <a:solidFill>
                <a:srgbClr val="000000"/>
              </a:solidFill>
            </a:endParaRPr>
          </a:p>
        </p:txBody>
      </p:sp>
      <p:sp>
        <p:nvSpPr>
          <p:cNvPr id="79875" name="Dian numeron paikkamerkki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89A6802E-03A7-4EA4-AC29-4966617758DA}" type="slidenum">
              <a:rPr lang="fi-FI" altLang="fi-FI" sz="100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8</a:t>
            </a:fld>
            <a:endParaRPr lang="fi-FI" altLang="fi-FI" sz="1000">
              <a:solidFill>
                <a:srgbClr val="000000"/>
              </a:solidFill>
            </a:endParaRPr>
          </a:p>
        </p:txBody>
      </p:sp>
      <p:sp>
        <p:nvSpPr>
          <p:cNvPr id="7987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i-FI" altLang="fi-FI" sz="3200" b="1">
                <a:solidFill>
                  <a:schemeClr val="folHlink"/>
                </a:solidFill>
              </a:rPr>
              <a:t>Omavalvonnan kuvaus</a:t>
            </a:r>
            <a:r>
              <a:rPr lang="fi-FI" altLang="fi-FI"/>
              <a:t> </a:t>
            </a:r>
          </a:p>
        </p:txBody>
      </p:sp>
      <p:sp>
        <p:nvSpPr>
          <p:cNvPr id="7987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47851" y="1628775"/>
            <a:ext cx="8620125" cy="4637088"/>
          </a:xfrm>
        </p:spPr>
        <p:txBody>
          <a:bodyPr/>
          <a:lstStyle/>
          <a:p>
            <a:pPr marL="609600" indent="-609600" eaLnBrk="1" hangingPunct="1">
              <a:lnSpc>
                <a:spcPct val="80000"/>
              </a:lnSpc>
              <a:buClr>
                <a:schemeClr val="folHlink"/>
              </a:buClr>
              <a:buFont typeface="Wingdings" panose="05000000000000000000" pitchFamily="2" charset="2"/>
              <a:buChar char="Ø"/>
            </a:pPr>
            <a:r>
              <a:rPr lang="fi-FI" altLang="fi-FI" sz="2400">
                <a:solidFill>
                  <a:schemeClr val="folHlink"/>
                </a:solidFill>
              </a:rPr>
              <a:t>tilojen  puhtaanapito: milloin ja miten</a:t>
            </a:r>
          </a:p>
          <a:p>
            <a:pPr marL="609600" indent="-609600" eaLnBrk="1" hangingPunct="1">
              <a:lnSpc>
                <a:spcPct val="80000"/>
              </a:lnSpc>
              <a:buClr>
                <a:schemeClr val="folHlink"/>
              </a:buClr>
              <a:buFont typeface="Wingdings" panose="05000000000000000000" pitchFamily="2" charset="2"/>
              <a:buChar char="Ø"/>
            </a:pPr>
            <a:r>
              <a:rPr lang="fi-FI" altLang="fi-FI" sz="2400">
                <a:solidFill>
                  <a:schemeClr val="folHlink"/>
                </a:solidFill>
              </a:rPr>
              <a:t>laitteiden ja säiliöiden puhtaanapito: pesuaineet, </a:t>
            </a:r>
          </a:p>
          <a:p>
            <a:pPr marL="609600" indent="-609600" eaLnBrk="1" hangingPunct="1">
              <a:lnSpc>
                <a:spcPct val="80000"/>
              </a:lnSpc>
              <a:buClr>
                <a:schemeClr val="folHlink"/>
              </a:buClr>
              <a:buNone/>
            </a:pPr>
            <a:r>
              <a:rPr lang="fi-FI" altLang="fi-FI" sz="2400">
                <a:solidFill>
                  <a:schemeClr val="folHlink"/>
                </a:solidFill>
              </a:rPr>
              <a:t>	käyttöohjeet</a:t>
            </a:r>
          </a:p>
          <a:p>
            <a:pPr marL="609600" indent="-609600" eaLnBrk="1" hangingPunct="1">
              <a:lnSpc>
                <a:spcPct val="80000"/>
              </a:lnSpc>
              <a:buClr>
                <a:schemeClr val="folHlink"/>
              </a:buClr>
              <a:buFont typeface="Wingdings" panose="05000000000000000000" pitchFamily="2" charset="2"/>
              <a:buChar char="Ø"/>
            </a:pPr>
            <a:r>
              <a:rPr lang="fi-FI" altLang="fi-FI" sz="2400">
                <a:solidFill>
                  <a:schemeClr val="folHlink"/>
                </a:solidFill>
              </a:rPr>
              <a:t>eläinten puhtaanapito</a:t>
            </a:r>
          </a:p>
          <a:p>
            <a:pPr marL="609600" indent="-609600" eaLnBrk="1" hangingPunct="1">
              <a:lnSpc>
                <a:spcPct val="80000"/>
              </a:lnSpc>
              <a:buClr>
                <a:schemeClr val="folHlink"/>
              </a:buClr>
              <a:buFont typeface="Wingdings" panose="05000000000000000000" pitchFamily="2" charset="2"/>
              <a:buChar char="Ø"/>
            </a:pPr>
            <a:r>
              <a:rPr lang="fi-FI" altLang="fi-FI" sz="2400">
                <a:solidFill>
                  <a:schemeClr val="folHlink"/>
                </a:solidFill>
              </a:rPr>
              <a:t>rehun ja veden aistinvaraisen laadun seuranta</a:t>
            </a:r>
          </a:p>
          <a:p>
            <a:pPr marL="609600" indent="-609600" eaLnBrk="1" hangingPunct="1">
              <a:lnSpc>
                <a:spcPct val="80000"/>
              </a:lnSpc>
              <a:buClr>
                <a:schemeClr val="folHlink"/>
              </a:buClr>
              <a:buFont typeface="Wingdings" panose="05000000000000000000" pitchFamily="2" charset="2"/>
              <a:buChar char="Ø"/>
            </a:pPr>
            <a:r>
              <a:rPr lang="fi-FI" altLang="fi-FI" sz="2400">
                <a:solidFill>
                  <a:schemeClr val="folHlink"/>
                </a:solidFill>
              </a:rPr>
              <a:t>haittaeläinten torjunta</a:t>
            </a:r>
          </a:p>
          <a:p>
            <a:pPr marL="609600" indent="-609600" eaLnBrk="1" hangingPunct="1">
              <a:lnSpc>
                <a:spcPct val="80000"/>
              </a:lnSpc>
              <a:buClr>
                <a:schemeClr val="folHlink"/>
              </a:buClr>
              <a:buFont typeface="Wingdings" panose="05000000000000000000" pitchFamily="2" charset="2"/>
              <a:buChar char="Ø"/>
            </a:pPr>
            <a:r>
              <a:rPr lang="fi-FI" altLang="fi-FI" sz="2400">
                <a:solidFill>
                  <a:schemeClr val="folHlink"/>
                </a:solidFill>
              </a:rPr>
              <a:t>jätteiden käsittely</a:t>
            </a:r>
          </a:p>
          <a:p>
            <a:pPr marL="609600" indent="-609600" eaLnBrk="1" hangingPunct="1">
              <a:lnSpc>
                <a:spcPct val="80000"/>
              </a:lnSpc>
              <a:buClr>
                <a:schemeClr val="folHlink"/>
              </a:buClr>
              <a:buFont typeface="Wingdings" panose="05000000000000000000" pitchFamily="2" charset="2"/>
              <a:buChar char="Ø"/>
            </a:pPr>
            <a:r>
              <a:rPr lang="fi-FI" altLang="fi-FI" sz="2400">
                <a:solidFill>
                  <a:schemeClr val="folHlink"/>
                </a:solidFill>
              </a:rPr>
              <a:t>elintarviketurvallisuuden ja jäljitettävyyden varmistaminen </a:t>
            </a:r>
          </a:p>
          <a:p>
            <a:pPr marL="609600" indent="-609600" eaLnBrk="1" hangingPunct="1">
              <a:lnSpc>
                <a:spcPct val="80000"/>
              </a:lnSpc>
              <a:buClr>
                <a:schemeClr val="folHlink"/>
              </a:buClr>
              <a:buNone/>
            </a:pPr>
            <a:r>
              <a:rPr lang="fi-FI" altLang="fi-FI" sz="2400">
                <a:solidFill>
                  <a:schemeClr val="folHlink"/>
                </a:solidFill>
              </a:rPr>
              <a:t>	eläimiä ostettaessa</a:t>
            </a:r>
          </a:p>
          <a:p>
            <a:pPr marL="609600" indent="-609600" eaLnBrk="1" hangingPunct="1">
              <a:lnSpc>
                <a:spcPct val="80000"/>
              </a:lnSpc>
              <a:buClr>
                <a:schemeClr val="folHlink"/>
              </a:buClr>
              <a:buFont typeface="Wingdings" panose="05000000000000000000" pitchFamily="2" charset="2"/>
              <a:buChar char="Ø"/>
            </a:pPr>
            <a:r>
              <a:rPr lang="fi-FI" altLang="fi-FI" sz="2400">
                <a:solidFill>
                  <a:schemeClr val="folHlink"/>
                </a:solidFill>
              </a:rPr>
              <a:t>eläinlääkkeiden ja kemikaalien käyttö ja säilytys</a:t>
            </a:r>
          </a:p>
          <a:p>
            <a:pPr marL="609600" indent="-609600" eaLnBrk="1" hangingPunct="1">
              <a:lnSpc>
                <a:spcPct val="80000"/>
              </a:lnSpc>
              <a:buClr>
                <a:schemeClr val="folHlink"/>
              </a:buClr>
              <a:buFont typeface="Wingdings" panose="05000000000000000000" pitchFamily="2" charset="2"/>
              <a:buChar char="Ø"/>
            </a:pPr>
            <a:r>
              <a:rPr lang="fi-FI" altLang="fi-FI" sz="2400">
                <a:solidFill>
                  <a:schemeClr val="folHlink"/>
                </a:solidFill>
              </a:rPr>
              <a:t>työntekijöiden perehdyttäminen hygieniaan ja </a:t>
            </a:r>
          </a:p>
          <a:p>
            <a:pPr marL="609600" indent="-609600" eaLnBrk="1" hangingPunct="1">
              <a:lnSpc>
                <a:spcPct val="80000"/>
              </a:lnSpc>
              <a:buClr>
                <a:schemeClr val="folHlink"/>
              </a:buClr>
              <a:buNone/>
            </a:pPr>
            <a:r>
              <a:rPr lang="fi-FI" altLang="fi-FI" sz="2400">
                <a:solidFill>
                  <a:schemeClr val="folHlink"/>
                </a:solidFill>
              </a:rPr>
              <a:t>	tartuntatautien torjuntaan</a:t>
            </a:r>
          </a:p>
        </p:txBody>
      </p:sp>
    </p:spTree>
    <p:extLst>
      <p:ext uri="{BB962C8B-B14F-4D97-AF65-F5344CB8AC3E}">
        <p14:creationId xmlns:p14="http://schemas.microsoft.com/office/powerpoint/2010/main" val="731597250"/>
      </p:ext>
    </p:extLst>
  </p:cSld>
  <p:clrMapOvr>
    <a:masterClrMapping/>
  </p:clrMapOvr>
  <p:transition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Päivämäärän paikkamerkki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ACCC4DD0-3B02-4C90-AE70-A542EA85A86B}" type="datetime1">
              <a:rPr lang="fi-FI" altLang="fi-FI" sz="100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17.11.2020</a:t>
            </a:fld>
            <a:endParaRPr lang="fi-FI" altLang="fi-FI" sz="1000">
              <a:solidFill>
                <a:srgbClr val="000000"/>
              </a:solidFill>
            </a:endParaRPr>
          </a:p>
        </p:txBody>
      </p:sp>
      <p:sp>
        <p:nvSpPr>
          <p:cNvPr id="82947" name="Dian numeron paikkamerkki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05F31D96-C0A9-466E-9800-4132EA56F182}" type="slidenum">
              <a:rPr lang="fi-FI" altLang="fi-FI" sz="100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9</a:t>
            </a:fld>
            <a:endParaRPr lang="fi-FI" altLang="fi-FI" sz="1000">
              <a:solidFill>
                <a:srgbClr val="000000"/>
              </a:solidFill>
            </a:endParaRPr>
          </a:p>
        </p:txBody>
      </p:sp>
      <p:sp>
        <p:nvSpPr>
          <p:cNvPr id="82948" name="Rectangle 2"/>
          <p:cNvSpPr>
            <a:spLocks noChangeArrowheads="1"/>
          </p:cNvSpPr>
          <p:nvPr/>
        </p:nvSpPr>
        <p:spPr bwMode="auto">
          <a:xfrm>
            <a:off x="5219700" y="3133725"/>
            <a:ext cx="914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fi-FI" altLang="fi-FI" sz="1800">
              <a:solidFill>
                <a:srgbClr val="000000"/>
              </a:solidFill>
            </a:endParaRPr>
          </a:p>
        </p:txBody>
      </p:sp>
      <p:sp>
        <p:nvSpPr>
          <p:cNvPr id="82949" name="Rectangle 3"/>
          <p:cNvSpPr>
            <a:spLocks noChangeArrowheads="1"/>
          </p:cNvSpPr>
          <p:nvPr/>
        </p:nvSpPr>
        <p:spPr bwMode="auto">
          <a:xfrm>
            <a:off x="1752600" y="1447800"/>
            <a:ext cx="4800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defTabSz="7620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fi-FI" altLang="fi-FI" sz="3600" b="1">
                <a:solidFill>
                  <a:srgbClr val="33CC33"/>
                </a:solidFill>
              </a:rPr>
              <a:t>LAATUKÄSIKIRJA</a:t>
            </a:r>
          </a:p>
        </p:txBody>
      </p:sp>
      <p:sp>
        <p:nvSpPr>
          <p:cNvPr id="529412" name="Rectangle 4"/>
          <p:cNvSpPr>
            <a:spLocks noChangeArrowheads="1"/>
          </p:cNvSpPr>
          <p:nvPr/>
        </p:nvSpPr>
        <p:spPr bwMode="auto">
          <a:xfrm>
            <a:off x="1828801" y="2133601"/>
            <a:ext cx="6138863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 defTabSz="7620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lnSpc>
                <a:spcPct val="90000"/>
              </a:lnSpc>
              <a:spcAft>
                <a:spcPct val="0"/>
              </a:spcAft>
              <a:buClr>
                <a:srgbClr val="003399"/>
              </a:buClr>
              <a:buSzTx/>
              <a:buFont typeface="Wingdings" panose="05000000000000000000" pitchFamily="2" charset="2"/>
              <a:buChar char="Ø"/>
            </a:pPr>
            <a:r>
              <a:rPr lang="fi-FI" altLang="fi-FI" sz="2000" b="1">
                <a:solidFill>
                  <a:srgbClr val="003399"/>
                </a:solidFill>
              </a:rPr>
              <a:t>Valiomaidon laatuohjelma sekä tuotanto- </a:t>
            </a:r>
          </a:p>
          <a:p>
            <a:pPr fontAlgn="base">
              <a:lnSpc>
                <a:spcPct val="90000"/>
              </a:lnSpc>
              <a:spcAft>
                <a:spcPct val="0"/>
              </a:spcAft>
              <a:buClr>
                <a:srgbClr val="003399"/>
              </a:buClr>
              <a:buSzTx/>
              <a:buFont typeface="Wingdings" panose="05000000000000000000" pitchFamily="2" charset="2"/>
              <a:buNone/>
            </a:pPr>
            <a:r>
              <a:rPr lang="fi-FI" altLang="fi-FI" sz="2000" b="1">
                <a:solidFill>
                  <a:srgbClr val="003399"/>
                </a:solidFill>
              </a:rPr>
              <a:t>	periaatteet, joihin on sopimustuotannossa </a:t>
            </a:r>
          </a:p>
          <a:p>
            <a:pPr fontAlgn="base">
              <a:lnSpc>
                <a:spcPct val="90000"/>
              </a:lnSpc>
              <a:spcAft>
                <a:spcPct val="0"/>
              </a:spcAft>
              <a:buClr>
                <a:srgbClr val="003399"/>
              </a:buClr>
              <a:buSzTx/>
              <a:buFont typeface="Wingdings" panose="05000000000000000000" pitchFamily="2" charset="2"/>
              <a:buNone/>
            </a:pPr>
            <a:r>
              <a:rPr lang="fi-FI" altLang="fi-FI" sz="2000" b="1">
                <a:solidFill>
                  <a:srgbClr val="003399"/>
                </a:solidFill>
              </a:rPr>
              <a:t>	sitouduttu</a:t>
            </a:r>
          </a:p>
          <a:p>
            <a:pPr fontAlgn="base">
              <a:lnSpc>
                <a:spcPct val="90000"/>
              </a:lnSpc>
              <a:spcAft>
                <a:spcPct val="0"/>
              </a:spcAft>
              <a:buClr>
                <a:srgbClr val="003399"/>
              </a:buClr>
              <a:buSzTx/>
              <a:buFont typeface="Wingdings" panose="05000000000000000000" pitchFamily="2" charset="2"/>
              <a:buNone/>
            </a:pPr>
            <a:endParaRPr lang="fi-FI" altLang="fi-FI" sz="800" b="1">
              <a:solidFill>
                <a:srgbClr val="003399"/>
              </a:solidFill>
            </a:endParaRPr>
          </a:p>
          <a:p>
            <a:pPr fontAlgn="base">
              <a:lnSpc>
                <a:spcPct val="90000"/>
              </a:lnSpc>
              <a:spcAft>
                <a:spcPct val="0"/>
              </a:spcAft>
              <a:buClr>
                <a:srgbClr val="003399"/>
              </a:buClr>
              <a:buSzTx/>
              <a:buFont typeface="Wingdings" panose="05000000000000000000" pitchFamily="2" charset="2"/>
              <a:buChar char="Ø"/>
            </a:pPr>
            <a:r>
              <a:rPr lang="fi-FI" altLang="fi-FI" sz="2000" b="1">
                <a:solidFill>
                  <a:srgbClr val="003399"/>
                </a:solidFill>
              </a:rPr>
              <a:t>Poikkeamatilanteiden hallintaohjeet yleisellä tasolla</a:t>
            </a:r>
          </a:p>
          <a:p>
            <a:pPr fontAlgn="base">
              <a:lnSpc>
                <a:spcPct val="90000"/>
              </a:lnSpc>
              <a:spcAft>
                <a:spcPct val="0"/>
              </a:spcAft>
              <a:buClr>
                <a:srgbClr val="003399"/>
              </a:buClr>
              <a:buSzTx/>
              <a:buFont typeface="Wingdings" panose="05000000000000000000" pitchFamily="2" charset="2"/>
              <a:buNone/>
            </a:pPr>
            <a:endParaRPr lang="fi-FI" altLang="fi-FI" sz="800" b="1">
              <a:solidFill>
                <a:srgbClr val="003399"/>
              </a:solidFill>
            </a:endParaRPr>
          </a:p>
          <a:p>
            <a:pPr fontAlgn="base">
              <a:lnSpc>
                <a:spcPct val="90000"/>
              </a:lnSpc>
              <a:spcAft>
                <a:spcPct val="0"/>
              </a:spcAft>
              <a:buClr>
                <a:srgbClr val="003399"/>
              </a:buClr>
              <a:buSzTx/>
              <a:buFont typeface="Wingdings" panose="05000000000000000000" pitchFamily="2" charset="2"/>
              <a:buChar char="Ø"/>
            </a:pPr>
            <a:r>
              <a:rPr lang="fi-FI" altLang="fi-FI" sz="2000" b="1">
                <a:solidFill>
                  <a:srgbClr val="003399"/>
                </a:solidFill>
              </a:rPr>
              <a:t>Yhteystiedot</a:t>
            </a:r>
          </a:p>
          <a:p>
            <a:pPr fontAlgn="base">
              <a:lnSpc>
                <a:spcPct val="90000"/>
              </a:lnSpc>
              <a:spcAft>
                <a:spcPct val="0"/>
              </a:spcAft>
              <a:buClr>
                <a:srgbClr val="003399"/>
              </a:buClr>
              <a:buSzTx/>
              <a:buFont typeface="Wingdings" panose="05000000000000000000" pitchFamily="2" charset="2"/>
              <a:buNone/>
            </a:pPr>
            <a:endParaRPr lang="fi-FI" altLang="fi-FI" sz="800" b="1">
              <a:solidFill>
                <a:srgbClr val="003399"/>
              </a:solidFill>
            </a:endParaRPr>
          </a:p>
          <a:p>
            <a:pPr fontAlgn="base">
              <a:lnSpc>
                <a:spcPct val="90000"/>
              </a:lnSpc>
              <a:spcAft>
                <a:spcPct val="0"/>
              </a:spcAft>
              <a:buClr>
                <a:srgbClr val="003399"/>
              </a:buClr>
              <a:buSzTx/>
              <a:buFont typeface="Wingdings" panose="05000000000000000000" pitchFamily="2" charset="2"/>
              <a:buChar char="Ø"/>
            </a:pPr>
            <a:r>
              <a:rPr lang="fi-FI" altLang="fi-FI" sz="2000" b="1">
                <a:solidFill>
                  <a:srgbClr val="003399"/>
                </a:solidFill>
              </a:rPr>
              <a:t>Laatuperiaatteet</a:t>
            </a:r>
          </a:p>
          <a:p>
            <a:pPr fontAlgn="base">
              <a:lnSpc>
                <a:spcPct val="90000"/>
              </a:lnSpc>
              <a:spcAft>
                <a:spcPct val="0"/>
              </a:spcAft>
              <a:buClr>
                <a:srgbClr val="003399"/>
              </a:buClr>
              <a:buSzTx/>
              <a:buFont typeface="Wingdings" panose="05000000000000000000" pitchFamily="2" charset="2"/>
              <a:buNone/>
            </a:pPr>
            <a:endParaRPr lang="fi-FI" altLang="fi-FI" sz="800" b="1">
              <a:solidFill>
                <a:srgbClr val="003399"/>
              </a:solidFill>
            </a:endParaRPr>
          </a:p>
          <a:p>
            <a:pPr fontAlgn="base">
              <a:lnSpc>
                <a:spcPct val="90000"/>
              </a:lnSpc>
              <a:spcAft>
                <a:spcPct val="0"/>
              </a:spcAft>
              <a:buClr>
                <a:srgbClr val="003399"/>
              </a:buClr>
              <a:buSzTx/>
              <a:buFont typeface="Wingdings" panose="05000000000000000000" pitchFamily="2" charset="2"/>
              <a:buChar char="Ø"/>
            </a:pPr>
            <a:r>
              <a:rPr lang="fi-FI" altLang="fi-FI" sz="2000" b="1">
                <a:solidFill>
                  <a:srgbClr val="003399"/>
                </a:solidFill>
              </a:rPr>
              <a:t>Maidon laatuhinnoittelu</a:t>
            </a:r>
          </a:p>
        </p:txBody>
      </p:sp>
      <p:pic>
        <p:nvPicPr>
          <p:cNvPr id="8295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888" y="1341438"/>
            <a:ext cx="25654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82952" name="Rectangle 6"/>
          <p:cNvSpPr>
            <a:spLocks noChangeArrowheads="1"/>
          </p:cNvSpPr>
          <p:nvPr/>
        </p:nvSpPr>
        <p:spPr bwMode="auto">
          <a:xfrm>
            <a:off x="3935413" y="549275"/>
            <a:ext cx="6477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defTabSz="7620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fi-FI" altLang="fi-FI" sz="2800" b="1">
                <a:solidFill>
                  <a:srgbClr val="003399"/>
                </a:solidFill>
              </a:rPr>
              <a:t>Apuvälineet laadun ja toiminnan hallinnassa:</a:t>
            </a:r>
          </a:p>
        </p:txBody>
      </p:sp>
      <p:sp>
        <p:nvSpPr>
          <p:cNvPr id="82953" name="Rectangle 7"/>
          <p:cNvSpPr>
            <a:spLocks noChangeArrowheads="1"/>
          </p:cNvSpPr>
          <p:nvPr/>
        </p:nvSpPr>
        <p:spPr bwMode="auto">
          <a:xfrm>
            <a:off x="3143250" y="5734050"/>
            <a:ext cx="4800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defTabSz="7620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 eaLnBrk="0" hangingPunct="0">
              <a:spcBef>
                <a:spcPct val="20000"/>
              </a:spcBef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fi-FI" altLang="fi-FI" sz="3600" b="1">
                <a:solidFill>
                  <a:srgbClr val="33CC33"/>
                </a:solidFill>
              </a:rPr>
              <a:t>VALMA.VALIO.FI</a:t>
            </a:r>
          </a:p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33CC"/>
              </a:buClr>
              <a:buSzTx/>
              <a:buFont typeface="Wingdings" panose="05000000000000000000" pitchFamily="2" charset="2"/>
              <a:buChar char="Ø"/>
            </a:pPr>
            <a:r>
              <a:rPr lang="fi-FI" altLang="fi-FI" sz="2000" b="1">
                <a:solidFill>
                  <a:srgbClr val="0033CC"/>
                </a:solidFill>
              </a:rPr>
              <a:t> Viimeisin tieto hyödynnettävissä</a:t>
            </a:r>
          </a:p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33CC"/>
              </a:buClr>
              <a:buSzTx/>
              <a:buFont typeface="Wingdings" panose="05000000000000000000" pitchFamily="2" charset="2"/>
              <a:buNone/>
            </a:pPr>
            <a:endParaRPr lang="fi-FI" altLang="fi-FI" sz="800" b="1">
              <a:solidFill>
                <a:srgbClr val="0033CC"/>
              </a:solidFill>
            </a:endParaRPr>
          </a:p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33CC"/>
              </a:buClr>
              <a:buSzTx/>
              <a:buFont typeface="Wingdings" panose="05000000000000000000" pitchFamily="2" charset="2"/>
              <a:buChar char="Ø"/>
            </a:pPr>
            <a:r>
              <a:rPr lang="fi-FI" altLang="fi-FI" sz="2000" b="1">
                <a:solidFill>
                  <a:srgbClr val="0033CC"/>
                </a:solidFill>
              </a:rPr>
              <a:t> Arkistointi</a:t>
            </a:r>
          </a:p>
        </p:txBody>
      </p:sp>
    </p:spTree>
    <p:extLst>
      <p:ext uri="{BB962C8B-B14F-4D97-AF65-F5344CB8AC3E}">
        <p14:creationId xmlns:p14="http://schemas.microsoft.com/office/powerpoint/2010/main" val="3142564597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9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94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94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94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94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94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94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9412" grpId="0" build="p" autoUpdateAnimBg="0"/>
    </p:bldLst>
  </p:timing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9_maitosuomi">
  <a:themeElements>
    <a:clrScheme name="maitosuomi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A6CDF8"/>
      </a:accent1>
      <a:accent2>
        <a:srgbClr val="6CAFF8"/>
      </a:accent2>
      <a:accent3>
        <a:srgbClr val="FFFFFF"/>
      </a:accent3>
      <a:accent4>
        <a:srgbClr val="000000"/>
      </a:accent4>
      <a:accent5>
        <a:srgbClr val="D0E3FB"/>
      </a:accent5>
      <a:accent6>
        <a:srgbClr val="619EE1"/>
      </a:accent6>
      <a:hlink>
        <a:srgbClr val="E6F3FE"/>
      </a:hlink>
      <a:folHlink>
        <a:srgbClr val="224FA8"/>
      </a:folHlink>
    </a:clrScheme>
    <a:fontScheme name="maitosuom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b" anchorCtr="1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i-FI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b" anchorCtr="1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i-FI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aitosuomi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A6CDF8"/>
        </a:accent1>
        <a:accent2>
          <a:srgbClr val="6CAFF8"/>
        </a:accent2>
        <a:accent3>
          <a:srgbClr val="FFFFFF"/>
        </a:accent3>
        <a:accent4>
          <a:srgbClr val="000000"/>
        </a:accent4>
        <a:accent5>
          <a:srgbClr val="D0E3FB"/>
        </a:accent5>
        <a:accent6>
          <a:srgbClr val="619EE1"/>
        </a:accent6>
        <a:hlink>
          <a:srgbClr val="E6F3FE"/>
        </a:hlink>
        <a:folHlink>
          <a:srgbClr val="224FA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0_maitosuomi">
  <a:themeElements>
    <a:clrScheme name="maitosuomi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A6CDF8"/>
      </a:accent1>
      <a:accent2>
        <a:srgbClr val="6CAFF8"/>
      </a:accent2>
      <a:accent3>
        <a:srgbClr val="FFFFFF"/>
      </a:accent3>
      <a:accent4>
        <a:srgbClr val="000000"/>
      </a:accent4>
      <a:accent5>
        <a:srgbClr val="D0E3FB"/>
      </a:accent5>
      <a:accent6>
        <a:srgbClr val="619EE1"/>
      </a:accent6>
      <a:hlink>
        <a:srgbClr val="E6F3FE"/>
      </a:hlink>
      <a:folHlink>
        <a:srgbClr val="224FA8"/>
      </a:folHlink>
    </a:clrScheme>
    <a:fontScheme name="maitosuom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b" anchorCtr="1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i-FI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b" anchorCtr="1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i-FI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aitosuomi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A6CDF8"/>
        </a:accent1>
        <a:accent2>
          <a:srgbClr val="6CAFF8"/>
        </a:accent2>
        <a:accent3>
          <a:srgbClr val="FFFFFF"/>
        </a:accent3>
        <a:accent4>
          <a:srgbClr val="000000"/>
        </a:accent4>
        <a:accent5>
          <a:srgbClr val="D0E3FB"/>
        </a:accent5>
        <a:accent6>
          <a:srgbClr val="619EE1"/>
        </a:accent6>
        <a:hlink>
          <a:srgbClr val="E6F3FE"/>
        </a:hlink>
        <a:folHlink>
          <a:srgbClr val="224FA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1_maitosuomi">
  <a:themeElements>
    <a:clrScheme name="maitosuomi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A6CDF8"/>
      </a:accent1>
      <a:accent2>
        <a:srgbClr val="6CAFF8"/>
      </a:accent2>
      <a:accent3>
        <a:srgbClr val="FFFFFF"/>
      </a:accent3>
      <a:accent4>
        <a:srgbClr val="000000"/>
      </a:accent4>
      <a:accent5>
        <a:srgbClr val="D0E3FB"/>
      </a:accent5>
      <a:accent6>
        <a:srgbClr val="619EE1"/>
      </a:accent6>
      <a:hlink>
        <a:srgbClr val="E6F3FE"/>
      </a:hlink>
      <a:folHlink>
        <a:srgbClr val="224FA8"/>
      </a:folHlink>
    </a:clrScheme>
    <a:fontScheme name="maitosuom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b" anchorCtr="1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i-FI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b" anchorCtr="1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i-FI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aitosuomi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A6CDF8"/>
        </a:accent1>
        <a:accent2>
          <a:srgbClr val="6CAFF8"/>
        </a:accent2>
        <a:accent3>
          <a:srgbClr val="FFFFFF"/>
        </a:accent3>
        <a:accent4>
          <a:srgbClr val="000000"/>
        </a:accent4>
        <a:accent5>
          <a:srgbClr val="D0E3FB"/>
        </a:accent5>
        <a:accent6>
          <a:srgbClr val="619EE1"/>
        </a:accent6>
        <a:hlink>
          <a:srgbClr val="E6F3FE"/>
        </a:hlink>
        <a:folHlink>
          <a:srgbClr val="224FA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2_maitosuomi">
  <a:themeElements>
    <a:clrScheme name="maitosuomi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A6CDF8"/>
      </a:accent1>
      <a:accent2>
        <a:srgbClr val="6CAFF8"/>
      </a:accent2>
      <a:accent3>
        <a:srgbClr val="FFFFFF"/>
      </a:accent3>
      <a:accent4>
        <a:srgbClr val="000000"/>
      </a:accent4>
      <a:accent5>
        <a:srgbClr val="D0E3FB"/>
      </a:accent5>
      <a:accent6>
        <a:srgbClr val="619EE1"/>
      </a:accent6>
      <a:hlink>
        <a:srgbClr val="E6F3FE"/>
      </a:hlink>
      <a:folHlink>
        <a:srgbClr val="224FA8"/>
      </a:folHlink>
    </a:clrScheme>
    <a:fontScheme name="maitosuom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b" anchorCtr="1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i-FI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b" anchorCtr="1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i-FI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aitosuomi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A6CDF8"/>
        </a:accent1>
        <a:accent2>
          <a:srgbClr val="6CAFF8"/>
        </a:accent2>
        <a:accent3>
          <a:srgbClr val="FFFFFF"/>
        </a:accent3>
        <a:accent4>
          <a:srgbClr val="000000"/>
        </a:accent4>
        <a:accent5>
          <a:srgbClr val="D0E3FB"/>
        </a:accent5>
        <a:accent6>
          <a:srgbClr val="619EE1"/>
        </a:accent6>
        <a:hlink>
          <a:srgbClr val="E6F3FE"/>
        </a:hlink>
        <a:folHlink>
          <a:srgbClr val="224FA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3_maitosuomi">
  <a:themeElements>
    <a:clrScheme name="maitosuomi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A6CDF8"/>
      </a:accent1>
      <a:accent2>
        <a:srgbClr val="6CAFF8"/>
      </a:accent2>
      <a:accent3>
        <a:srgbClr val="FFFFFF"/>
      </a:accent3>
      <a:accent4>
        <a:srgbClr val="000000"/>
      </a:accent4>
      <a:accent5>
        <a:srgbClr val="D0E3FB"/>
      </a:accent5>
      <a:accent6>
        <a:srgbClr val="619EE1"/>
      </a:accent6>
      <a:hlink>
        <a:srgbClr val="E6F3FE"/>
      </a:hlink>
      <a:folHlink>
        <a:srgbClr val="224FA8"/>
      </a:folHlink>
    </a:clrScheme>
    <a:fontScheme name="maitosuom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b" anchorCtr="1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i-FI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b" anchorCtr="1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i-FI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aitosuomi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A6CDF8"/>
        </a:accent1>
        <a:accent2>
          <a:srgbClr val="6CAFF8"/>
        </a:accent2>
        <a:accent3>
          <a:srgbClr val="FFFFFF"/>
        </a:accent3>
        <a:accent4>
          <a:srgbClr val="000000"/>
        </a:accent4>
        <a:accent5>
          <a:srgbClr val="D0E3FB"/>
        </a:accent5>
        <a:accent6>
          <a:srgbClr val="619EE1"/>
        </a:accent6>
        <a:hlink>
          <a:srgbClr val="E6F3FE"/>
        </a:hlink>
        <a:folHlink>
          <a:srgbClr val="224FA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4_maitosuomi">
  <a:themeElements>
    <a:clrScheme name="maitosuomi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A6CDF8"/>
      </a:accent1>
      <a:accent2>
        <a:srgbClr val="6CAFF8"/>
      </a:accent2>
      <a:accent3>
        <a:srgbClr val="FFFFFF"/>
      </a:accent3>
      <a:accent4>
        <a:srgbClr val="000000"/>
      </a:accent4>
      <a:accent5>
        <a:srgbClr val="D0E3FB"/>
      </a:accent5>
      <a:accent6>
        <a:srgbClr val="619EE1"/>
      </a:accent6>
      <a:hlink>
        <a:srgbClr val="E6F3FE"/>
      </a:hlink>
      <a:folHlink>
        <a:srgbClr val="224FA8"/>
      </a:folHlink>
    </a:clrScheme>
    <a:fontScheme name="maitosuom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b" anchorCtr="1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i-FI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b" anchorCtr="1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i-FI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aitosuomi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A6CDF8"/>
        </a:accent1>
        <a:accent2>
          <a:srgbClr val="6CAFF8"/>
        </a:accent2>
        <a:accent3>
          <a:srgbClr val="FFFFFF"/>
        </a:accent3>
        <a:accent4>
          <a:srgbClr val="000000"/>
        </a:accent4>
        <a:accent5>
          <a:srgbClr val="D0E3FB"/>
        </a:accent5>
        <a:accent6>
          <a:srgbClr val="619EE1"/>
        </a:accent6>
        <a:hlink>
          <a:srgbClr val="E6F3FE"/>
        </a:hlink>
        <a:folHlink>
          <a:srgbClr val="224FA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5_maitosuomi">
  <a:themeElements>
    <a:clrScheme name="maitosuomi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A6CDF8"/>
      </a:accent1>
      <a:accent2>
        <a:srgbClr val="6CAFF8"/>
      </a:accent2>
      <a:accent3>
        <a:srgbClr val="FFFFFF"/>
      </a:accent3>
      <a:accent4>
        <a:srgbClr val="000000"/>
      </a:accent4>
      <a:accent5>
        <a:srgbClr val="D0E3FB"/>
      </a:accent5>
      <a:accent6>
        <a:srgbClr val="619EE1"/>
      </a:accent6>
      <a:hlink>
        <a:srgbClr val="E6F3FE"/>
      </a:hlink>
      <a:folHlink>
        <a:srgbClr val="224FA8"/>
      </a:folHlink>
    </a:clrScheme>
    <a:fontScheme name="maitosuom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b" anchorCtr="1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i-FI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b" anchorCtr="1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i-FI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aitosuomi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A6CDF8"/>
        </a:accent1>
        <a:accent2>
          <a:srgbClr val="6CAFF8"/>
        </a:accent2>
        <a:accent3>
          <a:srgbClr val="FFFFFF"/>
        </a:accent3>
        <a:accent4>
          <a:srgbClr val="000000"/>
        </a:accent4>
        <a:accent5>
          <a:srgbClr val="D0E3FB"/>
        </a:accent5>
        <a:accent6>
          <a:srgbClr val="619EE1"/>
        </a:accent6>
        <a:hlink>
          <a:srgbClr val="E6F3FE"/>
        </a:hlink>
        <a:folHlink>
          <a:srgbClr val="224FA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6_maitosuomi">
  <a:themeElements>
    <a:clrScheme name="maitosuomi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A6CDF8"/>
      </a:accent1>
      <a:accent2>
        <a:srgbClr val="6CAFF8"/>
      </a:accent2>
      <a:accent3>
        <a:srgbClr val="FFFFFF"/>
      </a:accent3>
      <a:accent4>
        <a:srgbClr val="000000"/>
      </a:accent4>
      <a:accent5>
        <a:srgbClr val="D0E3FB"/>
      </a:accent5>
      <a:accent6>
        <a:srgbClr val="619EE1"/>
      </a:accent6>
      <a:hlink>
        <a:srgbClr val="E6F3FE"/>
      </a:hlink>
      <a:folHlink>
        <a:srgbClr val="224FA8"/>
      </a:folHlink>
    </a:clrScheme>
    <a:fontScheme name="maitosuom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b" anchorCtr="1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i-FI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b" anchorCtr="1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i-FI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aitosuomi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A6CDF8"/>
        </a:accent1>
        <a:accent2>
          <a:srgbClr val="6CAFF8"/>
        </a:accent2>
        <a:accent3>
          <a:srgbClr val="FFFFFF"/>
        </a:accent3>
        <a:accent4>
          <a:srgbClr val="000000"/>
        </a:accent4>
        <a:accent5>
          <a:srgbClr val="D0E3FB"/>
        </a:accent5>
        <a:accent6>
          <a:srgbClr val="619EE1"/>
        </a:accent6>
        <a:hlink>
          <a:srgbClr val="E6F3FE"/>
        </a:hlink>
        <a:folHlink>
          <a:srgbClr val="224FA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7_maitosuomi">
  <a:themeElements>
    <a:clrScheme name="maitosuomi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A6CDF8"/>
      </a:accent1>
      <a:accent2>
        <a:srgbClr val="6CAFF8"/>
      </a:accent2>
      <a:accent3>
        <a:srgbClr val="FFFFFF"/>
      </a:accent3>
      <a:accent4>
        <a:srgbClr val="000000"/>
      </a:accent4>
      <a:accent5>
        <a:srgbClr val="D0E3FB"/>
      </a:accent5>
      <a:accent6>
        <a:srgbClr val="619EE1"/>
      </a:accent6>
      <a:hlink>
        <a:srgbClr val="E6F3FE"/>
      </a:hlink>
      <a:folHlink>
        <a:srgbClr val="224FA8"/>
      </a:folHlink>
    </a:clrScheme>
    <a:fontScheme name="maitosuom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b" anchorCtr="1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i-FI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b" anchorCtr="1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i-FI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aitosuomi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A6CDF8"/>
        </a:accent1>
        <a:accent2>
          <a:srgbClr val="6CAFF8"/>
        </a:accent2>
        <a:accent3>
          <a:srgbClr val="FFFFFF"/>
        </a:accent3>
        <a:accent4>
          <a:srgbClr val="000000"/>
        </a:accent4>
        <a:accent5>
          <a:srgbClr val="D0E3FB"/>
        </a:accent5>
        <a:accent6>
          <a:srgbClr val="619EE1"/>
        </a:accent6>
        <a:hlink>
          <a:srgbClr val="E6F3FE"/>
        </a:hlink>
        <a:folHlink>
          <a:srgbClr val="224FA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8_maitosuomi">
  <a:themeElements>
    <a:clrScheme name="maitosuomi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A6CDF8"/>
      </a:accent1>
      <a:accent2>
        <a:srgbClr val="6CAFF8"/>
      </a:accent2>
      <a:accent3>
        <a:srgbClr val="FFFFFF"/>
      </a:accent3>
      <a:accent4>
        <a:srgbClr val="000000"/>
      </a:accent4>
      <a:accent5>
        <a:srgbClr val="D0E3FB"/>
      </a:accent5>
      <a:accent6>
        <a:srgbClr val="619EE1"/>
      </a:accent6>
      <a:hlink>
        <a:srgbClr val="E6F3FE"/>
      </a:hlink>
      <a:folHlink>
        <a:srgbClr val="224FA8"/>
      </a:folHlink>
    </a:clrScheme>
    <a:fontScheme name="maitosuom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b" anchorCtr="1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i-FI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b" anchorCtr="1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i-FI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aitosuomi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A6CDF8"/>
        </a:accent1>
        <a:accent2>
          <a:srgbClr val="6CAFF8"/>
        </a:accent2>
        <a:accent3>
          <a:srgbClr val="FFFFFF"/>
        </a:accent3>
        <a:accent4>
          <a:srgbClr val="000000"/>
        </a:accent4>
        <a:accent5>
          <a:srgbClr val="D0E3FB"/>
        </a:accent5>
        <a:accent6>
          <a:srgbClr val="619EE1"/>
        </a:accent6>
        <a:hlink>
          <a:srgbClr val="E6F3FE"/>
        </a:hlink>
        <a:folHlink>
          <a:srgbClr val="224FA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aitosuomi">
  <a:themeElements>
    <a:clrScheme name="maitosuomi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A6CDF8"/>
      </a:accent1>
      <a:accent2>
        <a:srgbClr val="6CAFF8"/>
      </a:accent2>
      <a:accent3>
        <a:srgbClr val="FFFFFF"/>
      </a:accent3>
      <a:accent4>
        <a:srgbClr val="000000"/>
      </a:accent4>
      <a:accent5>
        <a:srgbClr val="D0E3FB"/>
      </a:accent5>
      <a:accent6>
        <a:srgbClr val="619EE1"/>
      </a:accent6>
      <a:hlink>
        <a:srgbClr val="E6F3FE"/>
      </a:hlink>
      <a:folHlink>
        <a:srgbClr val="224FA8"/>
      </a:folHlink>
    </a:clrScheme>
    <a:fontScheme name="maitosuom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b" anchorCtr="1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i-FI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b" anchorCtr="1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i-FI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aitosuomi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A6CDF8"/>
        </a:accent1>
        <a:accent2>
          <a:srgbClr val="6CAFF8"/>
        </a:accent2>
        <a:accent3>
          <a:srgbClr val="FFFFFF"/>
        </a:accent3>
        <a:accent4>
          <a:srgbClr val="000000"/>
        </a:accent4>
        <a:accent5>
          <a:srgbClr val="D0E3FB"/>
        </a:accent5>
        <a:accent6>
          <a:srgbClr val="619EE1"/>
        </a:accent6>
        <a:hlink>
          <a:srgbClr val="E6F3FE"/>
        </a:hlink>
        <a:folHlink>
          <a:srgbClr val="224FA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9_maitosuomi">
  <a:themeElements>
    <a:clrScheme name="maitosuomi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A6CDF8"/>
      </a:accent1>
      <a:accent2>
        <a:srgbClr val="6CAFF8"/>
      </a:accent2>
      <a:accent3>
        <a:srgbClr val="FFFFFF"/>
      </a:accent3>
      <a:accent4>
        <a:srgbClr val="000000"/>
      </a:accent4>
      <a:accent5>
        <a:srgbClr val="D0E3FB"/>
      </a:accent5>
      <a:accent6>
        <a:srgbClr val="619EE1"/>
      </a:accent6>
      <a:hlink>
        <a:srgbClr val="E6F3FE"/>
      </a:hlink>
      <a:folHlink>
        <a:srgbClr val="224FA8"/>
      </a:folHlink>
    </a:clrScheme>
    <a:fontScheme name="maitosuom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b" anchorCtr="1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i-FI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b" anchorCtr="1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i-FI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aitosuomi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A6CDF8"/>
        </a:accent1>
        <a:accent2>
          <a:srgbClr val="6CAFF8"/>
        </a:accent2>
        <a:accent3>
          <a:srgbClr val="FFFFFF"/>
        </a:accent3>
        <a:accent4>
          <a:srgbClr val="000000"/>
        </a:accent4>
        <a:accent5>
          <a:srgbClr val="D0E3FB"/>
        </a:accent5>
        <a:accent6>
          <a:srgbClr val="619EE1"/>
        </a:accent6>
        <a:hlink>
          <a:srgbClr val="E6F3FE"/>
        </a:hlink>
        <a:folHlink>
          <a:srgbClr val="224FA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20_maitosuomi">
  <a:themeElements>
    <a:clrScheme name="maitosuomi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A6CDF8"/>
      </a:accent1>
      <a:accent2>
        <a:srgbClr val="6CAFF8"/>
      </a:accent2>
      <a:accent3>
        <a:srgbClr val="FFFFFF"/>
      </a:accent3>
      <a:accent4>
        <a:srgbClr val="000000"/>
      </a:accent4>
      <a:accent5>
        <a:srgbClr val="D0E3FB"/>
      </a:accent5>
      <a:accent6>
        <a:srgbClr val="619EE1"/>
      </a:accent6>
      <a:hlink>
        <a:srgbClr val="E6F3FE"/>
      </a:hlink>
      <a:folHlink>
        <a:srgbClr val="224FA8"/>
      </a:folHlink>
    </a:clrScheme>
    <a:fontScheme name="maitosuom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b" anchorCtr="1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i-FI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b" anchorCtr="1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i-FI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aitosuomi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A6CDF8"/>
        </a:accent1>
        <a:accent2>
          <a:srgbClr val="6CAFF8"/>
        </a:accent2>
        <a:accent3>
          <a:srgbClr val="FFFFFF"/>
        </a:accent3>
        <a:accent4>
          <a:srgbClr val="000000"/>
        </a:accent4>
        <a:accent5>
          <a:srgbClr val="D0E3FB"/>
        </a:accent5>
        <a:accent6>
          <a:srgbClr val="619EE1"/>
        </a:accent6>
        <a:hlink>
          <a:srgbClr val="E6F3FE"/>
        </a:hlink>
        <a:folHlink>
          <a:srgbClr val="224FA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21_maitosuomi">
  <a:themeElements>
    <a:clrScheme name="maitosuomi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A6CDF8"/>
      </a:accent1>
      <a:accent2>
        <a:srgbClr val="6CAFF8"/>
      </a:accent2>
      <a:accent3>
        <a:srgbClr val="FFFFFF"/>
      </a:accent3>
      <a:accent4>
        <a:srgbClr val="000000"/>
      </a:accent4>
      <a:accent5>
        <a:srgbClr val="D0E3FB"/>
      </a:accent5>
      <a:accent6>
        <a:srgbClr val="619EE1"/>
      </a:accent6>
      <a:hlink>
        <a:srgbClr val="E6F3FE"/>
      </a:hlink>
      <a:folHlink>
        <a:srgbClr val="224FA8"/>
      </a:folHlink>
    </a:clrScheme>
    <a:fontScheme name="maitosuom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b" anchorCtr="1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i-FI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b" anchorCtr="1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i-FI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aitosuomi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A6CDF8"/>
        </a:accent1>
        <a:accent2>
          <a:srgbClr val="6CAFF8"/>
        </a:accent2>
        <a:accent3>
          <a:srgbClr val="FFFFFF"/>
        </a:accent3>
        <a:accent4>
          <a:srgbClr val="000000"/>
        </a:accent4>
        <a:accent5>
          <a:srgbClr val="D0E3FB"/>
        </a:accent5>
        <a:accent6>
          <a:srgbClr val="619EE1"/>
        </a:accent6>
        <a:hlink>
          <a:srgbClr val="E6F3FE"/>
        </a:hlink>
        <a:folHlink>
          <a:srgbClr val="224FA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22_maitosuomi">
  <a:themeElements>
    <a:clrScheme name="maitosuomi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A6CDF8"/>
      </a:accent1>
      <a:accent2>
        <a:srgbClr val="6CAFF8"/>
      </a:accent2>
      <a:accent3>
        <a:srgbClr val="FFFFFF"/>
      </a:accent3>
      <a:accent4>
        <a:srgbClr val="000000"/>
      </a:accent4>
      <a:accent5>
        <a:srgbClr val="D0E3FB"/>
      </a:accent5>
      <a:accent6>
        <a:srgbClr val="619EE1"/>
      </a:accent6>
      <a:hlink>
        <a:srgbClr val="E6F3FE"/>
      </a:hlink>
      <a:folHlink>
        <a:srgbClr val="224FA8"/>
      </a:folHlink>
    </a:clrScheme>
    <a:fontScheme name="maitosuom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b" anchorCtr="1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i-FI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b" anchorCtr="1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i-FI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aitosuomi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A6CDF8"/>
        </a:accent1>
        <a:accent2>
          <a:srgbClr val="6CAFF8"/>
        </a:accent2>
        <a:accent3>
          <a:srgbClr val="FFFFFF"/>
        </a:accent3>
        <a:accent4>
          <a:srgbClr val="000000"/>
        </a:accent4>
        <a:accent5>
          <a:srgbClr val="D0E3FB"/>
        </a:accent5>
        <a:accent6>
          <a:srgbClr val="619EE1"/>
        </a:accent6>
        <a:hlink>
          <a:srgbClr val="E6F3FE"/>
        </a:hlink>
        <a:folHlink>
          <a:srgbClr val="224FA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23_maitosuomi">
  <a:themeElements>
    <a:clrScheme name="maitosuomi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A6CDF8"/>
      </a:accent1>
      <a:accent2>
        <a:srgbClr val="6CAFF8"/>
      </a:accent2>
      <a:accent3>
        <a:srgbClr val="FFFFFF"/>
      </a:accent3>
      <a:accent4>
        <a:srgbClr val="000000"/>
      </a:accent4>
      <a:accent5>
        <a:srgbClr val="D0E3FB"/>
      </a:accent5>
      <a:accent6>
        <a:srgbClr val="619EE1"/>
      </a:accent6>
      <a:hlink>
        <a:srgbClr val="E6F3FE"/>
      </a:hlink>
      <a:folHlink>
        <a:srgbClr val="224FA8"/>
      </a:folHlink>
    </a:clrScheme>
    <a:fontScheme name="maitosuom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b" anchorCtr="1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i-FI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b" anchorCtr="1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i-FI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aitosuomi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A6CDF8"/>
        </a:accent1>
        <a:accent2>
          <a:srgbClr val="6CAFF8"/>
        </a:accent2>
        <a:accent3>
          <a:srgbClr val="FFFFFF"/>
        </a:accent3>
        <a:accent4>
          <a:srgbClr val="000000"/>
        </a:accent4>
        <a:accent5>
          <a:srgbClr val="D0E3FB"/>
        </a:accent5>
        <a:accent6>
          <a:srgbClr val="619EE1"/>
        </a:accent6>
        <a:hlink>
          <a:srgbClr val="E6F3FE"/>
        </a:hlink>
        <a:folHlink>
          <a:srgbClr val="224FA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24_maitosuomi">
  <a:themeElements>
    <a:clrScheme name="maitosuomi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A6CDF8"/>
      </a:accent1>
      <a:accent2>
        <a:srgbClr val="6CAFF8"/>
      </a:accent2>
      <a:accent3>
        <a:srgbClr val="FFFFFF"/>
      </a:accent3>
      <a:accent4>
        <a:srgbClr val="000000"/>
      </a:accent4>
      <a:accent5>
        <a:srgbClr val="D0E3FB"/>
      </a:accent5>
      <a:accent6>
        <a:srgbClr val="619EE1"/>
      </a:accent6>
      <a:hlink>
        <a:srgbClr val="E6F3FE"/>
      </a:hlink>
      <a:folHlink>
        <a:srgbClr val="224FA8"/>
      </a:folHlink>
    </a:clrScheme>
    <a:fontScheme name="maitosuom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b" anchorCtr="1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i-FI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b" anchorCtr="1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i-FI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aitosuomi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A6CDF8"/>
        </a:accent1>
        <a:accent2>
          <a:srgbClr val="6CAFF8"/>
        </a:accent2>
        <a:accent3>
          <a:srgbClr val="FFFFFF"/>
        </a:accent3>
        <a:accent4>
          <a:srgbClr val="000000"/>
        </a:accent4>
        <a:accent5>
          <a:srgbClr val="D0E3FB"/>
        </a:accent5>
        <a:accent6>
          <a:srgbClr val="619EE1"/>
        </a:accent6>
        <a:hlink>
          <a:srgbClr val="E6F3FE"/>
        </a:hlink>
        <a:folHlink>
          <a:srgbClr val="224FA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25_maitosuomi">
  <a:themeElements>
    <a:clrScheme name="maitosuomi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A6CDF8"/>
      </a:accent1>
      <a:accent2>
        <a:srgbClr val="6CAFF8"/>
      </a:accent2>
      <a:accent3>
        <a:srgbClr val="FFFFFF"/>
      </a:accent3>
      <a:accent4>
        <a:srgbClr val="000000"/>
      </a:accent4>
      <a:accent5>
        <a:srgbClr val="D0E3FB"/>
      </a:accent5>
      <a:accent6>
        <a:srgbClr val="619EE1"/>
      </a:accent6>
      <a:hlink>
        <a:srgbClr val="E6F3FE"/>
      </a:hlink>
      <a:folHlink>
        <a:srgbClr val="224FA8"/>
      </a:folHlink>
    </a:clrScheme>
    <a:fontScheme name="maitosuom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b" anchorCtr="1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i-FI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b" anchorCtr="1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i-FI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aitosuomi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A6CDF8"/>
        </a:accent1>
        <a:accent2>
          <a:srgbClr val="6CAFF8"/>
        </a:accent2>
        <a:accent3>
          <a:srgbClr val="FFFFFF"/>
        </a:accent3>
        <a:accent4>
          <a:srgbClr val="000000"/>
        </a:accent4>
        <a:accent5>
          <a:srgbClr val="D0E3FB"/>
        </a:accent5>
        <a:accent6>
          <a:srgbClr val="619EE1"/>
        </a:accent6>
        <a:hlink>
          <a:srgbClr val="E6F3FE"/>
        </a:hlink>
        <a:folHlink>
          <a:srgbClr val="224FA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26_maitosuomi">
  <a:themeElements>
    <a:clrScheme name="maitosuomi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A6CDF8"/>
      </a:accent1>
      <a:accent2>
        <a:srgbClr val="6CAFF8"/>
      </a:accent2>
      <a:accent3>
        <a:srgbClr val="FFFFFF"/>
      </a:accent3>
      <a:accent4>
        <a:srgbClr val="000000"/>
      </a:accent4>
      <a:accent5>
        <a:srgbClr val="D0E3FB"/>
      </a:accent5>
      <a:accent6>
        <a:srgbClr val="619EE1"/>
      </a:accent6>
      <a:hlink>
        <a:srgbClr val="E6F3FE"/>
      </a:hlink>
      <a:folHlink>
        <a:srgbClr val="224FA8"/>
      </a:folHlink>
    </a:clrScheme>
    <a:fontScheme name="maitosuom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b" anchorCtr="1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i-FI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b" anchorCtr="1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i-FI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aitosuomi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A6CDF8"/>
        </a:accent1>
        <a:accent2>
          <a:srgbClr val="6CAFF8"/>
        </a:accent2>
        <a:accent3>
          <a:srgbClr val="FFFFFF"/>
        </a:accent3>
        <a:accent4>
          <a:srgbClr val="000000"/>
        </a:accent4>
        <a:accent5>
          <a:srgbClr val="D0E3FB"/>
        </a:accent5>
        <a:accent6>
          <a:srgbClr val="619EE1"/>
        </a:accent6>
        <a:hlink>
          <a:srgbClr val="E6F3FE"/>
        </a:hlink>
        <a:folHlink>
          <a:srgbClr val="224FA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27_maitosuomi">
  <a:themeElements>
    <a:clrScheme name="maitosuomi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A6CDF8"/>
      </a:accent1>
      <a:accent2>
        <a:srgbClr val="6CAFF8"/>
      </a:accent2>
      <a:accent3>
        <a:srgbClr val="FFFFFF"/>
      </a:accent3>
      <a:accent4>
        <a:srgbClr val="000000"/>
      </a:accent4>
      <a:accent5>
        <a:srgbClr val="D0E3FB"/>
      </a:accent5>
      <a:accent6>
        <a:srgbClr val="619EE1"/>
      </a:accent6>
      <a:hlink>
        <a:srgbClr val="E6F3FE"/>
      </a:hlink>
      <a:folHlink>
        <a:srgbClr val="224FA8"/>
      </a:folHlink>
    </a:clrScheme>
    <a:fontScheme name="maitosuom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b" anchorCtr="1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i-FI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b" anchorCtr="1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i-FI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aitosuomi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A6CDF8"/>
        </a:accent1>
        <a:accent2>
          <a:srgbClr val="6CAFF8"/>
        </a:accent2>
        <a:accent3>
          <a:srgbClr val="FFFFFF"/>
        </a:accent3>
        <a:accent4>
          <a:srgbClr val="000000"/>
        </a:accent4>
        <a:accent5>
          <a:srgbClr val="D0E3FB"/>
        </a:accent5>
        <a:accent6>
          <a:srgbClr val="619EE1"/>
        </a:accent6>
        <a:hlink>
          <a:srgbClr val="E6F3FE"/>
        </a:hlink>
        <a:folHlink>
          <a:srgbClr val="224FA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28_maitosuomi">
  <a:themeElements>
    <a:clrScheme name="maitosuomi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A6CDF8"/>
      </a:accent1>
      <a:accent2>
        <a:srgbClr val="6CAFF8"/>
      </a:accent2>
      <a:accent3>
        <a:srgbClr val="FFFFFF"/>
      </a:accent3>
      <a:accent4>
        <a:srgbClr val="000000"/>
      </a:accent4>
      <a:accent5>
        <a:srgbClr val="D0E3FB"/>
      </a:accent5>
      <a:accent6>
        <a:srgbClr val="619EE1"/>
      </a:accent6>
      <a:hlink>
        <a:srgbClr val="E6F3FE"/>
      </a:hlink>
      <a:folHlink>
        <a:srgbClr val="224FA8"/>
      </a:folHlink>
    </a:clrScheme>
    <a:fontScheme name="maitosuom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b" anchorCtr="1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i-FI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b" anchorCtr="1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i-FI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aitosuomi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A6CDF8"/>
        </a:accent1>
        <a:accent2>
          <a:srgbClr val="6CAFF8"/>
        </a:accent2>
        <a:accent3>
          <a:srgbClr val="FFFFFF"/>
        </a:accent3>
        <a:accent4>
          <a:srgbClr val="000000"/>
        </a:accent4>
        <a:accent5>
          <a:srgbClr val="D0E3FB"/>
        </a:accent5>
        <a:accent6>
          <a:srgbClr val="619EE1"/>
        </a:accent6>
        <a:hlink>
          <a:srgbClr val="E6F3FE"/>
        </a:hlink>
        <a:folHlink>
          <a:srgbClr val="224FA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maitosuomi">
  <a:themeElements>
    <a:clrScheme name="maitosuomi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A6CDF8"/>
      </a:accent1>
      <a:accent2>
        <a:srgbClr val="6CAFF8"/>
      </a:accent2>
      <a:accent3>
        <a:srgbClr val="FFFFFF"/>
      </a:accent3>
      <a:accent4>
        <a:srgbClr val="000000"/>
      </a:accent4>
      <a:accent5>
        <a:srgbClr val="D0E3FB"/>
      </a:accent5>
      <a:accent6>
        <a:srgbClr val="619EE1"/>
      </a:accent6>
      <a:hlink>
        <a:srgbClr val="E6F3FE"/>
      </a:hlink>
      <a:folHlink>
        <a:srgbClr val="224FA8"/>
      </a:folHlink>
    </a:clrScheme>
    <a:fontScheme name="maitosuom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b" anchorCtr="1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i-FI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b" anchorCtr="1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i-FI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aitosuomi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A6CDF8"/>
        </a:accent1>
        <a:accent2>
          <a:srgbClr val="6CAFF8"/>
        </a:accent2>
        <a:accent3>
          <a:srgbClr val="FFFFFF"/>
        </a:accent3>
        <a:accent4>
          <a:srgbClr val="000000"/>
        </a:accent4>
        <a:accent5>
          <a:srgbClr val="D0E3FB"/>
        </a:accent5>
        <a:accent6>
          <a:srgbClr val="619EE1"/>
        </a:accent6>
        <a:hlink>
          <a:srgbClr val="E6F3FE"/>
        </a:hlink>
        <a:folHlink>
          <a:srgbClr val="224FA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29_maitosuomi">
  <a:themeElements>
    <a:clrScheme name="maitosuomi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A6CDF8"/>
      </a:accent1>
      <a:accent2>
        <a:srgbClr val="6CAFF8"/>
      </a:accent2>
      <a:accent3>
        <a:srgbClr val="FFFFFF"/>
      </a:accent3>
      <a:accent4>
        <a:srgbClr val="000000"/>
      </a:accent4>
      <a:accent5>
        <a:srgbClr val="D0E3FB"/>
      </a:accent5>
      <a:accent6>
        <a:srgbClr val="619EE1"/>
      </a:accent6>
      <a:hlink>
        <a:srgbClr val="E6F3FE"/>
      </a:hlink>
      <a:folHlink>
        <a:srgbClr val="224FA8"/>
      </a:folHlink>
    </a:clrScheme>
    <a:fontScheme name="maitosuom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b" anchorCtr="1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i-FI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b" anchorCtr="1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i-FI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aitosuomi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A6CDF8"/>
        </a:accent1>
        <a:accent2>
          <a:srgbClr val="6CAFF8"/>
        </a:accent2>
        <a:accent3>
          <a:srgbClr val="FFFFFF"/>
        </a:accent3>
        <a:accent4>
          <a:srgbClr val="000000"/>
        </a:accent4>
        <a:accent5>
          <a:srgbClr val="D0E3FB"/>
        </a:accent5>
        <a:accent6>
          <a:srgbClr val="619EE1"/>
        </a:accent6>
        <a:hlink>
          <a:srgbClr val="E6F3FE"/>
        </a:hlink>
        <a:folHlink>
          <a:srgbClr val="224FA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1.xml><?xml version="1.0" encoding="utf-8"?>
<a:theme xmlns:a="http://schemas.openxmlformats.org/drawingml/2006/main" name="30_maitosuomi">
  <a:themeElements>
    <a:clrScheme name="maitosuomi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A6CDF8"/>
      </a:accent1>
      <a:accent2>
        <a:srgbClr val="6CAFF8"/>
      </a:accent2>
      <a:accent3>
        <a:srgbClr val="FFFFFF"/>
      </a:accent3>
      <a:accent4>
        <a:srgbClr val="000000"/>
      </a:accent4>
      <a:accent5>
        <a:srgbClr val="D0E3FB"/>
      </a:accent5>
      <a:accent6>
        <a:srgbClr val="619EE1"/>
      </a:accent6>
      <a:hlink>
        <a:srgbClr val="E6F3FE"/>
      </a:hlink>
      <a:folHlink>
        <a:srgbClr val="224FA8"/>
      </a:folHlink>
    </a:clrScheme>
    <a:fontScheme name="maitosuom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b" anchorCtr="1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i-FI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b" anchorCtr="1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i-FI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aitosuomi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A6CDF8"/>
        </a:accent1>
        <a:accent2>
          <a:srgbClr val="6CAFF8"/>
        </a:accent2>
        <a:accent3>
          <a:srgbClr val="FFFFFF"/>
        </a:accent3>
        <a:accent4>
          <a:srgbClr val="000000"/>
        </a:accent4>
        <a:accent5>
          <a:srgbClr val="D0E3FB"/>
        </a:accent5>
        <a:accent6>
          <a:srgbClr val="619EE1"/>
        </a:accent6>
        <a:hlink>
          <a:srgbClr val="E6F3FE"/>
        </a:hlink>
        <a:folHlink>
          <a:srgbClr val="224FA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2.xml><?xml version="1.0" encoding="utf-8"?>
<a:theme xmlns:a="http://schemas.openxmlformats.org/drawingml/2006/main" name="31_maitosuomi">
  <a:themeElements>
    <a:clrScheme name="maitosuomi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A6CDF8"/>
      </a:accent1>
      <a:accent2>
        <a:srgbClr val="6CAFF8"/>
      </a:accent2>
      <a:accent3>
        <a:srgbClr val="FFFFFF"/>
      </a:accent3>
      <a:accent4>
        <a:srgbClr val="000000"/>
      </a:accent4>
      <a:accent5>
        <a:srgbClr val="D0E3FB"/>
      </a:accent5>
      <a:accent6>
        <a:srgbClr val="619EE1"/>
      </a:accent6>
      <a:hlink>
        <a:srgbClr val="E6F3FE"/>
      </a:hlink>
      <a:folHlink>
        <a:srgbClr val="224FA8"/>
      </a:folHlink>
    </a:clrScheme>
    <a:fontScheme name="maitosuom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b" anchorCtr="1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i-FI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b" anchorCtr="1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i-FI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aitosuomi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A6CDF8"/>
        </a:accent1>
        <a:accent2>
          <a:srgbClr val="6CAFF8"/>
        </a:accent2>
        <a:accent3>
          <a:srgbClr val="FFFFFF"/>
        </a:accent3>
        <a:accent4>
          <a:srgbClr val="000000"/>
        </a:accent4>
        <a:accent5>
          <a:srgbClr val="D0E3FB"/>
        </a:accent5>
        <a:accent6>
          <a:srgbClr val="619EE1"/>
        </a:accent6>
        <a:hlink>
          <a:srgbClr val="E6F3FE"/>
        </a:hlink>
        <a:folHlink>
          <a:srgbClr val="224FA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3.xml><?xml version="1.0" encoding="utf-8"?>
<a:theme xmlns:a="http://schemas.openxmlformats.org/drawingml/2006/main" name="32_maitosuomi">
  <a:themeElements>
    <a:clrScheme name="maitosuomi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A6CDF8"/>
      </a:accent1>
      <a:accent2>
        <a:srgbClr val="6CAFF8"/>
      </a:accent2>
      <a:accent3>
        <a:srgbClr val="FFFFFF"/>
      </a:accent3>
      <a:accent4>
        <a:srgbClr val="000000"/>
      </a:accent4>
      <a:accent5>
        <a:srgbClr val="D0E3FB"/>
      </a:accent5>
      <a:accent6>
        <a:srgbClr val="619EE1"/>
      </a:accent6>
      <a:hlink>
        <a:srgbClr val="E6F3FE"/>
      </a:hlink>
      <a:folHlink>
        <a:srgbClr val="224FA8"/>
      </a:folHlink>
    </a:clrScheme>
    <a:fontScheme name="maitosuom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b" anchorCtr="1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i-FI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b" anchorCtr="1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i-FI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aitosuomi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A6CDF8"/>
        </a:accent1>
        <a:accent2>
          <a:srgbClr val="6CAFF8"/>
        </a:accent2>
        <a:accent3>
          <a:srgbClr val="FFFFFF"/>
        </a:accent3>
        <a:accent4>
          <a:srgbClr val="000000"/>
        </a:accent4>
        <a:accent5>
          <a:srgbClr val="D0E3FB"/>
        </a:accent5>
        <a:accent6>
          <a:srgbClr val="619EE1"/>
        </a:accent6>
        <a:hlink>
          <a:srgbClr val="E6F3FE"/>
        </a:hlink>
        <a:folHlink>
          <a:srgbClr val="224FA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4.xml><?xml version="1.0" encoding="utf-8"?>
<a:theme xmlns:a="http://schemas.openxmlformats.org/drawingml/2006/main" name="33_maitosuomi">
  <a:themeElements>
    <a:clrScheme name="maitosuomi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A6CDF8"/>
      </a:accent1>
      <a:accent2>
        <a:srgbClr val="6CAFF8"/>
      </a:accent2>
      <a:accent3>
        <a:srgbClr val="FFFFFF"/>
      </a:accent3>
      <a:accent4>
        <a:srgbClr val="000000"/>
      </a:accent4>
      <a:accent5>
        <a:srgbClr val="D0E3FB"/>
      </a:accent5>
      <a:accent6>
        <a:srgbClr val="619EE1"/>
      </a:accent6>
      <a:hlink>
        <a:srgbClr val="E6F3FE"/>
      </a:hlink>
      <a:folHlink>
        <a:srgbClr val="224FA8"/>
      </a:folHlink>
    </a:clrScheme>
    <a:fontScheme name="maitosuom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b" anchorCtr="1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i-FI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b" anchorCtr="1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i-FI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aitosuomi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A6CDF8"/>
        </a:accent1>
        <a:accent2>
          <a:srgbClr val="6CAFF8"/>
        </a:accent2>
        <a:accent3>
          <a:srgbClr val="FFFFFF"/>
        </a:accent3>
        <a:accent4>
          <a:srgbClr val="000000"/>
        </a:accent4>
        <a:accent5>
          <a:srgbClr val="D0E3FB"/>
        </a:accent5>
        <a:accent6>
          <a:srgbClr val="619EE1"/>
        </a:accent6>
        <a:hlink>
          <a:srgbClr val="E6F3FE"/>
        </a:hlink>
        <a:folHlink>
          <a:srgbClr val="224FA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5.xml><?xml version="1.0" encoding="utf-8"?>
<a:theme xmlns:a="http://schemas.openxmlformats.org/drawingml/2006/main" name="34_maitosuomi">
  <a:themeElements>
    <a:clrScheme name="maitosuomi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A6CDF8"/>
      </a:accent1>
      <a:accent2>
        <a:srgbClr val="6CAFF8"/>
      </a:accent2>
      <a:accent3>
        <a:srgbClr val="FFFFFF"/>
      </a:accent3>
      <a:accent4>
        <a:srgbClr val="000000"/>
      </a:accent4>
      <a:accent5>
        <a:srgbClr val="D0E3FB"/>
      </a:accent5>
      <a:accent6>
        <a:srgbClr val="619EE1"/>
      </a:accent6>
      <a:hlink>
        <a:srgbClr val="E6F3FE"/>
      </a:hlink>
      <a:folHlink>
        <a:srgbClr val="224FA8"/>
      </a:folHlink>
    </a:clrScheme>
    <a:fontScheme name="maitosuom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b" anchorCtr="1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i-FI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b" anchorCtr="1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i-FI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aitosuomi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A6CDF8"/>
        </a:accent1>
        <a:accent2>
          <a:srgbClr val="6CAFF8"/>
        </a:accent2>
        <a:accent3>
          <a:srgbClr val="FFFFFF"/>
        </a:accent3>
        <a:accent4>
          <a:srgbClr val="000000"/>
        </a:accent4>
        <a:accent5>
          <a:srgbClr val="D0E3FB"/>
        </a:accent5>
        <a:accent6>
          <a:srgbClr val="619EE1"/>
        </a:accent6>
        <a:hlink>
          <a:srgbClr val="E6F3FE"/>
        </a:hlink>
        <a:folHlink>
          <a:srgbClr val="224FA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6.xml><?xml version="1.0" encoding="utf-8"?>
<a:theme xmlns:a="http://schemas.openxmlformats.org/drawingml/2006/main" name="35_maitosuomi">
  <a:themeElements>
    <a:clrScheme name="maitosuomi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A6CDF8"/>
      </a:accent1>
      <a:accent2>
        <a:srgbClr val="6CAFF8"/>
      </a:accent2>
      <a:accent3>
        <a:srgbClr val="FFFFFF"/>
      </a:accent3>
      <a:accent4>
        <a:srgbClr val="000000"/>
      </a:accent4>
      <a:accent5>
        <a:srgbClr val="D0E3FB"/>
      </a:accent5>
      <a:accent6>
        <a:srgbClr val="619EE1"/>
      </a:accent6>
      <a:hlink>
        <a:srgbClr val="E6F3FE"/>
      </a:hlink>
      <a:folHlink>
        <a:srgbClr val="224FA8"/>
      </a:folHlink>
    </a:clrScheme>
    <a:fontScheme name="maitosuom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b" anchorCtr="1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i-FI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b" anchorCtr="1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i-FI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aitosuomi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A6CDF8"/>
        </a:accent1>
        <a:accent2>
          <a:srgbClr val="6CAFF8"/>
        </a:accent2>
        <a:accent3>
          <a:srgbClr val="FFFFFF"/>
        </a:accent3>
        <a:accent4>
          <a:srgbClr val="000000"/>
        </a:accent4>
        <a:accent5>
          <a:srgbClr val="D0E3FB"/>
        </a:accent5>
        <a:accent6>
          <a:srgbClr val="619EE1"/>
        </a:accent6>
        <a:hlink>
          <a:srgbClr val="E6F3FE"/>
        </a:hlink>
        <a:folHlink>
          <a:srgbClr val="224FA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7.xml><?xml version="1.0" encoding="utf-8"?>
<a:theme xmlns:a="http://schemas.openxmlformats.org/drawingml/2006/main" name="36_maitosuomi">
  <a:themeElements>
    <a:clrScheme name="maitosuomi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A6CDF8"/>
      </a:accent1>
      <a:accent2>
        <a:srgbClr val="6CAFF8"/>
      </a:accent2>
      <a:accent3>
        <a:srgbClr val="FFFFFF"/>
      </a:accent3>
      <a:accent4>
        <a:srgbClr val="000000"/>
      </a:accent4>
      <a:accent5>
        <a:srgbClr val="D0E3FB"/>
      </a:accent5>
      <a:accent6>
        <a:srgbClr val="619EE1"/>
      </a:accent6>
      <a:hlink>
        <a:srgbClr val="E6F3FE"/>
      </a:hlink>
      <a:folHlink>
        <a:srgbClr val="224FA8"/>
      </a:folHlink>
    </a:clrScheme>
    <a:fontScheme name="maitosuom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b" anchorCtr="1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i-FI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b" anchorCtr="1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i-FI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aitosuomi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A6CDF8"/>
        </a:accent1>
        <a:accent2>
          <a:srgbClr val="6CAFF8"/>
        </a:accent2>
        <a:accent3>
          <a:srgbClr val="FFFFFF"/>
        </a:accent3>
        <a:accent4>
          <a:srgbClr val="000000"/>
        </a:accent4>
        <a:accent5>
          <a:srgbClr val="D0E3FB"/>
        </a:accent5>
        <a:accent6>
          <a:srgbClr val="619EE1"/>
        </a:accent6>
        <a:hlink>
          <a:srgbClr val="E6F3FE"/>
        </a:hlink>
        <a:folHlink>
          <a:srgbClr val="224FA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8.xml><?xml version="1.0" encoding="utf-8"?>
<a:theme xmlns:a="http://schemas.openxmlformats.org/drawingml/2006/main" name="37_maitosuomi">
  <a:themeElements>
    <a:clrScheme name="maitosuomi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A6CDF8"/>
      </a:accent1>
      <a:accent2>
        <a:srgbClr val="6CAFF8"/>
      </a:accent2>
      <a:accent3>
        <a:srgbClr val="FFFFFF"/>
      </a:accent3>
      <a:accent4>
        <a:srgbClr val="000000"/>
      </a:accent4>
      <a:accent5>
        <a:srgbClr val="D0E3FB"/>
      </a:accent5>
      <a:accent6>
        <a:srgbClr val="619EE1"/>
      </a:accent6>
      <a:hlink>
        <a:srgbClr val="E6F3FE"/>
      </a:hlink>
      <a:folHlink>
        <a:srgbClr val="224FA8"/>
      </a:folHlink>
    </a:clrScheme>
    <a:fontScheme name="maitosuom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b" anchorCtr="1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i-FI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b" anchorCtr="1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i-FI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aitosuomi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A6CDF8"/>
        </a:accent1>
        <a:accent2>
          <a:srgbClr val="6CAFF8"/>
        </a:accent2>
        <a:accent3>
          <a:srgbClr val="FFFFFF"/>
        </a:accent3>
        <a:accent4>
          <a:srgbClr val="000000"/>
        </a:accent4>
        <a:accent5>
          <a:srgbClr val="D0E3FB"/>
        </a:accent5>
        <a:accent6>
          <a:srgbClr val="619EE1"/>
        </a:accent6>
        <a:hlink>
          <a:srgbClr val="E6F3FE"/>
        </a:hlink>
        <a:folHlink>
          <a:srgbClr val="224FA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9.xml><?xml version="1.0" encoding="utf-8"?>
<a:theme xmlns:a="http://schemas.openxmlformats.org/drawingml/2006/main" name="38_maitosuomi">
  <a:themeElements>
    <a:clrScheme name="maitosuomi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A6CDF8"/>
      </a:accent1>
      <a:accent2>
        <a:srgbClr val="6CAFF8"/>
      </a:accent2>
      <a:accent3>
        <a:srgbClr val="FFFFFF"/>
      </a:accent3>
      <a:accent4>
        <a:srgbClr val="000000"/>
      </a:accent4>
      <a:accent5>
        <a:srgbClr val="D0E3FB"/>
      </a:accent5>
      <a:accent6>
        <a:srgbClr val="619EE1"/>
      </a:accent6>
      <a:hlink>
        <a:srgbClr val="E6F3FE"/>
      </a:hlink>
      <a:folHlink>
        <a:srgbClr val="224FA8"/>
      </a:folHlink>
    </a:clrScheme>
    <a:fontScheme name="maitosuom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b" anchorCtr="1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i-FI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b" anchorCtr="1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i-FI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aitosuomi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A6CDF8"/>
        </a:accent1>
        <a:accent2>
          <a:srgbClr val="6CAFF8"/>
        </a:accent2>
        <a:accent3>
          <a:srgbClr val="FFFFFF"/>
        </a:accent3>
        <a:accent4>
          <a:srgbClr val="000000"/>
        </a:accent4>
        <a:accent5>
          <a:srgbClr val="D0E3FB"/>
        </a:accent5>
        <a:accent6>
          <a:srgbClr val="619EE1"/>
        </a:accent6>
        <a:hlink>
          <a:srgbClr val="E6F3FE"/>
        </a:hlink>
        <a:folHlink>
          <a:srgbClr val="224FA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maitosuomi">
  <a:themeElements>
    <a:clrScheme name="maitosuomi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A6CDF8"/>
      </a:accent1>
      <a:accent2>
        <a:srgbClr val="6CAFF8"/>
      </a:accent2>
      <a:accent3>
        <a:srgbClr val="FFFFFF"/>
      </a:accent3>
      <a:accent4>
        <a:srgbClr val="000000"/>
      </a:accent4>
      <a:accent5>
        <a:srgbClr val="D0E3FB"/>
      </a:accent5>
      <a:accent6>
        <a:srgbClr val="619EE1"/>
      </a:accent6>
      <a:hlink>
        <a:srgbClr val="E6F3FE"/>
      </a:hlink>
      <a:folHlink>
        <a:srgbClr val="224FA8"/>
      </a:folHlink>
    </a:clrScheme>
    <a:fontScheme name="maitosuom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b" anchorCtr="1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i-FI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b" anchorCtr="1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i-FI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aitosuomi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A6CDF8"/>
        </a:accent1>
        <a:accent2>
          <a:srgbClr val="6CAFF8"/>
        </a:accent2>
        <a:accent3>
          <a:srgbClr val="FFFFFF"/>
        </a:accent3>
        <a:accent4>
          <a:srgbClr val="000000"/>
        </a:accent4>
        <a:accent5>
          <a:srgbClr val="D0E3FB"/>
        </a:accent5>
        <a:accent6>
          <a:srgbClr val="619EE1"/>
        </a:accent6>
        <a:hlink>
          <a:srgbClr val="E6F3FE"/>
        </a:hlink>
        <a:folHlink>
          <a:srgbClr val="224FA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0.xml><?xml version="1.0" encoding="utf-8"?>
<a:theme xmlns:a="http://schemas.openxmlformats.org/drawingml/2006/main" name="39_maitosuomi">
  <a:themeElements>
    <a:clrScheme name="maitosuomi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A6CDF8"/>
      </a:accent1>
      <a:accent2>
        <a:srgbClr val="6CAFF8"/>
      </a:accent2>
      <a:accent3>
        <a:srgbClr val="FFFFFF"/>
      </a:accent3>
      <a:accent4>
        <a:srgbClr val="000000"/>
      </a:accent4>
      <a:accent5>
        <a:srgbClr val="D0E3FB"/>
      </a:accent5>
      <a:accent6>
        <a:srgbClr val="619EE1"/>
      </a:accent6>
      <a:hlink>
        <a:srgbClr val="E6F3FE"/>
      </a:hlink>
      <a:folHlink>
        <a:srgbClr val="224FA8"/>
      </a:folHlink>
    </a:clrScheme>
    <a:fontScheme name="maitosuom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b" anchorCtr="1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i-FI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b" anchorCtr="1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i-FI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aitosuomi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A6CDF8"/>
        </a:accent1>
        <a:accent2>
          <a:srgbClr val="6CAFF8"/>
        </a:accent2>
        <a:accent3>
          <a:srgbClr val="FFFFFF"/>
        </a:accent3>
        <a:accent4>
          <a:srgbClr val="000000"/>
        </a:accent4>
        <a:accent5>
          <a:srgbClr val="D0E3FB"/>
        </a:accent5>
        <a:accent6>
          <a:srgbClr val="619EE1"/>
        </a:accent6>
        <a:hlink>
          <a:srgbClr val="E6F3FE"/>
        </a:hlink>
        <a:folHlink>
          <a:srgbClr val="224FA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1.xml><?xml version="1.0" encoding="utf-8"?>
<a:theme xmlns:a="http://schemas.openxmlformats.org/drawingml/2006/main" name="40_maitosuomi">
  <a:themeElements>
    <a:clrScheme name="maitosuomi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A6CDF8"/>
      </a:accent1>
      <a:accent2>
        <a:srgbClr val="6CAFF8"/>
      </a:accent2>
      <a:accent3>
        <a:srgbClr val="FFFFFF"/>
      </a:accent3>
      <a:accent4>
        <a:srgbClr val="000000"/>
      </a:accent4>
      <a:accent5>
        <a:srgbClr val="D0E3FB"/>
      </a:accent5>
      <a:accent6>
        <a:srgbClr val="619EE1"/>
      </a:accent6>
      <a:hlink>
        <a:srgbClr val="E6F3FE"/>
      </a:hlink>
      <a:folHlink>
        <a:srgbClr val="224FA8"/>
      </a:folHlink>
    </a:clrScheme>
    <a:fontScheme name="maitosuom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b" anchorCtr="1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i-FI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b" anchorCtr="1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i-FI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aitosuomi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A6CDF8"/>
        </a:accent1>
        <a:accent2>
          <a:srgbClr val="6CAFF8"/>
        </a:accent2>
        <a:accent3>
          <a:srgbClr val="FFFFFF"/>
        </a:accent3>
        <a:accent4>
          <a:srgbClr val="000000"/>
        </a:accent4>
        <a:accent5>
          <a:srgbClr val="D0E3FB"/>
        </a:accent5>
        <a:accent6>
          <a:srgbClr val="619EE1"/>
        </a:accent6>
        <a:hlink>
          <a:srgbClr val="E6F3FE"/>
        </a:hlink>
        <a:folHlink>
          <a:srgbClr val="224FA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2.xml><?xml version="1.0" encoding="utf-8"?>
<a:theme xmlns:a="http://schemas.openxmlformats.org/drawingml/2006/main" name="41_maitosuomi">
  <a:themeElements>
    <a:clrScheme name="maitosuomi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A6CDF8"/>
      </a:accent1>
      <a:accent2>
        <a:srgbClr val="6CAFF8"/>
      </a:accent2>
      <a:accent3>
        <a:srgbClr val="FFFFFF"/>
      </a:accent3>
      <a:accent4>
        <a:srgbClr val="000000"/>
      </a:accent4>
      <a:accent5>
        <a:srgbClr val="D0E3FB"/>
      </a:accent5>
      <a:accent6>
        <a:srgbClr val="619EE1"/>
      </a:accent6>
      <a:hlink>
        <a:srgbClr val="E6F3FE"/>
      </a:hlink>
      <a:folHlink>
        <a:srgbClr val="224FA8"/>
      </a:folHlink>
    </a:clrScheme>
    <a:fontScheme name="maitosuom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b" anchorCtr="1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i-FI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b" anchorCtr="1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i-FI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aitosuomi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A6CDF8"/>
        </a:accent1>
        <a:accent2>
          <a:srgbClr val="6CAFF8"/>
        </a:accent2>
        <a:accent3>
          <a:srgbClr val="FFFFFF"/>
        </a:accent3>
        <a:accent4>
          <a:srgbClr val="000000"/>
        </a:accent4>
        <a:accent5>
          <a:srgbClr val="D0E3FB"/>
        </a:accent5>
        <a:accent6>
          <a:srgbClr val="619EE1"/>
        </a:accent6>
        <a:hlink>
          <a:srgbClr val="E6F3FE"/>
        </a:hlink>
        <a:folHlink>
          <a:srgbClr val="224FA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3.xml><?xml version="1.0" encoding="utf-8"?>
<a:theme xmlns:a="http://schemas.openxmlformats.org/drawingml/2006/main" name="42_maitosuomi">
  <a:themeElements>
    <a:clrScheme name="maitosuomi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A6CDF8"/>
      </a:accent1>
      <a:accent2>
        <a:srgbClr val="6CAFF8"/>
      </a:accent2>
      <a:accent3>
        <a:srgbClr val="FFFFFF"/>
      </a:accent3>
      <a:accent4>
        <a:srgbClr val="000000"/>
      </a:accent4>
      <a:accent5>
        <a:srgbClr val="D0E3FB"/>
      </a:accent5>
      <a:accent6>
        <a:srgbClr val="619EE1"/>
      </a:accent6>
      <a:hlink>
        <a:srgbClr val="E6F3FE"/>
      </a:hlink>
      <a:folHlink>
        <a:srgbClr val="224FA8"/>
      </a:folHlink>
    </a:clrScheme>
    <a:fontScheme name="maitosuom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b" anchorCtr="1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i-FI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b" anchorCtr="1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i-FI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aitosuomi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A6CDF8"/>
        </a:accent1>
        <a:accent2>
          <a:srgbClr val="6CAFF8"/>
        </a:accent2>
        <a:accent3>
          <a:srgbClr val="FFFFFF"/>
        </a:accent3>
        <a:accent4>
          <a:srgbClr val="000000"/>
        </a:accent4>
        <a:accent5>
          <a:srgbClr val="D0E3FB"/>
        </a:accent5>
        <a:accent6>
          <a:srgbClr val="619EE1"/>
        </a:accent6>
        <a:hlink>
          <a:srgbClr val="E6F3FE"/>
        </a:hlink>
        <a:folHlink>
          <a:srgbClr val="224FA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4.xml><?xml version="1.0" encoding="utf-8"?>
<a:theme xmlns:a="http://schemas.openxmlformats.org/drawingml/2006/main" name="43_maitosuomi">
  <a:themeElements>
    <a:clrScheme name="maitosuomi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A6CDF8"/>
      </a:accent1>
      <a:accent2>
        <a:srgbClr val="6CAFF8"/>
      </a:accent2>
      <a:accent3>
        <a:srgbClr val="FFFFFF"/>
      </a:accent3>
      <a:accent4>
        <a:srgbClr val="000000"/>
      </a:accent4>
      <a:accent5>
        <a:srgbClr val="D0E3FB"/>
      </a:accent5>
      <a:accent6>
        <a:srgbClr val="619EE1"/>
      </a:accent6>
      <a:hlink>
        <a:srgbClr val="E6F3FE"/>
      </a:hlink>
      <a:folHlink>
        <a:srgbClr val="224FA8"/>
      </a:folHlink>
    </a:clrScheme>
    <a:fontScheme name="maitosuom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b" anchorCtr="1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i-FI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b" anchorCtr="1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i-FI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aitosuomi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A6CDF8"/>
        </a:accent1>
        <a:accent2>
          <a:srgbClr val="6CAFF8"/>
        </a:accent2>
        <a:accent3>
          <a:srgbClr val="FFFFFF"/>
        </a:accent3>
        <a:accent4>
          <a:srgbClr val="000000"/>
        </a:accent4>
        <a:accent5>
          <a:srgbClr val="D0E3FB"/>
        </a:accent5>
        <a:accent6>
          <a:srgbClr val="619EE1"/>
        </a:accent6>
        <a:hlink>
          <a:srgbClr val="E6F3FE"/>
        </a:hlink>
        <a:folHlink>
          <a:srgbClr val="224FA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5.xml><?xml version="1.0" encoding="utf-8"?>
<a:theme xmlns:a="http://schemas.openxmlformats.org/drawingml/2006/main" name="44_maitosuomi">
  <a:themeElements>
    <a:clrScheme name="maitosuomi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A6CDF8"/>
      </a:accent1>
      <a:accent2>
        <a:srgbClr val="6CAFF8"/>
      </a:accent2>
      <a:accent3>
        <a:srgbClr val="FFFFFF"/>
      </a:accent3>
      <a:accent4>
        <a:srgbClr val="000000"/>
      </a:accent4>
      <a:accent5>
        <a:srgbClr val="D0E3FB"/>
      </a:accent5>
      <a:accent6>
        <a:srgbClr val="619EE1"/>
      </a:accent6>
      <a:hlink>
        <a:srgbClr val="E6F3FE"/>
      </a:hlink>
      <a:folHlink>
        <a:srgbClr val="224FA8"/>
      </a:folHlink>
    </a:clrScheme>
    <a:fontScheme name="maitosuom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b" anchorCtr="1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i-FI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b" anchorCtr="1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i-FI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aitosuomi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A6CDF8"/>
        </a:accent1>
        <a:accent2>
          <a:srgbClr val="6CAFF8"/>
        </a:accent2>
        <a:accent3>
          <a:srgbClr val="FFFFFF"/>
        </a:accent3>
        <a:accent4>
          <a:srgbClr val="000000"/>
        </a:accent4>
        <a:accent5>
          <a:srgbClr val="D0E3FB"/>
        </a:accent5>
        <a:accent6>
          <a:srgbClr val="619EE1"/>
        </a:accent6>
        <a:hlink>
          <a:srgbClr val="E6F3FE"/>
        </a:hlink>
        <a:folHlink>
          <a:srgbClr val="224FA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6.xml><?xml version="1.0" encoding="utf-8"?>
<a:theme xmlns:a="http://schemas.openxmlformats.org/drawingml/2006/main" name="45_maitosuomi">
  <a:themeElements>
    <a:clrScheme name="maitosuomi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A6CDF8"/>
      </a:accent1>
      <a:accent2>
        <a:srgbClr val="6CAFF8"/>
      </a:accent2>
      <a:accent3>
        <a:srgbClr val="FFFFFF"/>
      </a:accent3>
      <a:accent4>
        <a:srgbClr val="000000"/>
      </a:accent4>
      <a:accent5>
        <a:srgbClr val="D0E3FB"/>
      </a:accent5>
      <a:accent6>
        <a:srgbClr val="619EE1"/>
      </a:accent6>
      <a:hlink>
        <a:srgbClr val="E6F3FE"/>
      </a:hlink>
      <a:folHlink>
        <a:srgbClr val="224FA8"/>
      </a:folHlink>
    </a:clrScheme>
    <a:fontScheme name="maitosuom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b" anchorCtr="1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i-FI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b" anchorCtr="1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i-FI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aitosuomi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A6CDF8"/>
        </a:accent1>
        <a:accent2>
          <a:srgbClr val="6CAFF8"/>
        </a:accent2>
        <a:accent3>
          <a:srgbClr val="FFFFFF"/>
        </a:accent3>
        <a:accent4>
          <a:srgbClr val="000000"/>
        </a:accent4>
        <a:accent5>
          <a:srgbClr val="D0E3FB"/>
        </a:accent5>
        <a:accent6>
          <a:srgbClr val="619EE1"/>
        </a:accent6>
        <a:hlink>
          <a:srgbClr val="E6F3FE"/>
        </a:hlink>
        <a:folHlink>
          <a:srgbClr val="224FA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7.xml><?xml version="1.0" encoding="utf-8"?>
<a:theme xmlns:a="http://schemas.openxmlformats.org/drawingml/2006/main" name="46_maitosuomi">
  <a:themeElements>
    <a:clrScheme name="maitosuomi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A6CDF8"/>
      </a:accent1>
      <a:accent2>
        <a:srgbClr val="6CAFF8"/>
      </a:accent2>
      <a:accent3>
        <a:srgbClr val="FFFFFF"/>
      </a:accent3>
      <a:accent4>
        <a:srgbClr val="000000"/>
      </a:accent4>
      <a:accent5>
        <a:srgbClr val="D0E3FB"/>
      </a:accent5>
      <a:accent6>
        <a:srgbClr val="619EE1"/>
      </a:accent6>
      <a:hlink>
        <a:srgbClr val="E6F3FE"/>
      </a:hlink>
      <a:folHlink>
        <a:srgbClr val="224FA8"/>
      </a:folHlink>
    </a:clrScheme>
    <a:fontScheme name="maitosuom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b" anchorCtr="1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i-FI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b" anchorCtr="1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i-FI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aitosuomi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A6CDF8"/>
        </a:accent1>
        <a:accent2>
          <a:srgbClr val="6CAFF8"/>
        </a:accent2>
        <a:accent3>
          <a:srgbClr val="FFFFFF"/>
        </a:accent3>
        <a:accent4>
          <a:srgbClr val="000000"/>
        </a:accent4>
        <a:accent5>
          <a:srgbClr val="D0E3FB"/>
        </a:accent5>
        <a:accent6>
          <a:srgbClr val="619EE1"/>
        </a:accent6>
        <a:hlink>
          <a:srgbClr val="E6F3FE"/>
        </a:hlink>
        <a:folHlink>
          <a:srgbClr val="224FA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8.xml><?xml version="1.0" encoding="utf-8"?>
<a:theme xmlns:a="http://schemas.openxmlformats.org/drawingml/2006/main" name="47_maitosuomi">
  <a:themeElements>
    <a:clrScheme name="maitosuomi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A6CDF8"/>
      </a:accent1>
      <a:accent2>
        <a:srgbClr val="6CAFF8"/>
      </a:accent2>
      <a:accent3>
        <a:srgbClr val="FFFFFF"/>
      </a:accent3>
      <a:accent4>
        <a:srgbClr val="000000"/>
      </a:accent4>
      <a:accent5>
        <a:srgbClr val="D0E3FB"/>
      </a:accent5>
      <a:accent6>
        <a:srgbClr val="619EE1"/>
      </a:accent6>
      <a:hlink>
        <a:srgbClr val="E6F3FE"/>
      </a:hlink>
      <a:folHlink>
        <a:srgbClr val="224FA8"/>
      </a:folHlink>
    </a:clrScheme>
    <a:fontScheme name="maitosuom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b" anchorCtr="1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i-FI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b" anchorCtr="1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i-FI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aitosuomi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A6CDF8"/>
        </a:accent1>
        <a:accent2>
          <a:srgbClr val="6CAFF8"/>
        </a:accent2>
        <a:accent3>
          <a:srgbClr val="FFFFFF"/>
        </a:accent3>
        <a:accent4>
          <a:srgbClr val="000000"/>
        </a:accent4>
        <a:accent5>
          <a:srgbClr val="D0E3FB"/>
        </a:accent5>
        <a:accent6>
          <a:srgbClr val="619EE1"/>
        </a:accent6>
        <a:hlink>
          <a:srgbClr val="E6F3FE"/>
        </a:hlink>
        <a:folHlink>
          <a:srgbClr val="224FA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9.xml><?xml version="1.0" encoding="utf-8"?>
<a:theme xmlns:a="http://schemas.openxmlformats.org/drawingml/2006/main" name="48_maitosuomi">
  <a:themeElements>
    <a:clrScheme name="maitosuomi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A6CDF8"/>
      </a:accent1>
      <a:accent2>
        <a:srgbClr val="6CAFF8"/>
      </a:accent2>
      <a:accent3>
        <a:srgbClr val="FFFFFF"/>
      </a:accent3>
      <a:accent4>
        <a:srgbClr val="000000"/>
      </a:accent4>
      <a:accent5>
        <a:srgbClr val="D0E3FB"/>
      </a:accent5>
      <a:accent6>
        <a:srgbClr val="619EE1"/>
      </a:accent6>
      <a:hlink>
        <a:srgbClr val="E6F3FE"/>
      </a:hlink>
      <a:folHlink>
        <a:srgbClr val="224FA8"/>
      </a:folHlink>
    </a:clrScheme>
    <a:fontScheme name="maitosuom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b" anchorCtr="1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i-FI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b" anchorCtr="1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i-FI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aitosuomi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A6CDF8"/>
        </a:accent1>
        <a:accent2>
          <a:srgbClr val="6CAFF8"/>
        </a:accent2>
        <a:accent3>
          <a:srgbClr val="FFFFFF"/>
        </a:accent3>
        <a:accent4>
          <a:srgbClr val="000000"/>
        </a:accent4>
        <a:accent5>
          <a:srgbClr val="D0E3FB"/>
        </a:accent5>
        <a:accent6>
          <a:srgbClr val="619EE1"/>
        </a:accent6>
        <a:hlink>
          <a:srgbClr val="E6F3FE"/>
        </a:hlink>
        <a:folHlink>
          <a:srgbClr val="224FA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maitosuomi">
  <a:themeElements>
    <a:clrScheme name="maitosuomi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A6CDF8"/>
      </a:accent1>
      <a:accent2>
        <a:srgbClr val="6CAFF8"/>
      </a:accent2>
      <a:accent3>
        <a:srgbClr val="FFFFFF"/>
      </a:accent3>
      <a:accent4>
        <a:srgbClr val="000000"/>
      </a:accent4>
      <a:accent5>
        <a:srgbClr val="D0E3FB"/>
      </a:accent5>
      <a:accent6>
        <a:srgbClr val="619EE1"/>
      </a:accent6>
      <a:hlink>
        <a:srgbClr val="E6F3FE"/>
      </a:hlink>
      <a:folHlink>
        <a:srgbClr val="224FA8"/>
      </a:folHlink>
    </a:clrScheme>
    <a:fontScheme name="maitosuom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b" anchorCtr="1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i-FI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b" anchorCtr="1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i-FI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aitosuomi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A6CDF8"/>
        </a:accent1>
        <a:accent2>
          <a:srgbClr val="6CAFF8"/>
        </a:accent2>
        <a:accent3>
          <a:srgbClr val="FFFFFF"/>
        </a:accent3>
        <a:accent4>
          <a:srgbClr val="000000"/>
        </a:accent4>
        <a:accent5>
          <a:srgbClr val="D0E3FB"/>
        </a:accent5>
        <a:accent6>
          <a:srgbClr val="619EE1"/>
        </a:accent6>
        <a:hlink>
          <a:srgbClr val="E6F3FE"/>
        </a:hlink>
        <a:folHlink>
          <a:srgbClr val="224FA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0.xml><?xml version="1.0" encoding="utf-8"?>
<a:theme xmlns:a="http://schemas.openxmlformats.org/drawingml/2006/main" name="50_maitosuomi">
  <a:themeElements>
    <a:clrScheme name="maitosuomi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A6CDF8"/>
      </a:accent1>
      <a:accent2>
        <a:srgbClr val="6CAFF8"/>
      </a:accent2>
      <a:accent3>
        <a:srgbClr val="FFFFFF"/>
      </a:accent3>
      <a:accent4>
        <a:srgbClr val="000000"/>
      </a:accent4>
      <a:accent5>
        <a:srgbClr val="D0E3FB"/>
      </a:accent5>
      <a:accent6>
        <a:srgbClr val="619EE1"/>
      </a:accent6>
      <a:hlink>
        <a:srgbClr val="E6F3FE"/>
      </a:hlink>
      <a:folHlink>
        <a:srgbClr val="224FA8"/>
      </a:folHlink>
    </a:clrScheme>
    <a:fontScheme name="maitosuom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b" anchorCtr="1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i-FI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b" anchorCtr="1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i-FI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aitosuomi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A6CDF8"/>
        </a:accent1>
        <a:accent2>
          <a:srgbClr val="6CAFF8"/>
        </a:accent2>
        <a:accent3>
          <a:srgbClr val="FFFFFF"/>
        </a:accent3>
        <a:accent4>
          <a:srgbClr val="000000"/>
        </a:accent4>
        <a:accent5>
          <a:srgbClr val="D0E3FB"/>
        </a:accent5>
        <a:accent6>
          <a:srgbClr val="619EE1"/>
        </a:accent6>
        <a:hlink>
          <a:srgbClr val="E6F3FE"/>
        </a:hlink>
        <a:folHlink>
          <a:srgbClr val="224FA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1.xml><?xml version="1.0" encoding="utf-8"?>
<a:theme xmlns:a="http://schemas.openxmlformats.org/drawingml/2006/main" name="51_maitosuomi">
  <a:themeElements>
    <a:clrScheme name="maitosuomi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A6CDF8"/>
      </a:accent1>
      <a:accent2>
        <a:srgbClr val="6CAFF8"/>
      </a:accent2>
      <a:accent3>
        <a:srgbClr val="FFFFFF"/>
      </a:accent3>
      <a:accent4>
        <a:srgbClr val="000000"/>
      </a:accent4>
      <a:accent5>
        <a:srgbClr val="D0E3FB"/>
      </a:accent5>
      <a:accent6>
        <a:srgbClr val="619EE1"/>
      </a:accent6>
      <a:hlink>
        <a:srgbClr val="E6F3FE"/>
      </a:hlink>
      <a:folHlink>
        <a:srgbClr val="224FA8"/>
      </a:folHlink>
    </a:clrScheme>
    <a:fontScheme name="maitosuom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b" anchorCtr="1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i-FI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b" anchorCtr="1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i-FI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aitosuomi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A6CDF8"/>
        </a:accent1>
        <a:accent2>
          <a:srgbClr val="6CAFF8"/>
        </a:accent2>
        <a:accent3>
          <a:srgbClr val="FFFFFF"/>
        </a:accent3>
        <a:accent4>
          <a:srgbClr val="000000"/>
        </a:accent4>
        <a:accent5>
          <a:srgbClr val="D0E3FB"/>
        </a:accent5>
        <a:accent6>
          <a:srgbClr val="619EE1"/>
        </a:accent6>
        <a:hlink>
          <a:srgbClr val="E6F3FE"/>
        </a:hlink>
        <a:folHlink>
          <a:srgbClr val="224FA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2.xml><?xml version="1.0" encoding="utf-8"?>
<a:theme xmlns:a="http://schemas.openxmlformats.org/drawingml/2006/main" name="52_maitosuomi">
  <a:themeElements>
    <a:clrScheme name="maitosuomi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A6CDF8"/>
      </a:accent1>
      <a:accent2>
        <a:srgbClr val="6CAFF8"/>
      </a:accent2>
      <a:accent3>
        <a:srgbClr val="FFFFFF"/>
      </a:accent3>
      <a:accent4>
        <a:srgbClr val="000000"/>
      </a:accent4>
      <a:accent5>
        <a:srgbClr val="D0E3FB"/>
      </a:accent5>
      <a:accent6>
        <a:srgbClr val="619EE1"/>
      </a:accent6>
      <a:hlink>
        <a:srgbClr val="E6F3FE"/>
      </a:hlink>
      <a:folHlink>
        <a:srgbClr val="224FA8"/>
      </a:folHlink>
    </a:clrScheme>
    <a:fontScheme name="maitosuom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b" anchorCtr="1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i-FI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b" anchorCtr="1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i-FI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aitosuomi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A6CDF8"/>
        </a:accent1>
        <a:accent2>
          <a:srgbClr val="6CAFF8"/>
        </a:accent2>
        <a:accent3>
          <a:srgbClr val="FFFFFF"/>
        </a:accent3>
        <a:accent4>
          <a:srgbClr val="000000"/>
        </a:accent4>
        <a:accent5>
          <a:srgbClr val="D0E3FB"/>
        </a:accent5>
        <a:accent6>
          <a:srgbClr val="619EE1"/>
        </a:accent6>
        <a:hlink>
          <a:srgbClr val="E6F3FE"/>
        </a:hlink>
        <a:folHlink>
          <a:srgbClr val="224FA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3.xml><?xml version="1.0" encoding="utf-8"?>
<a:theme xmlns:a="http://schemas.openxmlformats.org/drawingml/2006/main" name="53_maitosuomi">
  <a:themeElements>
    <a:clrScheme name="maitosuomi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A6CDF8"/>
      </a:accent1>
      <a:accent2>
        <a:srgbClr val="6CAFF8"/>
      </a:accent2>
      <a:accent3>
        <a:srgbClr val="FFFFFF"/>
      </a:accent3>
      <a:accent4>
        <a:srgbClr val="000000"/>
      </a:accent4>
      <a:accent5>
        <a:srgbClr val="D0E3FB"/>
      </a:accent5>
      <a:accent6>
        <a:srgbClr val="619EE1"/>
      </a:accent6>
      <a:hlink>
        <a:srgbClr val="E6F3FE"/>
      </a:hlink>
      <a:folHlink>
        <a:srgbClr val="224FA8"/>
      </a:folHlink>
    </a:clrScheme>
    <a:fontScheme name="maitosuom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b" anchorCtr="1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i-FI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b" anchorCtr="1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i-FI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aitosuomi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A6CDF8"/>
        </a:accent1>
        <a:accent2>
          <a:srgbClr val="6CAFF8"/>
        </a:accent2>
        <a:accent3>
          <a:srgbClr val="FFFFFF"/>
        </a:accent3>
        <a:accent4>
          <a:srgbClr val="000000"/>
        </a:accent4>
        <a:accent5>
          <a:srgbClr val="D0E3FB"/>
        </a:accent5>
        <a:accent6>
          <a:srgbClr val="619EE1"/>
        </a:accent6>
        <a:hlink>
          <a:srgbClr val="E6F3FE"/>
        </a:hlink>
        <a:folHlink>
          <a:srgbClr val="224FA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4.xml><?xml version="1.0" encoding="utf-8"?>
<a:theme xmlns:a="http://schemas.openxmlformats.org/drawingml/2006/main" name="54_maitosuomi">
  <a:themeElements>
    <a:clrScheme name="maitosuomi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A6CDF8"/>
      </a:accent1>
      <a:accent2>
        <a:srgbClr val="6CAFF8"/>
      </a:accent2>
      <a:accent3>
        <a:srgbClr val="FFFFFF"/>
      </a:accent3>
      <a:accent4>
        <a:srgbClr val="000000"/>
      </a:accent4>
      <a:accent5>
        <a:srgbClr val="D0E3FB"/>
      </a:accent5>
      <a:accent6>
        <a:srgbClr val="619EE1"/>
      </a:accent6>
      <a:hlink>
        <a:srgbClr val="E6F3FE"/>
      </a:hlink>
      <a:folHlink>
        <a:srgbClr val="224FA8"/>
      </a:folHlink>
    </a:clrScheme>
    <a:fontScheme name="maitosuom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b" anchorCtr="1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i-FI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b" anchorCtr="1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i-FI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aitosuomi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A6CDF8"/>
        </a:accent1>
        <a:accent2>
          <a:srgbClr val="6CAFF8"/>
        </a:accent2>
        <a:accent3>
          <a:srgbClr val="FFFFFF"/>
        </a:accent3>
        <a:accent4>
          <a:srgbClr val="000000"/>
        </a:accent4>
        <a:accent5>
          <a:srgbClr val="D0E3FB"/>
        </a:accent5>
        <a:accent6>
          <a:srgbClr val="619EE1"/>
        </a:accent6>
        <a:hlink>
          <a:srgbClr val="E6F3FE"/>
        </a:hlink>
        <a:folHlink>
          <a:srgbClr val="224FA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5.xml><?xml version="1.0" encoding="utf-8"?>
<a:theme xmlns:a="http://schemas.openxmlformats.org/drawingml/2006/main" name="55_maitosuomi">
  <a:themeElements>
    <a:clrScheme name="maitosuomi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A6CDF8"/>
      </a:accent1>
      <a:accent2>
        <a:srgbClr val="6CAFF8"/>
      </a:accent2>
      <a:accent3>
        <a:srgbClr val="FFFFFF"/>
      </a:accent3>
      <a:accent4>
        <a:srgbClr val="000000"/>
      </a:accent4>
      <a:accent5>
        <a:srgbClr val="D0E3FB"/>
      </a:accent5>
      <a:accent6>
        <a:srgbClr val="619EE1"/>
      </a:accent6>
      <a:hlink>
        <a:srgbClr val="E6F3FE"/>
      </a:hlink>
      <a:folHlink>
        <a:srgbClr val="224FA8"/>
      </a:folHlink>
    </a:clrScheme>
    <a:fontScheme name="maitosuom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b" anchorCtr="1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i-FI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b" anchorCtr="1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i-FI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aitosuomi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A6CDF8"/>
        </a:accent1>
        <a:accent2>
          <a:srgbClr val="6CAFF8"/>
        </a:accent2>
        <a:accent3>
          <a:srgbClr val="FFFFFF"/>
        </a:accent3>
        <a:accent4>
          <a:srgbClr val="000000"/>
        </a:accent4>
        <a:accent5>
          <a:srgbClr val="D0E3FB"/>
        </a:accent5>
        <a:accent6>
          <a:srgbClr val="619EE1"/>
        </a:accent6>
        <a:hlink>
          <a:srgbClr val="E6F3FE"/>
        </a:hlink>
        <a:folHlink>
          <a:srgbClr val="224FA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6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7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maitosuomi">
  <a:themeElements>
    <a:clrScheme name="maitosuomi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A6CDF8"/>
      </a:accent1>
      <a:accent2>
        <a:srgbClr val="6CAFF8"/>
      </a:accent2>
      <a:accent3>
        <a:srgbClr val="FFFFFF"/>
      </a:accent3>
      <a:accent4>
        <a:srgbClr val="000000"/>
      </a:accent4>
      <a:accent5>
        <a:srgbClr val="D0E3FB"/>
      </a:accent5>
      <a:accent6>
        <a:srgbClr val="619EE1"/>
      </a:accent6>
      <a:hlink>
        <a:srgbClr val="E6F3FE"/>
      </a:hlink>
      <a:folHlink>
        <a:srgbClr val="224FA8"/>
      </a:folHlink>
    </a:clrScheme>
    <a:fontScheme name="maitosuom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b" anchorCtr="1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i-FI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b" anchorCtr="1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i-FI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aitosuomi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A6CDF8"/>
        </a:accent1>
        <a:accent2>
          <a:srgbClr val="6CAFF8"/>
        </a:accent2>
        <a:accent3>
          <a:srgbClr val="FFFFFF"/>
        </a:accent3>
        <a:accent4>
          <a:srgbClr val="000000"/>
        </a:accent4>
        <a:accent5>
          <a:srgbClr val="D0E3FB"/>
        </a:accent5>
        <a:accent6>
          <a:srgbClr val="619EE1"/>
        </a:accent6>
        <a:hlink>
          <a:srgbClr val="E6F3FE"/>
        </a:hlink>
        <a:folHlink>
          <a:srgbClr val="224FA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maitosuomi">
  <a:themeElements>
    <a:clrScheme name="maitosuomi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A6CDF8"/>
      </a:accent1>
      <a:accent2>
        <a:srgbClr val="6CAFF8"/>
      </a:accent2>
      <a:accent3>
        <a:srgbClr val="FFFFFF"/>
      </a:accent3>
      <a:accent4>
        <a:srgbClr val="000000"/>
      </a:accent4>
      <a:accent5>
        <a:srgbClr val="D0E3FB"/>
      </a:accent5>
      <a:accent6>
        <a:srgbClr val="619EE1"/>
      </a:accent6>
      <a:hlink>
        <a:srgbClr val="E6F3FE"/>
      </a:hlink>
      <a:folHlink>
        <a:srgbClr val="224FA8"/>
      </a:folHlink>
    </a:clrScheme>
    <a:fontScheme name="maitosuom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b" anchorCtr="1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i-FI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b" anchorCtr="1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i-FI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aitosuomi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A6CDF8"/>
        </a:accent1>
        <a:accent2>
          <a:srgbClr val="6CAFF8"/>
        </a:accent2>
        <a:accent3>
          <a:srgbClr val="FFFFFF"/>
        </a:accent3>
        <a:accent4>
          <a:srgbClr val="000000"/>
        </a:accent4>
        <a:accent5>
          <a:srgbClr val="D0E3FB"/>
        </a:accent5>
        <a:accent6>
          <a:srgbClr val="619EE1"/>
        </a:accent6>
        <a:hlink>
          <a:srgbClr val="E6F3FE"/>
        </a:hlink>
        <a:folHlink>
          <a:srgbClr val="224FA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maitosuomi">
  <a:themeElements>
    <a:clrScheme name="maitosuomi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A6CDF8"/>
      </a:accent1>
      <a:accent2>
        <a:srgbClr val="6CAFF8"/>
      </a:accent2>
      <a:accent3>
        <a:srgbClr val="FFFFFF"/>
      </a:accent3>
      <a:accent4>
        <a:srgbClr val="000000"/>
      </a:accent4>
      <a:accent5>
        <a:srgbClr val="D0E3FB"/>
      </a:accent5>
      <a:accent6>
        <a:srgbClr val="619EE1"/>
      </a:accent6>
      <a:hlink>
        <a:srgbClr val="E6F3FE"/>
      </a:hlink>
      <a:folHlink>
        <a:srgbClr val="224FA8"/>
      </a:folHlink>
    </a:clrScheme>
    <a:fontScheme name="maitosuom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b" anchorCtr="1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i-FI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b" anchorCtr="1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i-FI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aitosuomi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A6CDF8"/>
        </a:accent1>
        <a:accent2>
          <a:srgbClr val="6CAFF8"/>
        </a:accent2>
        <a:accent3>
          <a:srgbClr val="FFFFFF"/>
        </a:accent3>
        <a:accent4>
          <a:srgbClr val="000000"/>
        </a:accent4>
        <a:accent5>
          <a:srgbClr val="D0E3FB"/>
        </a:accent5>
        <a:accent6>
          <a:srgbClr val="619EE1"/>
        </a:accent6>
        <a:hlink>
          <a:srgbClr val="E6F3FE"/>
        </a:hlink>
        <a:folHlink>
          <a:srgbClr val="224FA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8_maitosuomi">
  <a:themeElements>
    <a:clrScheme name="maitosuomi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A6CDF8"/>
      </a:accent1>
      <a:accent2>
        <a:srgbClr val="6CAFF8"/>
      </a:accent2>
      <a:accent3>
        <a:srgbClr val="FFFFFF"/>
      </a:accent3>
      <a:accent4>
        <a:srgbClr val="000000"/>
      </a:accent4>
      <a:accent5>
        <a:srgbClr val="D0E3FB"/>
      </a:accent5>
      <a:accent6>
        <a:srgbClr val="619EE1"/>
      </a:accent6>
      <a:hlink>
        <a:srgbClr val="E6F3FE"/>
      </a:hlink>
      <a:folHlink>
        <a:srgbClr val="224FA8"/>
      </a:folHlink>
    </a:clrScheme>
    <a:fontScheme name="maitosuom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b" anchorCtr="1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i-FI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b" anchorCtr="1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i-FI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aitosuomi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A6CDF8"/>
        </a:accent1>
        <a:accent2>
          <a:srgbClr val="6CAFF8"/>
        </a:accent2>
        <a:accent3>
          <a:srgbClr val="FFFFFF"/>
        </a:accent3>
        <a:accent4>
          <a:srgbClr val="000000"/>
        </a:accent4>
        <a:accent5>
          <a:srgbClr val="D0E3FB"/>
        </a:accent5>
        <a:accent6>
          <a:srgbClr val="619EE1"/>
        </a:accent6>
        <a:hlink>
          <a:srgbClr val="E6F3FE"/>
        </a:hlink>
        <a:folHlink>
          <a:srgbClr val="224FA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</TotalTime>
  <Words>2686</Words>
  <Application>Microsoft Office PowerPoint</Application>
  <PresentationFormat>Laajakuva</PresentationFormat>
  <Paragraphs>775</Paragraphs>
  <Slides>59</Slides>
  <Notes>59</Notes>
  <HiddenSlides>0</HiddenSlides>
  <MMClips>0</MMClips>
  <ScaleCrop>false</ScaleCrop>
  <HeadingPairs>
    <vt:vector size="8" baseType="variant">
      <vt:variant>
        <vt:lpstr>Käytetyt fontit</vt:lpstr>
      </vt:variant>
      <vt:variant>
        <vt:i4>11</vt:i4>
      </vt:variant>
      <vt:variant>
        <vt:lpstr>Teema</vt:lpstr>
      </vt:variant>
      <vt:variant>
        <vt:i4>55</vt:i4>
      </vt:variant>
      <vt:variant>
        <vt:lpstr>Upotetut OLE-palvelimet</vt:lpstr>
      </vt:variant>
      <vt:variant>
        <vt:i4>3</vt:i4>
      </vt:variant>
      <vt:variant>
        <vt:lpstr>Dian otsikot</vt:lpstr>
      </vt:variant>
      <vt:variant>
        <vt:i4>59</vt:i4>
      </vt:variant>
    </vt:vector>
  </HeadingPairs>
  <TitlesOfParts>
    <vt:vector size="128" baseType="lpstr">
      <vt:lpstr>Arial</vt:lpstr>
      <vt:lpstr>Arial Narrow</vt:lpstr>
      <vt:lpstr>Bell MT</vt:lpstr>
      <vt:lpstr>Calibri</vt:lpstr>
      <vt:lpstr>Calibri Light</vt:lpstr>
      <vt:lpstr>Comic Sans MS</vt:lpstr>
      <vt:lpstr>Helvetica</vt:lpstr>
      <vt:lpstr>SymbolMT</vt:lpstr>
      <vt:lpstr>Tahoma</vt:lpstr>
      <vt:lpstr>Times New Roman</vt:lpstr>
      <vt:lpstr>Wingdings</vt:lpstr>
      <vt:lpstr>Office-teema</vt:lpstr>
      <vt:lpstr>maitosuomi</vt:lpstr>
      <vt:lpstr>2_maitosuomi</vt:lpstr>
      <vt:lpstr>3_maitosuomi</vt:lpstr>
      <vt:lpstr>4_maitosuomi</vt:lpstr>
      <vt:lpstr>5_maitosuomi</vt:lpstr>
      <vt:lpstr>6_maitosuomi</vt:lpstr>
      <vt:lpstr>7_maitosuomi</vt:lpstr>
      <vt:lpstr>8_maitosuomi</vt:lpstr>
      <vt:lpstr>9_maitosuomi</vt:lpstr>
      <vt:lpstr>10_maitosuomi</vt:lpstr>
      <vt:lpstr>11_maitosuomi</vt:lpstr>
      <vt:lpstr>12_maitosuomi</vt:lpstr>
      <vt:lpstr>13_maitosuomi</vt:lpstr>
      <vt:lpstr>14_maitosuomi</vt:lpstr>
      <vt:lpstr>15_maitosuomi</vt:lpstr>
      <vt:lpstr>16_maitosuomi</vt:lpstr>
      <vt:lpstr>17_maitosuomi</vt:lpstr>
      <vt:lpstr>18_maitosuomi</vt:lpstr>
      <vt:lpstr>19_maitosuomi</vt:lpstr>
      <vt:lpstr>20_maitosuomi</vt:lpstr>
      <vt:lpstr>21_maitosuomi</vt:lpstr>
      <vt:lpstr>22_maitosuomi</vt:lpstr>
      <vt:lpstr>23_maitosuomi</vt:lpstr>
      <vt:lpstr>24_maitosuomi</vt:lpstr>
      <vt:lpstr>25_maitosuomi</vt:lpstr>
      <vt:lpstr>26_maitosuomi</vt:lpstr>
      <vt:lpstr>27_maitosuomi</vt:lpstr>
      <vt:lpstr>28_maitosuomi</vt:lpstr>
      <vt:lpstr>29_maitosuomi</vt:lpstr>
      <vt:lpstr>30_maitosuomi</vt:lpstr>
      <vt:lpstr>31_maitosuomi</vt:lpstr>
      <vt:lpstr>32_maitosuomi</vt:lpstr>
      <vt:lpstr>33_maitosuomi</vt:lpstr>
      <vt:lpstr>34_maitosuomi</vt:lpstr>
      <vt:lpstr>35_maitosuomi</vt:lpstr>
      <vt:lpstr>36_maitosuomi</vt:lpstr>
      <vt:lpstr>37_maitosuomi</vt:lpstr>
      <vt:lpstr>38_maitosuomi</vt:lpstr>
      <vt:lpstr>39_maitosuomi</vt:lpstr>
      <vt:lpstr>40_maitosuomi</vt:lpstr>
      <vt:lpstr>41_maitosuomi</vt:lpstr>
      <vt:lpstr>42_maitosuomi</vt:lpstr>
      <vt:lpstr>43_maitosuomi</vt:lpstr>
      <vt:lpstr>44_maitosuomi</vt:lpstr>
      <vt:lpstr>45_maitosuomi</vt:lpstr>
      <vt:lpstr>46_maitosuomi</vt:lpstr>
      <vt:lpstr>47_maitosuomi</vt:lpstr>
      <vt:lpstr>48_maitosuomi</vt:lpstr>
      <vt:lpstr>50_maitosuomi</vt:lpstr>
      <vt:lpstr>51_maitosuomi</vt:lpstr>
      <vt:lpstr>52_maitosuomi</vt:lpstr>
      <vt:lpstr>53_maitosuomi</vt:lpstr>
      <vt:lpstr>54_maitosuomi</vt:lpstr>
      <vt:lpstr>55_maitosuomi</vt:lpstr>
      <vt:lpstr>Photo Editor Photo</vt:lpstr>
      <vt:lpstr>Microsoft Word Picture</vt:lpstr>
      <vt:lpstr>MSPhotoEd.3</vt:lpstr>
      <vt:lpstr>Laatukäsikirja</vt:lpstr>
      <vt:lpstr>TILASÄILIÖÖN LYPSETTY MAITO  ON  ELINTARVIKE</vt:lpstr>
      <vt:lpstr>Elintarvikehygieniaa säätelee mm.</vt:lpstr>
      <vt:lpstr>Lukekaapa sitten tämä :</vt:lpstr>
      <vt:lpstr>Lainsäädäntö omavalvonnasta</vt:lpstr>
      <vt:lpstr>MAITOTILAN OMAVALVONTA –  Valiomaidon laatuohjelman kulmakivi tilalla </vt:lpstr>
      <vt:lpstr>Miksi omavalvontaa</vt:lpstr>
      <vt:lpstr>Omavalvonnan kuvaus </vt:lpstr>
      <vt:lpstr>PowerPoint-esitys</vt:lpstr>
      <vt:lpstr>  MAITOKUORMAN LAATU </vt:lpstr>
      <vt:lpstr>MAITOKUORMAN LAATU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  TÄLLAISTA MAITOA  EI SAA LÄHETTÄÄ MEIJERIIN  </vt:lpstr>
      <vt:lpstr>  TÄLLAISTA MAITOA  EI SAA LÄHETTÄÄ MEIJERIIN  </vt:lpstr>
      <vt:lpstr>PowerPoint-esitys</vt:lpstr>
      <vt:lpstr>Hoidetun lehmän merkitseminen</vt:lpstr>
      <vt:lpstr>  TÄLLAISTA MAITOA  EI SAA LÄHETTÄÄ MEIJERIIN  </vt:lpstr>
      <vt:lpstr>PowerPoint-esitys</vt:lpstr>
      <vt:lpstr>PowerPoint-esitys</vt:lpstr>
      <vt:lpstr>  TÄLLAISTA MAITOA  EI SAA LÄHETTÄÄ MEIJERIIN  </vt:lpstr>
      <vt:lpstr>PowerPoint-esitys</vt:lpstr>
      <vt:lpstr>PowerPoint-esitys</vt:lpstr>
      <vt:lpstr>PowerPoint-esitys</vt:lpstr>
      <vt:lpstr>PowerPoint-esitys</vt:lpstr>
      <vt:lpstr>  TÄLLAISTA MAITOA  EI SAA LÄHETTÄÄ MEIJERIIN  </vt:lpstr>
      <vt:lpstr>  TÄLLAISTA MAITOA  EI SAA LÄHETTÄÄ MEIJERIIN  </vt:lpstr>
      <vt:lpstr>Raakamaidon  aistinvarainen laatu </vt:lpstr>
      <vt:lpstr>PowerPoint-esitys</vt:lpstr>
      <vt:lpstr>Maitohuone </vt:lpstr>
      <vt:lpstr>PowerPoint-esitys</vt:lpstr>
      <vt:lpstr>PowerPoint-esitys</vt:lpstr>
      <vt:lpstr>Tilakohtainen VHBI-neuvonta (maidon itiölliset bakteerit)</vt:lpstr>
      <vt:lpstr>Laatumaitoa laaturehulla</vt:lpstr>
      <vt:lpstr>Rehuvarastot</vt:lpstr>
      <vt:lpstr>Kuljetusreitit</vt:lpstr>
      <vt:lpstr>Varastojen puhtaus</vt:lpstr>
      <vt:lpstr>Ruokintahygienia</vt:lpstr>
      <vt:lpstr>Eläinten puhtaanapito</vt:lpstr>
      <vt:lpstr>Utareen karvaus ja puhtaus</vt:lpstr>
      <vt:lpstr>Lantakouru ja käytävät</vt:lpstr>
      <vt:lpstr>PowerPoint-esitys</vt:lpstr>
      <vt:lpstr>Kuivikemateriaali</vt:lpstr>
      <vt:lpstr>Hyvä lypsyhygienia </vt:lpstr>
      <vt:lpstr>Lypsyvälineitä</vt:lpstr>
      <vt:lpstr>Utareen pyyhkiminen </vt:lpstr>
      <vt:lpstr>Utareen pyyhkimisen vaiheita</vt:lpstr>
      <vt:lpstr>Alkusuihkeet </vt:lpstr>
      <vt:lpstr>Lypsimen kiinnitys</vt:lpstr>
      <vt:lpstr>Loppulypsy ja lypsimen irroitus</vt:lpstr>
      <vt:lpstr>Lypsyliinojen ja tulppien pesu</vt:lpstr>
      <vt:lpstr>Lypsimien ja pesutelineiden pesu päältäpäin</vt:lpstr>
      <vt:lpstr>Yleisimmät virheet lypsytyössä ja lypsyhygieniassa (1):</vt:lpstr>
      <vt:lpstr>Yleisimmät virheet lypsytyössä ja lypsyhygieniassa (2):</vt:lpstr>
      <vt:lpstr>Naseva - maitoketjun työkalu  tänään ja tulevaisuudessa</vt:lpstr>
    </vt:vector>
  </TitlesOfParts>
  <Company>Äänekosken ammatillisen koulutuksen kuntayhtymä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Laatukäsikirja</dc:title>
  <dc:creator>Päivi Kaihlajärvi</dc:creator>
  <cp:lastModifiedBy>Päivi Kaihlajärvi</cp:lastModifiedBy>
  <cp:revision>20</cp:revision>
  <cp:lastPrinted>2015-11-19T14:20:20Z</cp:lastPrinted>
  <dcterms:created xsi:type="dcterms:W3CDTF">2015-11-19T12:31:17Z</dcterms:created>
  <dcterms:modified xsi:type="dcterms:W3CDTF">2020-11-17T13:56:25Z</dcterms:modified>
</cp:coreProperties>
</file>