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1" r:id="rId2"/>
  </p:sldMasterIdLst>
  <p:notesMasterIdLst>
    <p:notesMasterId r:id="rId17"/>
  </p:notesMasterIdLst>
  <p:handoutMasterIdLst>
    <p:handoutMasterId r:id="rId18"/>
  </p:handoutMasterIdLst>
  <p:sldIdLst>
    <p:sldId id="366" r:id="rId3"/>
    <p:sldId id="419" r:id="rId4"/>
    <p:sldId id="408" r:id="rId5"/>
    <p:sldId id="427" r:id="rId6"/>
    <p:sldId id="409" r:id="rId7"/>
    <p:sldId id="426" r:id="rId8"/>
    <p:sldId id="418" r:id="rId9"/>
    <p:sldId id="413" r:id="rId10"/>
    <p:sldId id="405" r:id="rId11"/>
    <p:sldId id="411" r:id="rId12"/>
    <p:sldId id="423" r:id="rId13"/>
    <p:sldId id="420" r:id="rId14"/>
    <p:sldId id="396" r:id="rId15"/>
    <p:sldId id="398" r:id="rId16"/>
  </p:sldIdLst>
  <p:sldSz cx="9144000" cy="6858000" type="screen4x3"/>
  <p:notesSz cx="6735763" cy="9866313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CC00"/>
    <a:srgbClr val="FF7C80"/>
    <a:srgbClr val="FF9900"/>
    <a:srgbClr val="66CCFF"/>
    <a:srgbClr val="FF0066"/>
    <a:srgbClr val="FFCC99"/>
    <a:srgbClr val="99CC00"/>
    <a:srgbClr val="FF99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Normaali tyyli 1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747" autoAdjust="0"/>
    <p:restoredTop sz="94710" autoAdjust="0"/>
  </p:normalViewPr>
  <p:slideViewPr>
    <p:cSldViewPr snapToGrid="0" showGuides="1">
      <p:cViewPr>
        <p:scale>
          <a:sx n="90" d="100"/>
          <a:sy n="90" d="100"/>
        </p:scale>
        <p:origin x="-1878" y="-66"/>
      </p:cViewPr>
      <p:guideLst>
        <p:guide orient="horz" pos="4024"/>
        <p:guide orient="horz" pos="3941"/>
        <p:guide pos="919"/>
        <p:guide pos="297"/>
        <p:guide pos="54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emf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image" Target="../media/image12.jpeg"/><Relationship Id="rId6" Type="http://schemas.openxmlformats.org/officeDocument/2006/relationships/image" Target="../media/image1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0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36F34-81F3-489C-853E-7BAF06CEEA51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fi-FI"/>
        </a:p>
      </dgm:t>
    </dgm:pt>
    <dgm:pt modelId="{D89EFAA9-B123-4F17-8B35-F065A53D232E}">
      <dgm:prSet phldrT="[Teksti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smtClean="0">
              <a:solidFill>
                <a:schemeClr val="bg2"/>
              </a:solidFill>
            </a:rPr>
            <a:t>Keinoja oppimis-tulosten </a:t>
          </a:r>
          <a:r>
            <a:rPr lang="fi-FI" sz="1200" b="1" dirty="0" err="1" smtClean="0">
              <a:solidFill>
                <a:schemeClr val="bg2"/>
              </a:solidFill>
            </a:rPr>
            <a:t>parantumi-seen</a:t>
          </a:r>
          <a:endParaRPr lang="fi-FI" sz="1200" b="1" dirty="0">
            <a:solidFill>
              <a:schemeClr val="bg2"/>
            </a:solidFill>
          </a:endParaRPr>
        </a:p>
      </dgm:t>
    </dgm:pt>
    <dgm:pt modelId="{32CD3E50-E1D5-4451-9C03-42338028DC20}" type="parTrans" cxnId="{FE8681E1-79C2-4078-A578-714EC5E01E21}">
      <dgm:prSet/>
      <dgm:spPr/>
      <dgm:t>
        <a:bodyPr/>
        <a:lstStyle/>
        <a:p>
          <a:endParaRPr lang="fi-FI" sz="1200"/>
        </a:p>
      </dgm:t>
    </dgm:pt>
    <dgm:pt modelId="{908BB620-F1D1-4DA3-A35B-F31BC9FEB4A5}" type="sibTrans" cxnId="{FE8681E1-79C2-4078-A578-714EC5E01E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3A4BE384-EB75-4377-9789-90DC354FD111}">
      <dgm:prSet phldrT="[Teksti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err="1" smtClean="0">
              <a:solidFill>
                <a:schemeClr val="bg2"/>
              </a:solidFill>
            </a:rPr>
            <a:t>Tavoitel-laan</a:t>
          </a:r>
          <a:r>
            <a:rPr lang="fi-FI" sz="1200" b="1" dirty="0" smtClean="0">
              <a:solidFill>
                <a:schemeClr val="bg2"/>
              </a:solidFill>
            </a:rPr>
            <a:t> kustannus-säästöjä</a:t>
          </a:r>
          <a:endParaRPr lang="fi-FI" sz="1200" b="1" dirty="0">
            <a:solidFill>
              <a:schemeClr val="bg2"/>
            </a:solidFill>
          </a:endParaRPr>
        </a:p>
      </dgm:t>
    </dgm:pt>
    <dgm:pt modelId="{6E1DDE65-C8CF-41A4-8EF8-2A12FCCA9F6D}" type="parTrans" cxnId="{38931B05-1511-40B3-B256-CA8F230E52D0}">
      <dgm:prSet/>
      <dgm:spPr/>
      <dgm:t>
        <a:bodyPr/>
        <a:lstStyle/>
        <a:p>
          <a:endParaRPr lang="fi-FI" sz="1200"/>
        </a:p>
      </dgm:t>
    </dgm:pt>
    <dgm:pt modelId="{6D378395-2466-4BD1-A982-7BFB38229877}" type="sibTrans" cxnId="{38931B05-1511-40B3-B256-CA8F230E52D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AA066D62-7730-4FD0-AAEB-512A13ADD7D7}">
      <dgm:prSet phldrT="[Teksti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smtClean="0">
              <a:solidFill>
                <a:schemeClr val="bg2"/>
              </a:solidFill>
            </a:rPr>
            <a:t>Yleinen hyvinvointi lisääntyy</a:t>
          </a:r>
          <a:endParaRPr lang="fi-FI" sz="1200" b="1" dirty="0">
            <a:solidFill>
              <a:schemeClr val="bg2"/>
            </a:solidFill>
          </a:endParaRPr>
        </a:p>
      </dgm:t>
    </dgm:pt>
    <dgm:pt modelId="{2C77540A-89A8-4B4E-9340-34DFCBC1A8B4}" type="parTrans" cxnId="{49C01C10-033D-4902-AA12-717E3C4D1211}">
      <dgm:prSet/>
      <dgm:spPr/>
      <dgm:t>
        <a:bodyPr/>
        <a:lstStyle/>
        <a:p>
          <a:endParaRPr lang="fi-FI" sz="1200"/>
        </a:p>
      </dgm:t>
    </dgm:pt>
    <dgm:pt modelId="{44EA7FFD-CCB7-46F5-8B8D-51182181BA1A}" type="sibTrans" cxnId="{49C01C10-033D-4902-AA12-717E3C4D1211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76738E2C-5D96-4B47-9A38-ECF1BDC0455B}">
      <dgm:prSet phldrT="[Teksti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smtClean="0">
              <a:solidFill>
                <a:schemeClr val="bg2"/>
              </a:solidFill>
            </a:rPr>
            <a:t>Opetuksen </a:t>
          </a:r>
          <a:r>
            <a:rPr lang="fi-FI" sz="1200" b="1" dirty="0" err="1" smtClean="0">
              <a:solidFill>
                <a:schemeClr val="bg2"/>
              </a:solidFill>
            </a:rPr>
            <a:t>monipuo-listuminen</a:t>
          </a:r>
          <a:endParaRPr lang="fi-FI" sz="1200" b="1" dirty="0">
            <a:solidFill>
              <a:schemeClr val="bg2"/>
            </a:solidFill>
          </a:endParaRPr>
        </a:p>
      </dgm:t>
    </dgm:pt>
    <dgm:pt modelId="{5A3EAF96-CBC2-4E4A-BAC8-B785854E85CA}" type="parTrans" cxnId="{13B65046-5084-4D05-B3F3-660334793A6E}">
      <dgm:prSet/>
      <dgm:spPr/>
      <dgm:t>
        <a:bodyPr/>
        <a:lstStyle/>
        <a:p>
          <a:endParaRPr lang="fi-FI" sz="1200"/>
        </a:p>
      </dgm:t>
    </dgm:pt>
    <dgm:pt modelId="{8A07B26B-3BFA-4A75-BAB0-71E307768962}" type="sibTrans" cxnId="{13B65046-5084-4D05-B3F3-660334793A6E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B786014D-9CD1-4B57-8ECC-54FE783FF2CC}">
      <dgm:prSet phldrT="[Teksti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smtClean="0">
              <a:solidFill>
                <a:schemeClr val="bg2"/>
              </a:solidFill>
            </a:rPr>
            <a:t>Toiminta-tapojen </a:t>
          </a:r>
          <a:r>
            <a:rPr lang="fi-FI" sz="1200" b="1" dirty="0" err="1" smtClean="0">
              <a:solidFill>
                <a:schemeClr val="bg2"/>
              </a:solidFill>
            </a:rPr>
            <a:t>kehitty-minen</a:t>
          </a:r>
          <a:endParaRPr lang="fi-FI" sz="1200" b="1" dirty="0">
            <a:solidFill>
              <a:schemeClr val="bg2"/>
            </a:solidFill>
          </a:endParaRPr>
        </a:p>
      </dgm:t>
    </dgm:pt>
    <dgm:pt modelId="{CB24CBC1-1A54-436B-A000-1742A7CF8062}" type="parTrans" cxnId="{75C58FD4-0CCB-462B-BFCB-96DAC9C726C0}">
      <dgm:prSet/>
      <dgm:spPr/>
      <dgm:t>
        <a:bodyPr/>
        <a:lstStyle/>
        <a:p>
          <a:endParaRPr lang="fi-FI" sz="1200"/>
        </a:p>
      </dgm:t>
    </dgm:pt>
    <dgm:pt modelId="{BC70472B-405D-4CDC-95E7-4C491ED1B1C4}" type="sibTrans" cxnId="{75C58FD4-0CCB-462B-BFCB-96DAC9C726C0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70EFBD45-5929-4F11-AB31-F1854FAF5257}">
      <dgm:prSet phldrT="[Teksti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err="1" smtClean="0">
              <a:solidFill>
                <a:schemeClr val="bg2"/>
              </a:solidFill>
            </a:rPr>
            <a:t>Pedagogis-ten</a:t>
          </a:r>
          <a:r>
            <a:rPr lang="fi-FI" sz="1200" b="1" dirty="0" smtClean="0">
              <a:solidFill>
                <a:schemeClr val="bg2"/>
              </a:solidFill>
            </a:rPr>
            <a:t> ratkaisujen </a:t>
          </a:r>
          <a:r>
            <a:rPr lang="fi-FI" sz="1200" b="1" dirty="0" err="1" smtClean="0">
              <a:solidFill>
                <a:schemeClr val="bg2"/>
              </a:solidFill>
            </a:rPr>
            <a:t>kehitty-minen</a:t>
          </a:r>
          <a:endParaRPr lang="fi-FI" sz="1200" b="1" dirty="0">
            <a:solidFill>
              <a:schemeClr val="bg2"/>
            </a:solidFill>
          </a:endParaRPr>
        </a:p>
      </dgm:t>
    </dgm:pt>
    <dgm:pt modelId="{4EC4EF59-298A-4FAA-A10E-52A75927EAAA}" type="parTrans" cxnId="{B37461CC-17E7-4D34-93F9-C7FBE7373502}">
      <dgm:prSet/>
      <dgm:spPr/>
      <dgm:t>
        <a:bodyPr/>
        <a:lstStyle/>
        <a:p>
          <a:endParaRPr lang="fi-FI" sz="1200"/>
        </a:p>
      </dgm:t>
    </dgm:pt>
    <dgm:pt modelId="{16DD6BC1-9A8D-472E-B656-7C072D76EFA8}" type="sibTrans" cxnId="{B37461CC-17E7-4D34-93F9-C7FBE7373502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620BD4D4-7F67-4357-A421-189957EB4CE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err="1" smtClean="0">
              <a:solidFill>
                <a:schemeClr val="bg2"/>
              </a:solidFill>
            </a:rPr>
            <a:t>Oppimis-ympäristö-jen</a:t>
          </a:r>
          <a:r>
            <a:rPr lang="fi-FI" sz="1200" b="1" dirty="0" smtClean="0">
              <a:solidFill>
                <a:schemeClr val="bg2"/>
              </a:solidFill>
            </a:rPr>
            <a:t> </a:t>
          </a:r>
          <a:r>
            <a:rPr lang="fi-FI" sz="1200" b="1" dirty="0" err="1" smtClean="0">
              <a:solidFill>
                <a:schemeClr val="bg2"/>
              </a:solidFill>
            </a:rPr>
            <a:t>kehitty-minen</a:t>
          </a:r>
          <a:endParaRPr lang="fi-FI" sz="1200" b="1" dirty="0">
            <a:solidFill>
              <a:schemeClr val="bg2"/>
            </a:solidFill>
          </a:endParaRPr>
        </a:p>
      </dgm:t>
    </dgm:pt>
    <dgm:pt modelId="{D415C99C-2A85-49EB-84E1-24E8A832B2B8}" type="parTrans" cxnId="{585C9475-B479-4488-8E84-43831E83E0FA}">
      <dgm:prSet/>
      <dgm:spPr/>
      <dgm:t>
        <a:bodyPr/>
        <a:lstStyle/>
        <a:p>
          <a:endParaRPr lang="fi-FI" sz="1200"/>
        </a:p>
      </dgm:t>
    </dgm:pt>
    <dgm:pt modelId="{29C0CC41-4021-4D10-A4EA-EB94E2DBE006}" type="sibTrans" cxnId="{585C9475-B479-4488-8E84-43831E83E0FA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998FEEA8-ACED-4D2A-A166-421F8E4F5994}">
      <dgm:prSet phldrT="[Teksti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smtClean="0">
              <a:solidFill>
                <a:schemeClr val="bg2"/>
              </a:solidFill>
            </a:rPr>
            <a:t>Koulun toiminnan laatu paranee</a:t>
          </a:r>
          <a:endParaRPr lang="fi-FI" sz="1200" b="1" dirty="0">
            <a:solidFill>
              <a:schemeClr val="bg2"/>
            </a:solidFill>
          </a:endParaRPr>
        </a:p>
      </dgm:t>
    </dgm:pt>
    <dgm:pt modelId="{B85B3ABF-47EA-4170-BBD2-05DE5AA4E4D8}" type="parTrans" cxnId="{77137567-CA64-4EE1-A698-C65DD460959F}">
      <dgm:prSet/>
      <dgm:spPr/>
      <dgm:t>
        <a:bodyPr/>
        <a:lstStyle/>
        <a:p>
          <a:endParaRPr lang="fi-FI" sz="1200"/>
        </a:p>
      </dgm:t>
    </dgm:pt>
    <dgm:pt modelId="{88508293-FDEF-43B2-8DEF-8FD14AF5F739}" type="sibTrans" cxnId="{77137567-CA64-4EE1-A698-C65DD460959F}">
      <dgm:prSet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2FF60AC9-804A-4838-B76B-1A3CBAF5FD64}">
      <dgm:prSet phldrT="[Teksti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200" b="1" dirty="0" smtClean="0">
              <a:solidFill>
                <a:schemeClr val="bg2"/>
              </a:solidFill>
            </a:rPr>
            <a:t>Tilojen </a:t>
          </a:r>
          <a:r>
            <a:rPr lang="fi-FI" sz="1200" b="1" dirty="0" err="1" smtClean="0">
              <a:solidFill>
                <a:schemeClr val="bg2"/>
              </a:solidFill>
            </a:rPr>
            <a:t>monikäyt-töisyys</a:t>
          </a:r>
          <a:r>
            <a:rPr lang="fi-FI" sz="1200" b="1" dirty="0" smtClean="0">
              <a:solidFill>
                <a:schemeClr val="bg2"/>
              </a:solidFill>
            </a:rPr>
            <a:t> kehittyy</a:t>
          </a:r>
          <a:endParaRPr lang="fi-FI" sz="1200" b="1" dirty="0">
            <a:solidFill>
              <a:schemeClr val="bg2"/>
            </a:solidFill>
          </a:endParaRPr>
        </a:p>
      </dgm:t>
    </dgm:pt>
    <dgm:pt modelId="{E2554C57-6E7A-402C-B17C-9DFF36123A5B}" type="parTrans" cxnId="{CF20EC10-9899-4026-BC67-1D8329A57B67}">
      <dgm:prSet/>
      <dgm:spPr/>
      <dgm:t>
        <a:bodyPr/>
        <a:lstStyle/>
        <a:p>
          <a:endParaRPr lang="fi-FI" sz="1200"/>
        </a:p>
      </dgm:t>
    </dgm:pt>
    <dgm:pt modelId="{7EF5C616-7526-420C-8968-E72AD0A668B6}" type="sibTrans" cxnId="{CF20EC10-9899-4026-BC67-1D8329A57B67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1DCD8A75-0DAB-4287-ACBF-4724CC66BD50}" type="pres">
      <dgm:prSet presAssocID="{35B36F34-81F3-489C-853E-7BAF06CEEA5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i-FI"/>
        </a:p>
      </dgm:t>
    </dgm:pt>
    <dgm:pt modelId="{478622B0-AA78-4F00-9372-C375DCC3E7A7}" type="pres">
      <dgm:prSet presAssocID="{D89EFAA9-B123-4F17-8B35-F065A53D232E}" presName="tex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A3EB0C9-DD60-43E8-8CDD-E146B0373773}" type="pres">
      <dgm:prSet presAssocID="{D89EFAA9-B123-4F17-8B35-F065A53D232E}" presName="textRepeatNode" presStyleLbl="alignNode1" presStyleIdx="0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211DCDC-0235-49D6-9A4F-D4DEACDEBDF0}" type="pres">
      <dgm:prSet presAssocID="{D89EFAA9-B123-4F17-8B35-F065A53D232E}" presName="textaccen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3F81714-0D38-4398-B203-54B533100BDE}" type="pres">
      <dgm:prSet presAssocID="{D89EFAA9-B123-4F17-8B35-F065A53D232E}" presName="accentRepeatNode" presStyleLbl="solidAlignAcc1" presStyleIdx="0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4A65526-C2F4-42F9-BA74-DD7F398FE06B}" type="pres">
      <dgm:prSet presAssocID="{908BB620-F1D1-4DA3-A35B-F31BC9FEB4A5}" presName="image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041A16D-CFFE-4A0A-A29D-2C177CEE20C9}" type="pres">
      <dgm:prSet presAssocID="{908BB620-F1D1-4DA3-A35B-F31BC9FEB4A5}" presName="imageRepeatNode" presStyleLbl="alignAcc1" presStyleIdx="0" presStyleCnt="9"/>
      <dgm:spPr/>
      <dgm:t>
        <a:bodyPr/>
        <a:lstStyle/>
        <a:p>
          <a:endParaRPr lang="fi-FI"/>
        </a:p>
      </dgm:t>
    </dgm:pt>
    <dgm:pt modelId="{EB09C029-919D-41F1-9F35-A6B1C63D8AE5}" type="pres">
      <dgm:prSet presAssocID="{908BB620-F1D1-4DA3-A35B-F31BC9FEB4A5}" presName="imageaccen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85C81EC-C2C4-4D83-A12A-4E86CCCC5E52}" type="pres">
      <dgm:prSet presAssocID="{908BB620-F1D1-4DA3-A35B-F31BC9FEB4A5}" presName="accentRepeatNode" presStyleLbl="solidAlignAcc1" presStyleIdx="1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F001AAA-D6EB-4DA4-9D87-C229CEBC6957}" type="pres">
      <dgm:prSet presAssocID="{76738E2C-5D96-4B47-9A38-ECF1BDC0455B}" presName="tex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04F415E-E049-4431-8CDD-71A85F3FCDFE}" type="pres">
      <dgm:prSet presAssocID="{76738E2C-5D96-4B47-9A38-ECF1BDC0455B}" presName="textRepeatNode" presStyleLbl="alignNode1" presStyleIdx="1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3FCD399-00AF-4A0B-877D-558F70F5214B}" type="pres">
      <dgm:prSet presAssocID="{76738E2C-5D96-4B47-9A38-ECF1BDC0455B}" presName="textaccen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84A4A44-79DB-41C5-8D2C-9FC66F8C5457}" type="pres">
      <dgm:prSet presAssocID="{76738E2C-5D96-4B47-9A38-ECF1BDC0455B}" presName="accentRepeatNode" presStyleLbl="solidAlignAcc1" presStyleIdx="2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F345F1F-BA7B-4060-886F-15C0964BB72E}" type="pres">
      <dgm:prSet presAssocID="{8A07B26B-3BFA-4A75-BAB0-71E307768962}" presName="imag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6CB5A08-36F4-4B59-9BA7-3DE588FE7B07}" type="pres">
      <dgm:prSet presAssocID="{8A07B26B-3BFA-4A75-BAB0-71E307768962}" presName="imageRepeatNode" presStyleLbl="alignAcc1" presStyleIdx="1" presStyleCnt="9"/>
      <dgm:spPr/>
      <dgm:t>
        <a:bodyPr/>
        <a:lstStyle/>
        <a:p>
          <a:endParaRPr lang="fi-FI"/>
        </a:p>
      </dgm:t>
    </dgm:pt>
    <dgm:pt modelId="{6AF3A3CB-FE8F-4B2F-A438-6B31E0B00D38}" type="pres">
      <dgm:prSet presAssocID="{8A07B26B-3BFA-4A75-BAB0-71E307768962}" presName="imageaccen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910F6A7-D391-4041-81F3-9AEFC452000E}" type="pres">
      <dgm:prSet presAssocID="{8A07B26B-3BFA-4A75-BAB0-71E307768962}" presName="accentRepeatNode" presStyleLbl="solidAlignAcc1" presStyleIdx="3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E0C20F8-C8F0-4114-807A-C1502B1714A6}" type="pres">
      <dgm:prSet presAssocID="{B786014D-9CD1-4B57-8ECC-54FE783FF2CC}" presName="tex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DC958BF-42F5-4628-B8C4-190F2403FD08}" type="pres">
      <dgm:prSet presAssocID="{B786014D-9CD1-4B57-8ECC-54FE783FF2CC}" presName="textRepeatNode" presStyleLbl="alignNode1" presStyleIdx="2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97E214D-A25B-490F-90BC-E8FBCFEDCBF7}" type="pres">
      <dgm:prSet presAssocID="{B786014D-9CD1-4B57-8ECC-54FE783FF2CC}" presName="textaccen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385B7C1-DEEB-4D1F-8BFA-EE60AADEAF3B}" type="pres">
      <dgm:prSet presAssocID="{B786014D-9CD1-4B57-8ECC-54FE783FF2CC}" presName="accentRepeatNode" presStyleLbl="solidAlignAcc1" presStyleIdx="4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CC12377-A6E5-44B7-9250-24D2CEBB30E8}" type="pres">
      <dgm:prSet presAssocID="{BC70472B-405D-4CDC-95E7-4C491ED1B1C4}" presName="image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7DFC732-D3D6-4679-8962-D92EE740311F}" type="pres">
      <dgm:prSet presAssocID="{BC70472B-405D-4CDC-95E7-4C491ED1B1C4}" presName="imageRepeatNode" presStyleLbl="alignAcc1" presStyleIdx="2" presStyleCnt="9"/>
      <dgm:spPr/>
      <dgm:t>
        <a:bodyPr/>
        <a:lstStyle/>
        <a:p>
          <a:endParaRPr lang="fi-FI"/>
        </a:p>
      </dgm:t>
    </dgm:pt>
    <dgm:pt modelId="{8FD1C7BC-189A-47F5-9457-BA0D81E9F6EB}" type="pres">
      <dgm:prSet presAssocID="{BC70472B-405D-4CDC-95E7-4C491ED1B1C4}" presName="imageaccen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0BE4072-6246-4FE1-9285-22C25587CA38}" type="pres">
      <dgm:prSet presAssocID="{BC70472B-405D-4CDC-95E7-4C491ED1B1C4}" presName="accentRepeatNode" presStyleLbl="solidAlignAcc1" presStyleIdx="5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20AF961-6463-464E-BFC6-0BF2044735BB}" type="pres">
      <dgm:prSet presAssocID="{70EFBD45-5929-4F11-AB31-F1854FAF5257}" presName="text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010B809-2F19-4B85-98DA-DD5AFEB679D2}" type="pres">
      <dgm:prSet presAssocID="{70EFBD45-5929-4F11-AB31-F1854FAF5257}" presName="textRepeatNode" presStyleLbl="alignNode1" presStyleIdx="3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FBF1F71-4DD7-43BF-BF84-1F13E8696186}" type="pres">
      <dgm:prSet presAssocID="{70EFBD45-5929-4F11-AB31-F1854FAF5257}" presName="textaccent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35A66F9-7D97-486D-83F7-6A57BB18E469}" type="pres">
      <dgm:prSet presAssocID="{70EFBD45-5929-4F11-AB31-F1854FAF5257}" presName="accentRepeatNode" presStyleLbl="solidAlignAcc1" presStyleIdx="6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B23F041-6EFA-4FE3-A432-2C774D61EC5A}" type="pres">
      <dgm:prSet presAssocID="{16DD6BC1-9A8D-472E-B656-7C072D76EFA8}" presName="image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94FC554-BAC7-45D1-BE67-327466D8D667}" type="pres">
      <dgm:prSet presAssocID="{16DD6BC1-9A8D-472E-B656-7C072D76EFA8}" presName="imageRepeatNode" presStyleLbl="alignAcc1" presStyleIdx="3" presStyleCnt="9"/>
      <dgm:spPr/>
      <dgm:t>
        <a:bodyPr/>
        <a:lstStyle/>
        <a:p>
          <a:endParaRPr lang="fi-FI"/>
        </a:p>
      </dgm:t>
    </dgm:pt>
    <dgm:pt modelId="{4D615F15-5D97-4158-8828-3CB426B8B642}" type="pres">
      <dgm:prSet presAssocID="{16DD6BC1-9A8D-472E-B656-7C072D76EFA8}" presName="imageaccent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D138762-19E3-4E06-AE40-66081BB4D0A1}" type="pres">
      <dgm:prSet presAssocID="{16DD6BC1-9A8D-472E-B656-7C072D76EFA8}" presName="accentRepeatNode" presStyleLbl="solidAlignAcc1" presStyleIdx="7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B6BCDCC-C63F-4E5F-9777-8741F4551C6F}" type="pres">
      <dgm:prSet presAssocID="{620BD4D4-7F67-4357-A421-189957EB4CE0}" presName="text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F8F713F-406D-4AF3-B495-68EC3D65334A}" type="pres">
      <dgm:prSet presAssocID="{620BD4D4-7F67-4357-A421-189957EB4CE0}" presName="textRepeatNode" presStyleLbl="alignNode1" presStyleIdx="4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9087093-DAE5-4CF3-9BA5-A1C15DA5B2D0}" type="pres">
      <dgm:prSet presAssocID="{620BD4D4-7F67-4357-A421-189957EB4CE0}" presName="textaccent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4AB3360-5C45-4C66-B1E6-83C8004A4024}" type="pres">
      <dgm:prSet presAssocID="{620BD4D4-7F67-4357-A421-189957EB4CE0}" presName="accentRepeatNode" presStyleLbl="solidAlignAcc1" presStyleIdx="8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8ED38F5-F5B7-4BF9-844A-5D8AFBB24FD9}" type="pres">
      <dgm:prSet presAssocID="{29C0CC41-4021-4D10-A4EA-EB94E2DBE006}" presName="image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B885BFA-5DC2-445B-8990-01CB83102863}" type="pres">
      <dgm:prSet presAssocID="{29C0CC41-4021-4D10-A4EA-EB94E2DBE006}" presName="imageRepeatNode" presStyleLbl="alignAcc1" presStyleIdx="4" presStyleCnt="9"/>
      <dgm:spPr/>
      <dgm:t>
        <a:bodyPr/>
        <a:lstStyle/>
        <a:p>
          <a:endParaRPr lang="fi-FI"/>
        </a:p>
      </dgm:t>
    </dgm:pt>
    <dgm:pt modelId="{E940F000-8F58-4646-9F76-21E90C4836CF}" type="pres">
      <dgm:prSet presAssocID="{29C0CC41-4021-4D10-A4EA-EB94E2DBE006}" presName="imageaccent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56096E3-F4AD-4DEF-BB61-C65A32BE9A92}" type="pres">
      <dgm:prSet presAssocID="{29C0CC41-4021-4D10-A4EA-EB94E2DBE006}" presName="accentRepeatNode" presStyleLbl="solidAlignAcc1" presStyleIdx="9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3D5766A-5DD9-4827-8189-D7C9E694D692}" type="pres">
      <dgm:prSet presAssocID="{3A4BE384-EB75-4377-9789-90DC354FD111}" presName="text6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4CBAE56-C056-4EEA-8A3D-0E8015A609A7}" type="pres">
      <dgm:prSet presAssocID="{3A4BE384-EB75-4377-9789-90DC354FD111}" presName="textRepeatNode" presStyleLbl="alignNode1" presStyleIdx="5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1D1A752-7389-48A1-A845-60B05AB51220}" type="pres">
      <dgm:prSet presAssocID="{3A4BE384-EB75-4377-9789-90DC354FD111}" presName="textaccent6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268A0CE-7DA2-4503-A5E9-5EADEDFA1AF0}" type="pres">
      <dgm:prSet presAssocID="{3A4BE384-EB75-4377-9789-90DC354FD111}" presName="accentRepeatNode" presStyleLbl="solidAlignAcc1" presStyleIdx="10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45BBA99-9249-4D31-B6EA-F0E8374A0045}" type="pres">
      <dgm:prSet presAssocID="{6D378395-2466-4BD1-A982-7BFB38229877}" presName="image6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B65D682-67AE-4529-A177-2BF4483B031E}" type="pres">
      <dgm:prSet presAssocID="{6D378395-2466-4BD1-A982-7BFB38229877}" presName="imageRepeatNode" presStyleLbl="alignAcc1" presStyleIdx="5" presStyleCnt="9"/>
      <dgm:spPr/>
      <dgm:t>
        <a:bodyPr/>
        <a:lstStyle/>
        <a:p>
          <a:endParaRPr lang="fi-FI"/>
        </a:p>
      </dgm:t>
    </dgm:pt>
    <dgm:pt modelId="{80C2FD75-B668-4323-8DA4-DCC9D53196DB}" type="pres">
      <dgm:prSet presAssocID="{6D378395-2466-4BD1-A982-7BFB38229877}" presName="imageaccent6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898803E-8660-440B-A1F7-1DEE7E25E396}" type="pres">
      <dgm:prSet presAssocID="{6D378395-2466-4BD1-A982-7BFB38229877}" presName="accentRepeatNode" presStyleLbl="solidAlignAcc1" presStyleIdx="11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5FEEC03-C4E5-4EA7-97CD-893C8089CD49}" type="pres">
      <dgm:prSet presAssocID="{AA066D62-7730-4FD0-AAEB-512A13ADD7D7}" presName="text7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B13759E-96B9-4F60-9AC1-D600AA0763E9}" type="pres">
      <dgm:prSet presAssocID="{AA066D62-7730-4FD0-AAEB-512A13ADD7D7}" presName="textRepeatNode" presStyleLbl="alignNode1" presStyleIdx="6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E84A607-4686-4A4F-B0F8-7DD8047B94DB}" type="pres">
      <dgm:prSet presAssocID="{AA066D62-7730-4FD0-AAEB-512A13ADD7D7}" presName="textaccent7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5E8D835-285A-4543-A56E-FF0C02862656}" type="pres">
      <dgm:prSet presAssocID="{AA066D62-7730-4FD0-AAEB-512A13ADD7D7}" presName="accentRepeatNode" presStyleLbl="solidAlignAcc1" presStyleIdx="12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5681C98-5E59-4053-B3E1-8D887E08F998}" type="pres">
      <dgm:prSet presAssocID="{44EA7FFD-CCB7-46F5-8B8D-51182181BA1A}" presName="image7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6018AC1-FE7D-41D2-BB91-E80374A9BAA5}" type="pres">
      <dgm:prSet presAssocID="{44EA7FFD-CCB7-46F5-8B8D-51182181BA1A}" presName="imageRepeatNode" presStyleLbl="alignAcc1" presStyleIdx="6" presStyleCnt="9"/>
      <dgm:spPr/>
      <dgm:t>
        <a:bodyPr/>
        <a:lstStyle/>
        <a:p>
          <a:endParaRPr lang="fi-FI"/>
        </a:p>
      </dgm:t>
    </dgm:pt>
    <dgm:pt modelId="{88436557-606F-47BC-8D45-6BA178FC40CE}" type="pres">
      <dgm:prSet presAssocID="{44EA7FFD-CCB7-46F5-8B8D-51182181BA1A}" presName="imageaccent7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4D8B530-731A-4664-9CC2-F74D08AB48DB}" type="pres">
      <dgm:prSet presAssocID="{44EA7FFD-CCB7-46F5-8B8D-51182181BA1A}" presName="accentRepeatNode" presStyleLbl="solidAlignAcc1" presStyleIdx="13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4C78686-56F4-4424-98AD-3F59739478C4}" type="pres">
      <dgm:prSet presAssocID="{998FEEA8-ACED-4D2A-A166-421F8E4F5994}" presName="text8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709D153-8384-43E2-8768-CDD79281C69A}" type="pres">
      <dgm:prSet presAssocID="{998FEEA8-ACED-4D2A-A166-421F8E4F5994}" presName="textRepeatNode" presStyleLbl="alignNode1" presStyleIdx="7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5FD6361-D76A-40D6-84CC-81AABB2BC92A}" type="pres">
      <dgm:prSet presAssocID="{998FEEA8-ACED-4D2A-A166-421F8E4F5994}" presName="textaccent8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A973897-FB03-47BE-9DE9-F7B7AD0D9B84}" type="pres">
      <dgm:prSet presAssocID="{998FEEA8-ACED-4D2A-A166-421F8E4F5994}" presName="accentRepeatNode" presStyleLbl="solidAlignAcc1" presStyleIdx="14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75F1EF9-6850-4B8E-B19E-619E66FB839A}" type="pres">
      <dgm:prSet presAssocID="{88508293-FDEF-43B2-8DEF-8FD14AF5F739}" presName="image8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A12DB07-8786-47A3-84C8-0FD2270C710B}" type="pres">
      <dgm:prSet presAssocID="{88508293-FDEF-43B2-8DEF-8FD14AF5F739}" presName="imageRepeatNode" presStyleLbl="alignAcc1" presStyleIdx="7" presStyleCnt="9"/>
      <dgm:spPr/>
      <dgm:t>
        <a:bodyPr/>
        <a:lstStyle/>
        <a:p>
          <a:endParaRPr lang="fi-FI"/>
        </a:p>
      </dgm:t>
    </dgm:pt>
    <dgm:pt modelId="{3876435D-5942-475B-841D-BFEEF263CF58}" type="pres">
      <dgm:prSet presAssocID="{88508293-FDEF-43B2-8DEF-8FD14AF5F739}" presName="imageaccent8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7720AC8-01B1-4DC5-A4F0-7CBB0404D368}" type="pres">
      <dgm:prSet presAssocID="{88508293-FDEF-43B2-8DEF-8FD14AF5F739}" presName="accentRepeatNode" presStyleLbl="solidAlignAcc1" presStyleIdx="15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A88053D-1032-4F36-BCF4-E1D5F3089192}" type="pres">
      <dgm:prSet presAssocID="{2FF60AC9-804A-4838-B76B-1A3CBAF5FD64}" presName="text9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53E0A63-BFAE-46DB-97AE-34A57713D10E}" type="pres">
      <dgm:prSet presAssocID="{2FF60AC9-804A-4838-B76B-1A3CBAF5FD64}" presName="textRepeatNode" presStyleLbl="alignNode1" presStyleIdx="8" presStyleCnt="9" custScaleX="102045" custScaleY="10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8F510FD-C9FC-41DD-A84B-328D4A7427EC}" type="pres">
      <dgm:prSet presAssocID="{2FF60AC9-804A-4838-B76B-1A3CBAF5FD64}" presName="textaccent9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EE0FF71-9822-42A6-8AC2-7CB2B90AFE79}" type="pres">
      <dgm:prSet presAssocID="{2FF60AC9-804A-4838-B76B-1A3CBAF5FD64}" presName="accentRepeatNode" presStyleLbl="solidAlignAcc1" presStyleIdx="16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F8FE078-5F65-45FB-9CA7-3ED4490297DE}" type="pres">
      <dgm:prSet presAssocID="{7EF5C616-7526-420C-8968-E72AD0A668B6}" presName="image9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4420C25-049E-423F-A5CC-0D03FA0762D3}" type="pres">
      <dgm:prSet presAssocID="{7EF5C616-7526-420C-8968-E72AD0A668B6}" presName="imageRepeatNode" presStyleLbl="alignAcc1" presStyleIdx="8" presStyleCnt="9"/>
      <dgm:spPr/>
      <dgm:t>
        <a:bodyPr/>
        <a:lstStyle/>
        <a:p>
          <a:endParaRPr lang="fi-FI"/>
        </a:p>
      </dgm:t>
    </dgm:pt>
    <dgm:pt modelId="{CC89098C-C35C-4147-865E-340F937ED568}" type="pres">
      <dgm:prSet presAssocID="{7EF5C616-7526-420C-8968-E72AD0A668B6}" presName="imageaccent9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03510FC-C77D-4D7B-8A9F-347D52BB8555}" type="pres">
      <dgm:prSet presAssocID="{7EF5C616-7526-420C-8968-E72AD0A668B6}" presName="accentRepeatNode" presStyleLbl="solidAlignAcc1" presStyleIdx="17" presStyleCnt="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C7AFE69A-FAD9-474F-B055-00CE1A45C6C0}" type="presOf" srcId="{3A4BE384-EB75-4377-9789-90DC354FD111}" destId="{B4CBAE56-C056-4EEA-8A3D-0E8015A609A7}" srcOrd="0" destOrd="0" presId="urn:microsoft.com/office/officeart/2008/layout/HexagonCluster"/>
    <dgm:cxn modelId="{CDFA064E-7DFE-4E06-BD94-5214929BC4AA}" type="presOf" srcId="{16DD6BC1-9A8D-472E-B656-7C072D76EFA8}" destId="{C94FC554-BAC7-45D1-BE67-327466D8D667}" srcOrd="0" destOrd="0" presId="urn:microsoft.com/office/officeart/2008/layout/HexagonCluster"/>
    <dgm:cxn modelId="{9A8842C1-65AC-4C42-81C0-335B594BDC13}" type="presOf" srcId="{44EA7FFD-CCB7-46F5-8B8D-51182181BA1A}" destId="{D6018AC1-FE7D-41D2-BB91-E80374A9BAA5}" srcOrd="0" destOrd="0" presId="urn:microsoft.com/office/officeart/2008/layout/HexagonCluster"/>
    <dgm:cxn modelId="{EB80E4A4-17DE-4E23-BB51-CFF2287846EF}" type="presOf" srcId="{BC70472B-405D-4CDC-95E7-4C491ED1B1C4}" destId="{27DFC732-D3D6-4679-8962-D92EE740311F}" srcOrd="0" destOrd="0" presId="urn:microsoft.com/office/officeart/2008/layout/HexagonCluster"/>
    <dgm:cxn modelId="{B2012877-C334-43B6-9136-C204591E9901}" type="presOf" srcId="{29C0CC41-4021-4D10-A4EA-EB94E2DBE006}" destId="{DB885BFA-5DC2-445B-8990-01CB83102863}" srcOrd="0" destOrd="0" presId="urn:microsoft.com/office/officeart/2008/layout/HexagonCluster"/>
    <dgm:cxn modelId="{75C58FD4-0CCB-462B-BFCB-96DAC9C726C0}" srcId="{35B36F34-81F3-489C-853E-7BAF06CEEA51}" destId="{B786014D-9CD1-4B57-8ECC-54FE783FF2CC}" srcOrd="2" destOrd="0" parTransId="{CB24CBC1-1A54-436B-A000-1742A7CF8062}" sibTransId="{BC70472B-405D-4CDC-95E7-4C491ED1B1C4}"/>
    <dgm:cxn modelId="{FE8681E1-79C2-4078-A578-714EC5E01E21}" srcId="{35B36F34-81F3-489C-853E-7BAF06CEEA51}" destId="{D89EFAA9-B123-4F17-8B35-F065A53D232E}" srcOrd="0" destOrd="0" parTransId="{32CD3E50-E1D5-4451-9C03-42338028DC20}" sibTransId="{908BB620-F1D1-4DA3-A35B-F31BC9FEB4A5}"/>
    <dgm:cxn modelId="{5EC4D73E-0CA9-448E-8649-26D228EE7F4D}" type="presOf" srcId="{7EF5C616-7526-420C-8968-E72AD0A668B6}" destId="{24420C25-049E-423F-A5CC-0D03FA0762D3}" srcOrd="0" destOrd="0" presId="urn:microsoft.com/office/officeart/2008/layout/HexagonCluster"/>
    <dgm:cxn modelId="{3479C6F8-F1F9-428E-8B2C-D2B8246F3C04}" type="presOf" srcId="{8A07B26B-3BFA-4A75-BAB0-71E307768962}" destId="{46CB5A08-36F4-4B59-9BA7-3DE588FE7B07}" srcOrd="0" destOrd="0" presId="urn:microsoft.com/office/officeart/2008/layout/HexagonCluster"/>
    <dgm:cxn modelId="{C768DAEA-94A5-4937-86C5-154FB03492B6}" type="presOf" srcId="{35B36F34-81F3-489C-853E-7BAF06CEEA51}" destId="{1DCD8A75-0DAB-4287-ACBF-4724CC66BD50}" srcOrd="0" destOrd="0" presId="urn:microsoft.com/office/officeart/2008/layout/HexagonCluster"/>
    <dgm:cxn modelId="{B37461CC-17E7-4D34-93F9-C7FBE7373502}" srcId="{35B36F34-81F3-489C-853E-7BAF06CEEA51}" destId="{70EFBD45-5929-4F11-AB31-F1854FAF5257}" srcOrd="3" destOrd="0" parTransId="{4EC4EF59-298A-4FAA-A10E-52A75927EAAA}" sibTransId="{16DD6BC1-9A8D-472E-B656-7C072D76EFA8}"/>
    <dgm:cxn modelId="{1D7C1D15-3BCC-4E2F-AAEB-C19B45CEC387}" type="presOf" srcId="{88508293-FDEF-43B2-8DEF-8FD14AF5F739}" destId="{DA12DB07-8786-47A3-84C8-0FD2270C710B}" srcOrd="0" destOrd="0" presId="urn:microsoft.com/office/officeart/2008/layout/HexagonCluster"/>
    <dgm:cxn modelId="{585C9475-B479-4488-8E84-43831E83E0FA}" srcId="{35B36F34-81F3-489C-853E-7BAF06CEEA51}" destId="{620BD4D4-7F67-4357-A421-189957EB4CE0}" srcOrd="4" destOrd="0" parTransId="{D415C99C-2A85-49EB-84E1-24E8A832B2B8}" sibTransId="{29C0CC41-4021-4D10-A4EA-EB94E2DBE006}"/>
    <dgm:cxn modelId="{CF20EC10-9899-4026-BC67-1D8329A57B67}" srcId="{35B36F34-81F3-489C-853E-7BAF06CEEA51}" destId="{2FF60AC9-804A-4838-B76B-1A3CBAF5FD64}" srcOrd="8" destOrd="0" parTransId="{E2554C57-6E7A-402C-B17C-9DFF36123A5B}" sibTransId="{7EF5C616-7526-420C-8968-E72AD0A668B6}"/>
    <dgm:cxn modelId="{FDE15136-31BD-45D8-A395-251957DE4F0C}" type="presOf" srcId="{6D378395-2466-4BD1-A982-7BFB38229877}" destId="{CB65D682-67AE-4529-A177-2BF4483B031E}" srcOrd="0" destOrd="0" presId="urn:microsoft.com/office/officeart/2008/layout/HexagonCluster"/>
    <dgm:cxn modelId="{DD72D4BD-D5BD-4E64-AD54-06F303A4297E}" type="presOf" srcId="{D89EFAA9-B123-4F17-8B35-F065A53D232E}" destId="{3A3EB0C9-DD60-43E8-8CDD-E146B0373773}" srcOrd="0" destOrd="0" presId="urn:microsoft.com/office/officeart/2008/layout/HexagonCluster"/>
    <dgm:cxn modelId="{206EB1E2-C230-4385-A206-0FB206B76463}" type="presOf" srcId="{998FEEA8-ACED-4D2A-A166-421F8E4F5994}" destId="{2709D153-8384-43E2-8768-CDD79281C69A}" srcOrd="0" destOrd="0" presId="urn:microsoft.com/office/officeart/2008/layout/HexagonCluster"/>
    <dgm:cxn modelId="{B7E0A9F1-997D-432B-BDE7-AC9892C253C2}" type="presOf" srcId="{620BD4D4-7F67-4357-A421-189957EB4CE0}" destId="{FF8F713F-406D-4AF3-B495-68EC3D65334A}" srcOrd="0" destOrd="0" presId="urn:microsoft.com/office/officeart/2008/layout/HexagonCluster"/>
    <dgm:cxn modelId="{38931B05-1511-40B3-B256-CA8F230E52D0}" srcId="{35B36F34-81F3-489C-853E-7BAF06CEEA51}" destId="{3A4BE384-EB75-4377-9789-90DC354FD111}" srcOrd="5" destOrd="0" parTransId="{6E1DDE65-C8CF-41A4-8EF8-2A12FCCA9F6D}" sibTransId="{6D378395-2466-4BD1-A982-7BFB38229877}"/>
    <dgm:cxn modelId="{49C01C10-033D-4902-AA12-717E3C4D1211}" srcId="{35B36F34-81F3-489C-853E-7BAF06CEEA51}" destId="{AA066D62-7730-4FD0-AAEB-512A13ADD7D7}" srcOrd="6" destOrd="0" parTransId="{2C77540A-89A8-4B4E-9340-34DFCBC1A8B4}" sibTransId="{44EA7FFD-CCB7-46F5-8B8D-51182181BA1A}"/>
    <dgm:cxn modelId="{252C0644-360B-4583-BFE7-32ABDD926A5C}" type="presOf" srcId="{76738E2C-5D96-4B47-9A38-ECF1BDC0455B}" destId="{204F415E-E049-4431-8CDD-71A85F3FCDFE}" srcOrd="0" destOrd="0" presId="urn:microsoft.com/office/officeart/2008/layout/HexagonCluster"/>
    <dgm:cxn modelId="{96AB75DF-DC8F-449B-A4EF-2FA237FDA8A2}" type="presOf" srcId="{B786014D-9CD1-4B57-8ECC-54FE783FF2CC}" destId="{2DC958BF-42F5-4628-B8C4-190F2403FD08}" srcOrd="0" destOrd="0" presId="urn:microsoft.com/office/officeart/2008/layout/HexagonCluster"/>
    <dgm:cxn modelId="{B89482E7-35C0-4A37-9A48-4B1CD304EBEE}" type="presOf" srcId="{AA066D62-7730-4FD0-AAEB-512A13ADD7D7}" destId="{FB13759E-96B9-4F60-9AC1-D600AA0763E9}" srcOrd="0" destOrd="0" presId="urn:microsoft.com/office/officeart/2008/layout/HexagonCluster"/>
    <dgm:cxn modelId="{77137567-CA64-4EE1-A698-C65DD460959F}" srcId="{35B36F34-81F3-489C-853E-7BAF06CEEA51}" destId="{998FEEA8-ACED-4D2A-A166-421F8E4F5994}" srcOrd="7" destOrd="0" parTransId="{B85B3ABF-47EA-4170-BBD2-05DE5AA4E4D8}" sibTransId="{88508293-FDEF-43B2-8DEF-8FD14AF5F739}"/>
    <dgm:cxn modelId="{095D9541-08CE-4165-92CD-3911CB8A8294}" type="presOf" srcId="{908BB620-F1D1-4DA3-A35B-F31BC9FEB4A5}" destId="{C041A16D-CFFE-4A0A-A29D-2C177CEE20C9}" srcOrd="0" destOrd="0" presId="urn:microsoft.com/office/officeart/2008/layout/HexagonCluster"/>
    <dgm:cxn modelId="{6DDF2CFD-CAE0-4E05-A3D3-D410ED5D08D5}" type="presOf" srcId="{2FF60AC9-804A-4838-B76B-1A3CBAF5FD64}" destId="{F53E0A63-BFAE-46DB-97AE-34A57713D10E}" srcOrd="0" destOrd="0" presId="urn:microsoft.com/office/officeart/2008/layout/HexagonCluster"/>
    <dgm:cxn modelId="{310493E3-ADE3-47BA-BFE1-2C274D385733}" type="presOf" srcId="{70EFBD45-5929-4F11-AB31-F1854FAF5257}" destId="{F010B809-2F19-4B85-98DA-DD5AFEB679D2}" srcOrd="0" destOrd="0" presId="urn:microsoft.com/office/officeart/2008/layout/HexagonCluster"/>
    <dgm:cxn modelId="{13B65046-5084-4D05-B3F3-660334793A6E}" srcId="{35B36F34-81F3-489C-853E-7BAF06CEEA51}" destId="{76738E2C-5D96-4B47-9A38-ECF1BDC0455B}" srcOrd="1" destOrd="0" parTransId="{5A3EAF96-CBC2-4E4A-BAC8-B785854E85CA}" sibTransId="{8A07B26B-3BFA-4A75-BAB0-71E307768962}"/>
    <dgm:cxn modelId="{AE3F72AF-CB8E-4F93-B041-FBCCC28F0245}" type="presParOf" srcId="{1DCD8A75-0DAB-4287-ACBF-4724CC66BD50}" destId="{478622B0-AA78-4F00-9372-C375DCC3E7A7}" srcOrd="0" destOrd="0" presId="urn:microsoft.com/office/officeart/2008/layout/HexagonCluster"/>
    <dgm:cxn modelId="{9AB9D141-CF20-4625-A253-06D04AF3E740}" type="presParOf" srcId="{478622B0-AA78-4F00-9372-C375DCC3E7A7}" destId="{3A3EB0C9-DD60-43E8-8CDD-E146B0373773}" srcOrd="0" destOrd="0" presId="urn:microsoft.com/office/officeart/2008/layout/HexagonCluster"/>
    <dgm:cxn modelId="{22B926C2-03B9-43E3-9E1E-ABCC57CF752A}" type="presParOf" srcId="{1DCD8A75-0DAB-4287-ACBF-4724CC66BD50}" destId="{6211DCDC-0235-49D6-9A4F-D4DEACDEBDF0}" srcOrd="1" destOrd="0" presId="urn:microsoft.com/office/officeart/2008/layout/HexagonCluster"/>
    <dgm:cxn modelId="{79F63E1A-F481-49C4-B481-EB84317B1A26}" type="presParOf" srcId="{6211DCDC-0235-49D6-9A4F-D4DEACDEBDF0}" destId="{A3F81714-0D38-4398-B203-54B533100BDE}" srcOrd="0" destOrd="0" presId="urn:microsoft.com/office/officeart/2008/layout/HexagonCluster"/>
    <dgm:cxn modelId="{04AC16F4-AFF8-4803-B7EF-9CC16DB36973}" type="presParOf" srcId="{1DCD8A75-0DAB-4287-ACBF-4724CC66BD50}" destId="{54A65526-C2F4-42F9-BA74-DD7F398FE06B}" srcOrd="2" destOrd="0" presId="urn:microsoft.com/office/officeart/2008/layout/HexagonCluster"/>
    <dgm:cxn modelId="{535ED44F-A8AD-408C-952D-56674D1D0AE9}" type="presParOf" srcId="{54A65526-C2F4-42F9-BA74-DD7F398FE06B}" destId="{C041A16D-CFFE-4A0A-A29D-2C177CEE20C9}" srcOrd="0" destOrd="0" presId="urn:microsoft.com/office/officeart/2008/layout/HexagonCluster"/>
    <dgm:cxn modelId="{114005AC-E6A4-41B9-8E45-8AD50DD70839}" type="presParOf" srcId="{1DCD8A75-0DAB-4287-ACBF-4724CC66BD50}" destId="{EB09C029-919D-41F1-9F35-A6B1C63D8AE5}" srcOrd="3" destOrd="0" presId="urn:microsoft.com/office/officeart/2008/layout/HexagonCluster"/>
    <dgm:cxn modelId="{4300CCAE-B7E8-42B0-A502-86A15FFF76F3}" type="presParOf" srcId="{EB09C029-919D-41F1-9F35-A6B1C63D8AE5}" destId="{985C81EC-C2C4-4D83-A12A-4E86CCCC5E52}" srcOrd="0" destOrd="0" presId="urn:microsoft.com/office/officeart/2008/layout/HexagonCluster"/>
    <dgm:cxn modelId="{98438276-A1DA-4632-8261-EE704318500B}" type="presParOf" srcId="{1DCD8A75-0DAB-4287-ACBF-4724CC66BD50}" destId="{8F001AAA-D6EB-4DA4-9D87-C229CEBC6957}" srcOrd="4" destOrd="0" presId="urn:microsoft.com/office/officeart/2008/layout/HexagonCluster"/>
    <dgm:cxn modelId="{9973BC47-25CF-460C-8992-10DD08A8A579}" type="presParOf" srcId="{8F001AAA-D6EB-4DA4-9D87-C229CEBC6957}" destId="{204F415E-E049-4431-8CDD-71A85F3FCDFE}" srcOrd="0" destOrd="0" presId="urn:microsoft.com/office/officeart/2008/layout/HexagonCluster"/>
    <dgm:cxn modelId="{BF90ECBF-1FD4-427D-8B5A-DEB1BD0147A3}" type="presParOf" srcId="{1DCD8A75-0DAB-4287-ACBF-4724CC66BD50}" destId="{53FCD399-00AF-4A0B-877D-558F70F5214B}" srcOrd="5" destOrd="0" presId="urn:microsoft.com/office/officeart/2008/layout/HexagonCluster"/>
    <dgm:cxn modelId="{F1891F12-9AB8-4E5F-B836-021BBE2CA788}" type="presParOf" srcId="{53FCD399-00AF-4A0B-877D-558F70F5214B}" destId="{D84A4A44-79DB-41C5-8D2C-9FC66F8C5457}" srcOrd="0" destOrd="0" presId="urn:microsoft.com/office/officeart/2008/layout/HexagonCluster"/>
    <dgm:cxn modelId="{94B4E2AF-7C7C-4913-AC07-3B81EBBEC8BF}" type="presParOf" srcId="{1DCD8A75-0DAB-4287-ACBF-4724CC66BD50}" destId="{1F345F1F-BA7B-4060-886F-15C0964BB72E}" srcOrd="6" destOrd="0" presId="urn:microsoft.com/office/officeart/2008/layout/HexagonCluster"/>
    <dgm:cxn modelId="{86C7C807-C1F4-4640-8348-5078F744A6FD}" type="presParOf" srcId="{1F345F1F-BA7B-4060-886F-15C0964BB72E}" destId="{46CB5A08-36F4-4B59-9BA7-3DE588FE7B07}" srcOrd="0" destOrd="0" presId="urn:microsoft.com/office/officeart/2008/layout/HexagonCluster"/>
    <dgm:cxn modelId="{FB22B066-254E-4B40-BEFC-11781344287A}" type="presParOf" srcId="{1DCD8A75-0DAB-4287-ACBF-4724CC66BD50}" destId="{6AF3A3CB-FE8F-4B2F-A438-6B31E0B00D38}" srcOrd="7" destOrd="0" presId="urn:microsoft.com/office/officeart/2008/layout/HexagonCluster"/>
    <dgm:cxn modelId="{F456F586-AC71-4319-98AF-46D1AAA02FE6}" type="presParOf" srcId="{6AF3A3CB-FE8F-4B2F-A438-6B31E0B00D38}" destId="{0910F6A7-D391-4041-81F3-9AEFC452000E}" srcOrd="0" destOrd="0" presId="urn:microsoft.com/office/officeart/2008/layout/HexagonCluster"/>
    <dgm:cxn modelId="{4FCAEA36-3C33-470E-B796-9CA90014A9B9}" type="presParOf" srcId="{1DCD8A75-0DAB-4287-ACBF-4724CC66BD50}" destId="{9E0C20F8-C8F0-4114-807A-C1502B1714A6}" srcOrd="8" destOrd="0" presId="urn:microsoft.com/office/officeart/2008/layout/HexagonCluster"/>
    <dgm:cxn modelId="{BBE98F89-8BE5-4A8C-BC5E-CE9C93F56653}" type="presParOf" srcId="{9E0C20F8-C8F0-4114-807A-C1502B1714A6}" destId="{2DC958BF-42F5-4628-B8C4-190F2403FD08}" srcOrd="0" destOrd="0" presId="urn:microsoft.com/office/officeart/2008/layout/HexagonCluster"/>
    <dgm:cxn modelId="{6BC0B4D6-F5E2-45A9-BC14-C126F84E14AE}" type="presParOf" srcId="{1DCD8A75-0DAB-4287-ACBF-4724CC66BD50}" destId="{E97E214D-A25B-490F-90BC-E8FBCFEDCBF7}" srcOrd="9" destOrd="0" presId="urn:microsoft.com/office/officeart/2008/layout/HexagonCluster"/>
    <dgm:cxn modelId="{7BC469EB-762E-4872-A0AF-0392B0D6331B}" type="presParOf" srcId="{E97E214D-A25B-490F-90BC-E8FBCFEDCBF7}" destId="{F385B7C1-DEEB-4D1F-8BFA-EE60AADEAF3B}" srcOrd="0" destOrd="0" presId="urn:microsoft.com/office/officeart/2008/layout/HexagonCluster"/>
    <dgm:cxn modelId="{4E30CDB8-92A4-43C0-BA80-CA07F4EFCA99}" type="presParOf" srcId="{1DCD8A75-0DAB-4287-ACBF-4724CC66BD50}" destId="{4CC12377-A6E5-44B7-9250-24D2CEBB30E8}" srcOrd="10" destOrd="0" presId="urn:microsoft.com/office/officeart/2008/layout/HexagonCluster"/>
    <dgm:cxn modelId="{EB70E8A0-D585-488A-87CA-C09B8B9A7401}" type="presParOf" srcId="{4CC12377-A6E5-44B7-9250-24D2CEBB30E8}" destId="{27DFC732-D3D6-4679-8962-D92EE740311F}" srcOrd="0" destOrd="0" presId="urn:microsoft.com/office/officeart/2008/layout/HexagonCluster"/>
    <dgm:cxn modelId="{7E209E72-B90B-400F-9BC3-6D8F769643B3}" type="presParOf" srcId="{1DCD8A75-0DAB-4287-ACBF-4724CC66BD50}" destId="{8FD1C7BC-189A-47F5-9457-BA0D81E9F6EB}" srcOrd="11" destOrd="0" presId="urn:microsoft.com/office/officeart/2008/layout/HexagonCluster"/>
    <dgm:cxn modelId="{26AFF5B0-7C86-4E69-AD59-EA351F67C0C3}" type="presParOf" srcId="{8FD1C7BC-189A-47F5-9457-BA0D81E9F6EB}" destId="{00BE4072-6246-4FE1-9285-22C25587CA38}" srcOrd="0" destOrd="0" presId="urn:microsoft.com/office/officeart/2008/layout/HexagonCluster"/>
    <dgm:cxn modelId="{D295156A-4DE2-46D7-AA59-978FB524B6D5}" type="presParOf" srcId="{1DCD8A75-0DAB-4287-ACBF-4724CC66BD50}" destId="{220AF961-6463-464E-BFC6-0BF2044735BB}" srcOrd="12" destOrd="0" presId="urn:microsoft.com/office/officeart/2008/layout/HexagonCluster"/>
    <dgm:cxn modelId="{7874D4BE-2998-48C4-A7D0-38C22019F709}" type="presParOf" srcId="{220AF961-6463-464E-BFC6-0BF2044735BB}" destId="{F010B809-2F19-4B85-98DA-DD5AFEB679D2}" srcOrd="0" destOrd="0" presId="urn:microsoft.com/office/officeart/2008/layout/HexagonCluster"/>
    <dgm:cxn modelId="{D936A350-F1E9-4EB5-8361-2B721C20851E}" type="presParOf" srcId="{1DCD8A75-0DAB-4287-ACBF-4724CC66BD50}" destId="{BFBF1F71-4DD7-43BF-BF84-1F13E8696186}" srcOrd="13" destOrd="0" presId="urn:microsoft.com/office/officeart/2008/layout/HexagonCluster"/>
    <dgm:cxn modelId="{1EB07274-7DE0-4AC7-80D7-9E3A1D5B32B1}" type="presParOf" srcId="{BFBF1F71-4DD7-43BF-BF84-1F13E8696186}" destId="{335A66F9-7D97-486D-83F7-6A57BB18E469}" srcOrd="0" destOrd="0" presId="urn:microsoft.com/office/officeart/2008/layout/HexagonCluster"/>
    <dgm:cxn modelId="{93E39F39-C6CA-4AA6-95D5-0A200360E004}" type="presParOf" srcId="{1DCD8A75-0DAB-4287-ACBF-4724CC66BD50}" destId="{EB23F041-6EFA-4FE3-A432-2C774D61EC5A}" srcOrd="14" destOrd="0" presId="urn:microsoft.com/office/officeart/2008/layout/HexagonCluster"/>
    <dgm:cxn modelId="{D47A9577-8977-465C-BE10-C7B77DF5CF4D}" type="presParOf" srcId="{EB23F041-6EFA-4FE3-A432-2C774D61EC5A}" destId="{C94FC554-BAC7-45D1-BE67-327466D8D667}" srcOrd="0" destOrd="0" presId="urn:microsoft.com/office/officeart/2008/layout/HexagonCluster"/>
    <dgm:cxn modelId="{F450B425-336F-4B03-B1E5-BCF6C90E1594}" type="presParOf" srcId="{1DCD8A75-0DAB-4287-ACBF-4724CC66BD50}" destId="{4D615F15-5D97-4158-8828-3CB426B8B642}" srcOrd="15" destOrd="0" presId="urn:microsoft.com/office/officeart/2008/layout/HexagonCluster"/>
    <dgm:cxn modelId="{02F8D946-364C-4443-B0A2-B9F07D9747B7}" type="presParOf" srcId="{4D615F15-5D97-4158-8828-3CB426B8B642}" destId="{8D138762-19E3-4E06-AE40-66081BB4D0A1}" srcOrd="0" destOrd="0" presId="urn:microsoft.com/office/officeart/2008/layout/HexagonCluster"/>
    <dgm:cxn modelId="{23BD69F8-7951-4130-A071-33617BD85B7C}" type="presParOf" srcId="{1DCD8A75-0DAB-4287-ACBF-4724CC66BD50}" destId="{7B6BCDCC-C63F-4E5F-9777-8741F4551C6F}" srcOrd="16" destOrd="0" presId="urn:microsoft.com/office/officeart/2008/layout/HexagonCluster"/>
    <dgm:cxn modelId="{D2706376-5285-4CB3-A63C-5C002002A387}" type="presParOf" srcId="{7B6BCDCC-C63F-4E5F-9777-8741F4551C6F}" destId="{FF8F713F-406D-4AF3-B495-68EC3D65334A}" srcOrd="0" destOrd="0" presId="urn:microsoft.com/office/officeart/2008/layout/HexagonCluster"/>
    <dgm:cxn modelId="{E2C9ABA4-F096-4479-97D7-D50D96BA7A67}" type="presParOf" srcId="{1DCD8A75-0DAB-4287-ACBF-4724CC66BD50}" destId="{79087093-DAE5-4CF3-9BA5-A1C15DA5B2D0}" srcOrd="17" destOrd="0" presId="urn:microsoft.com/office/officeart/2008/layout/HexagonCluster"/>
    <dgm:cxn modelId="{63D4C790-8E1E-484B-9C2E-261011FEECD0}" type="presParOf" srcId="{79087093-DAE5-4CF3-9BA5-A1C15DA5B2D0}" destId="{74AB3360-5C45-4C66-B1E6-83C8004A4024}" srcOrd="0" destOrd="0" presId="urn:microsoft.com/office/officeart/2008/layout/HexagonCluster"/>
    <dgm:cxn modelId="{771FAE09-223F-4686-AE0F-C054DB95CB43}" type="presParOf" srcId="{1DCD8A75-0DAB-4287-ACBF-4724CC66BD50}" destId="{18ED38F5-F5B7-4BF9-844A-5D8AFBB24FD9}" srcOrd="18" destOrd="0" presId="urn:microsoft.com/office/officeart/2008/layout/HexagonCluster"/>
    <dgm:cxn modelId="{7F4D4329-C821-4C05-895F-DB9566CE5219}" type="presParOf" srcId="{18ED38F5-F5B7-4BF9-844A-5D8AFBB24FD9}" destId="{DB885BFA-5DC2-445B-8990-01CB83102863}" srcOrd="0" destOrd="0" presId="urn:microsoft.com/office/officeart/2008/layout/HexagonCluster"/>
    <dgm:cxn modelId="{7816D88E-9B76-41F8-8573-F1B23B56715E}" type="presParOf" srcId="{1DCD8A75-0DAB-4287-ACBF-4724CC66BD50}" destId="{E940F000-8F58-4646-9F76-21E90C4836CF}" srcOrd="19" destOrd="0" presId="urn:microsoft.com/office/officeart/2008/layout/HexagonCluster"/>
    <dgm:cxn modelId="{75751167-FF20-4B7E-AECB-D22A6F42B5BD}" type="presParOf" srcId="{E940F000-8F58-4646-9F76-21E90C4836CF}" destId="{256096E3-F4AD-4DEF-BB61-C65A32BE9A92}" srcOrd="0" destOrd="0" presId="urn:microsoft.com/office/officeart/2008/layout/HexagonCluster"/>
    <dgm:cxn modelId="{E1F29493-EA2C-4053-AEDB-D5991C2254C9}" type="presParOf" srcId="{1DCD8A75-0DAB-4287-ACBF-4724CC66BD50}" destId="{63D5766A-5DD9-4827-8189-D7C9E694D692}" srcOrd="20" destOrd="0" presId="urn:microsoft.com/office/officeart/2008/layout/HexagonCluster"/>
    <dgm:cxn modelId="{698685E1-9DCB-43A0-BD4D-0E035323D83D}" type="presParOf" srcId="{63D5766A-5DD9-4827-8189-D7C9E694D692}" destId="{B4CBAE56-C056-4EEA-8A3D-0E8015A609A7}" srcOrd="0" destOrd="0" presId="urn:microsoft.com/office/officeart/2008/layout/HexagonCluster"/>
    <dgm:cxn modelId="{C4F4651B-6A54-40E3-87EE-0E4A167AA450}" type="presParOf" srcId="{1DCD8A75-0DAB-4287-ACBF-4724CC66BD50}" destId="{61D1A752-7389-48A1-A845-60B05AB51220}" srcOrd="21" destOrd="0" presId="urn:microsoft.com/office/officeart/2008/layout/HexagonCluster"/>
    <dgm:cxn modelId="{57708E76-B66B-455B-9389-CA468D815352}" type="presParOf" srcId="{61D1A752-7389-48A1-A845-60B05AB51220}" destId="{B268A0CE-7DA2-4503-A5E9-5EADEDFA1AF0}" srcOrd="0" destOrd="0" presId="urn:microsoft.com/office/officeart/2008/layout/HexagonCluster"/>
    <dgm:cxn modelId="{32E61413-BBB8-4158-9E6D-7DCC42FC8504}" type="presParOf" srcId="{1DCD8A75-0DAB-4287-ACBF-4724CC66BD50}" destId="{045BBA99-9249-4D31-B6EA-F0E8374A0045}" srcOrd="22" destOrd="0" presId="urn:microsoft.com/office/officeart/2008/layout/HexagonCluster"/>
    <dgm:cxn modelId="{A8F99C4A-7E31-48B7-A5F4-43FBB5D07C59}" type="presParOf" srcId="{045BBA99-9249-4D31-B6EA-F0E8374A0045}" destId="{CB65D682-67AE-4529-A177-2BF4483B031E}" srcOrd="0" destOrd="0" presId="urn:microsoft.com/office/officeart/2008/layout/HexagonCluster"/>
    <dgm:cxn modelId="{18008B43-E09A-45EF-BA32-8EE5CBF8470A}" type="presParOf" srcId="{1DCD8A75-0DAB-4287-ACBF-4724CC66BD50}" destId="{80C2FD75-B668-4323-8DA4-DCC9D53196DB}" srcOrd="23" destOrd="0" presId="urn:microsoft.com/office/officeart/2008/layout/HexagonCluster"/>
    <dgm:cxn modelId="{6337711E-D6AD-47F2-9F66-705711B89F36}" type="presParOf" srcId="{80C2FD75-B668-4323-8DA4-DCC9D53196DB}" destId="{D898803E-8660-440B-A1F7-1DEE7E25E396}" srcOrd="0" destOrd="0" presId="urn:microsoft.com/office/officeart/2008/layout/HexagonCluster"/>
    <dgm:cxn modelId="{B43A8C3F-325D-4358-8BD3-664FE839AE7B}" type="presParOf" srcId="{1DCD8A75-0DAB-4287-ACBF-4724CC66BD50}" destId="{65FEEC03-C4E5-4EA7-97CD-893C8089CD49}" srcOrd="24" destOrd="0" presId="urn:microsoft.com/office/officeart/2008/layout/HexagonCluster"/>
    <dgm:cxn modelId="{3B524C2B-133F-42FD-8C46-0B2FDB87DF44}" type="presParOf" srcId="{65FEEC03-C4E5-4EA7-97CD-893C8089CD49}" destId="{FB13759E-96B9-4F60-9AC1-D600AA0763E9}" srcOrd="0" destOrd="0" presId="urn:microsoft.com/office/officeart/2008/layout/HexagonCluster"/>
    <dgm:cxn modelId="{1A4738C4-782D-4A27-A7D9-627D99C68390}" type="presParOf" srcId="{1DCD8A75-0DAB-4287-ACBF-4724CC66BD50}" destId="{9E84A607-4686-4A4F-B0F8-7DD8047B94DB}" srcOrd="25" destOrd="0" presId="urn:microsoft.com/office/officeart/2008/layout/HexagonCluster"/>
    <dgm:cxn modelId="{DC2FE78C-9C25-496F-9BAC-A321E2F1296D}" type="presParOf" srcId="{9E84A607-4686-4A4F-B0F8-7DD8047B94DB}" destId="{15E8D835-285A-4543-A56E-FF0C02862656}" srcOrd="0" destOrd="0" presId="urn:microsoft.com/office/officeart/2008/layout/HexagonCluster"/>
    <dgm:cxn modelId="{924E1BA0-66FA-4496-AEB4-C0B1EB5CB3BD}" type="presParOf" srcId="{1DCD8A75-0DAB-4287-ACBF-4724CC66BD50}" destId="{A5681C98-5E59-4053-B3E1-8D887E08F998}" srcOrd="26" destOrd="0" presId="urn:microsoft.com/office/officeart/2008/layout/HexagonCluster"/>
    <dgm:cxn modelId="{7D6A4681-580B-4AD1-A056-E1B51F82AAAA}" type="presParOf" srcId="{A5681C98-5E59-4053-B3E1-8D887E08F998}" destId="{D6018AC1-FE7D-41D2-BB91-E80374A9BAA5}" srcOrd="0" destOrd="0" presId="urn:microsoft.com/office/officeart/2008/layout/HexagonCluster"/>
    <dgm:cxn modelId="{DF5A7A28-2862-4F5A-8DEC-DF7317D68B6F}" type="presParOf" srcId="{1DCD8A75-0DAB-4287-ACBF-4724CC66BD50}" destId="{88436557-606F-47BC-8D45-6BA178FC40CE}" srcOrd="27" destOrd="0" presId="urn:microsoft.com/office/officeart/2008/layout/HexagonCluster"/>
    <dgm:cxn modelId="{451C759E-6A3F-48E1-9032-EDE5A873EFE2}" type="presParOf" srcId="{88436557-606F-47BC-8D45-6BA178FC40CE}" destId="{14D8B530-731A-4664-9CC2-F74D08AB48DB}" srcOrd="0" destOrd="0" presId="urn:microsoft.com/office/officeart/2008/layout/HexagonCluster"/>
    <dgm:cxn modelId="{F100E15E-0878-4464-84BA-4EBFCBC71B72}" type="presParOf" srcId="{1DCD8A75-0DAB-4287-ACBF-4724CC66BD50}" destId="{D4C78686-56F4-4424-98AD-3F59739478C4}" srcOrd="28" destOrd="0" presId="urn:microsoft.com/office/officeart/2008/layout/HexagonCluster"/>
    <dgm:cxn modelId="{A0FAE28F-68A8-4309-B72A-EA2942479FF0}" type="presParOf" srcId="{D4C78686-56F4-4424-98AD-3F59739478C4}" destId="{2709D153-8384-43E2-8768-CDD79281C69A}" srcOrd="0" destOrd="0" presId="urn:microsoft.com/office/officeart/2008/layout/HexagonCluster"/>
    <dgm:cxn modelId="{445C6DE2-ABC0-441F-B9C1-89F08E2C8FFC}" type="presParOf" srcId="{1DCD8A75-0DAB-4287-ACBF-4724CC66BD50}" destId="{F5FD6361-D76A-40D6-84CC-81AABB2BC92A}" srcOrd="29" destOrd="0" presId="urn:microsoft.com/office/officeart/2008/layout/HexagonCluster"/>
    <dgm:cxn modelId="{90231CFE-9710-4B52-ADAC-A6BDF70C27B7}" type="presParOf" srcId="{F5FD6361-D76A-40D6-84CC-81AABB2BC92A}" destId="{4A973897-FB03-47BE-9DE9-F7B7AD0D9B84}" srcOrd="0" destOrd="0" presId="urn:microsoft.com/office/officeart/2008/layout/HexagonCluster"/>
    <dgm:cxn modelId="{2D6ADDE2-EC9A-4439-BD11-DB2E5F1035ED}" type="presParOf" srcId="{1DCD8A75-0DAB-4287-ACBF-4724CC66BD50}" destId="{875F1EF9-6850-4B8E-B19E-619E66FB839A}" srcOrd="30" destOrd="0" presId="urn:microsoft.com/office/officeart/2008/layout/HexagonCluster"/>
    <dgm:cxn modelId="{7A32390C-1063-49B5-B07A-BAC323136359}" type="presParOf" srcId="{875F1EF9-6850-4B8E-B19E-619E66FB839A}" destId="{DA12DB07-8786-47A3-84C8-0FD2270C710B}" srcOrd="0" destOrd="0" presId="urn:microsoft.com/office/officeart/2008/layout/HexagonCluster"/>
    <dgm:cxn modelId="{608CB21C-6257-46AF-B804-13020CAE1150}" type="presParOf" srcId="{1DCD8A75-0DAB-4287-ACBF-4724CC66BD50}" destId="{3876435D-5942-475B-841D-BFEEF263CF58}" srcOrd="31" destOrd="0" presId="urn:microsoft.com/office/officeart/2008/layout/HexagonCluster"/>
    <dgm:cxn modelId="{A9AAC113-14C4-4A4D-B91D-19214AFC4C3D}" type="presParOf" srcId="{3876435D-5942-475B-841D-BFEEF263CF58}" destId="{C7720AC8-01B1-4DC5-A4F0-7CBB0404D368}" srcOrd="0" destOrd="0" presId="urn:microsoft.com/office/officeart/2008/layout/HexagonCluster"/>
    <dgm:cxn modelId="{9B7B3349-FEB6-401F-806D-51F73FBBD372}" type="presParOf" srcId="{1DCD8A75-0DAB-4287-ACBF-4724CC66BD50}" destId="{2A88053D-1032-4F36-BCF4-E1D5F3089192}" srcOrd="32" destOrd="0" presId="urn:microsoft.com/office/officeart/2008/layout/HexagonCluster"/>
    <dgm:cxn modelId="{54FA2638-DB68-4540-B1F2-77D0EF222E13}" type="presParOf" srcId="{2A88053D-1032-4F36-BCF4-E1D5F3089192}" destId="{F53E0A63-BFAE-46DB-97AE-34A57713D10E}" srcOrd="0" destOrd="0" presId="urn:microsoft.com/office/officeart/2008/layout/HexagonCluster"/>
    <dgm:cxn modelId="{033E02D0-11A9-4983-9389-3BC604318592}" type="presParOf" srcId="{1DCD8A75-0DAB-4287-ACBF-4724CC66BD50}" destId="{08F510FD-C9FC-41DD-A84B-328D4A7427EC}" srcOrd="33" destOrd="0" presId="urn:microsoft.com/office/officeart/2008/layout/HexagonCluster"/>
    <dgm:cxn modelId="{E124501C-58D2-43CB-B0FF-844750F1E3A8}" type="presParOf" srcId="{08F510FD-C9FC-41DD-A84B-328D4A7427EC}" destId="{EEE0FF71-9822-42A6-8AC2-7CB2B90AFE79}" srcOrd="0" destOrd="0" presId="urn:microsoft.com/office/officeart/2008/layout/HexagonCluster"/>
    <dgm:cxn modelId="{491BC3EA-65F4-4670-96D7-030FCFAA615E}" type="presParOf" srcId="{1DCD8A75-0DAB-4287-ACBF-4724CC66BD50}" destId="{1F8FE078-5F65-45FB-9CA7-3ED4490297DE}" srcOrd="34" destOrd="0" presId="urn:microsoft.com/office/officeart/2008/layout/HexagonCluster"/>
    <dgm:cxn modelId="{43F7ED2E-DC80-4AFA-A5E9-D799675563F8}" type="presParOf" srcId="{1F8FE078-5F65-45FB-9CA7-3ED4490297DE}" destId="{24420C25-049E-423F-A5CC-0D03FA0762D3}" srcOrd="0" destOrd="0" presId="urn:microsoft.com/office/officeart/2008/layout/HexagonCluster"/>
    <dgm:cxn modelId="{F0A8517A-54FF-4248-B606-41E9D8E9067E}" type="presParOf" srcId="{1DCD8A75-0DAB-4287-ACBF-4724CC66BD50}" destId="{CC89098C-C35C-4147-865E-340F937ED568}" srcOrd="35" destOrd="0" presId="urn:microsoft.com/office/officeart/2008/layout/HexagonCluster"/>
    <dgm:cxn modelId="{FDA5693A-D793-452C-861B-45C993C2F191}" type="presParOf" srcId="{CC89098C-C35C-4147-865E-340F937ED568}" destId="{A03510FC-C77D-4D7B-8A9F-347D52BB855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EB0C9-DD60-43E8-8CDD-E146B0373773}">
      <dsp:nvSpPr>
        <dsp:cNvPr id="0" name=""/>
        <dsp:cNvSpPr/>
      </dsp:nvSpPr>
      <dsp:spPr>
        <a:xfrm>
          <a:off x="1186874" y="2166326"/>
          <a:ext cx="1433651" cy="127202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>
              <a:solidFill>
                <a:schemeClr val="bg2"/>
              </a:solidFill>
            </a:rPr>
            <a:t>Keinoja oppimis-tulosten </a:t>
          </a:r>
          <a:r>
            <a:rPr lang="fi-FI" sz="1200" b="1" kern="1200" dirty="0" err="1" smtClean="0">
              <a:solidFill>
                <a:schemeClr val="bg2"/>
              </a:solidFill>
            </a:rPr>
            <a:t>parantumi-seen</a:t>
          </a:r>
          <a:endParaRPr lang="fi-FI" sz="1200" b="1" kern="1200" dirty="0">
            <a:solidFill>
              <a:schemeClr val="bg2"/>
            </a:solidFill>
          </a:endParaRPr>
        </a:p>
      </dsp:txBody>
      <dsp:txXfrm>
        <a:off x="1412347" y="2366380"/>
        <a:ext cx="982705" cy="871916"/>
      </dsp:txXfrm>
    </dsp:sp>
    <dsp:sp modelId="{A3F81714-0D38-4398-B203-54B533100BDE}">
      <dsp:nvSpPr>
        <dsp:cNvPr id="0" name=""/>
        <dsp:cNvSpPr/>
      </dsp:nvSpPr>
      <dsp:spPr>
        <a:xfrm>
          <a:off x="1234999" y="2738736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1A16D-CFFE-4A0A-A29D-2C177CEE20C9}">
      <dsp:nvSpPr>
        <dsp:cNvPr id="0" name=""/>
        <dsp:cNvSpPr/>
      </dsp:nvSpPr>
      <dsp:spPr>
        <a:xfrm>
          <a:off x="-7182" y="1532797"/>
          <a:ext cx="1404920" cy="12059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C81EC-C2C4-4D83-A12A-4E86CCCC5E52}">
      <dsp:nvSpPr>
        <dsp:cNvPr id="0" name=""/>
        <dsp:cNvSpPr/>
      </dsp:nvSpPr>
      <dsp:spPr>
        <a:xfrm>
          <a:off x="954534" y="2578704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F415E-E049-4431-8CDD-71A85F3FCDFE}">
      <dsp:nvSpPr>
        <dsp:cNvPr id="0" name=""/>
        <dsp:cNvSpPr/>
      </dsp:nvSpPr>
      <dsp:spPr>
        <a:xfrm>
          <a:off x="2396162" y="1496107"/>
          <a:ext cx="1433651" cy="127202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>
              <a:solidFill>
                <a:schemeClr val="bg2"/>
              </a:solidFill>
            </a:rPr>
            <a:t>Opetuksen </a:t>
          </a:r>
          <a:r>
            <a:rPr lang="fi-FI" sz="1200" b="1" kern="1200" dirty="0" err="1" smtClean="0">
              <a:solidFill>
                <a:schemeClr val="bg2"/>
              </a:solidFill>
            </a:rPr>
            <a:t>monipuo-listuminen</a:t>
          </a:r>
          <a:endParaRPr lang="fi-FI" sz="1200" b="1" kern="1200" dirty="0">
            <a:solidFill>
              <a:schemeClr val="bg2"/>
            </a:solidFill>
          </a:endParaRPr>
        </a:p>
      </dsp:txBody>
      <dsp:txXfrm>
        <a:off x="2621635" y="1696161"/>
        <a:ext cx="982705" cy="871916"/>
      </dsp:txXfrm>
    </dsp:sp>
    <dsp:sp modelId="{D84A4A44-79DB-41C5-8D2C-9FC66F8C5457}">
      <dsp:nvSpPr>
        <dsp:cNvPr id="0" name=""/>
        <dsp:cNvSpPr/>
      </dsp:nvSpPr>
      <dsp:spPr>
        <a:xfrm>
          <a:off x="3377438" y="2572321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B5A08-36F4-4B59-9BA7-3DE588FE7B07}">
      <dsp:nvSpPr>
        <dsp:cNvPr id="0" name=""/>
        <dsp:cNvSpPr/>
      </dsp:nvSpPr>
      <dsp:spPr>
        <a:xfrm>
          <a:off x="3618949" y="2197089"/>
          <a:ext cx="1404920" cy="12059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0F6A7-D391-4041-81F3-9AEFC452000E}">
      <dsp:nvSpPr>
        <dsp:cNvPr id="0" name=""/>
        <dsp:cNvSpPr/>
      </dsp:nvSpPr>
      <dsp:spPr>
        <a:xfrm>
          <a:off x="3652709" y="2733721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958BF-42F5-4628-B8C4-190F2403FD08}">
      <dsp:nvSpPr>
        <dsp:cNvPr id="0" name=""/>
        <dsp:cNvSpPr/>
      </dsp:nvSpPr>
      <dsp:spPr>
        <a:xfrm>
          <a:off x="1186874" y="833182"/>
          <a:ext cx="1433651" cy="127202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>
              <a:solidFill>
                <a:schemeClr val="bg2"/>
              </a:solidFill>
            </a:rPr>
            <a:t>Toiminta-tapojen </a:t>
          </a:r>
          <a:r>
            <a:rPr lang="fi-FI" sz="1200" b="1" kern="1200" dirty="0" err="1" smtClean="0">
              <a:solidFill>
                <a:schemeClr val="bg2"/>
              </a:solidFill>
            </a:rPr>
            <a:t>kehitty-minen</a:t>
          </a:r>
          <a:endParaRPr lang="fi-FI" sz="1200" b="1" kern="1200" dirty="0">
            <a:solidFill>
              <a:schemeClr val="bg2"/>
            </a:solidFill>
          </a:endParaRPr>
        </a:p>
      </dsp:txBody>
      <dsp:txXfrm>
        <a:off x="1412347" y="1033236"/>
        <a:ext cx="982705" cy="871916"/>
      </dsp:txXfrm>
    </dsp:sp>
    <dsp:sp modelId="{F385B7C1-DEEB-4D1F-8BFA-EE60AADEAF3B}">
      <dsp:nvSpPr>
        <dsp:cNvPr id="0" name=""/>
        <dsp:cNvSpPr/>
      </dsp:nvSpPr>
      <dsp:spPr>
        <a:xfrm>
          <a:off x="2157762" y="882638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FC732-D3D6-4679-8962-D92EE740311F}">
      <dsp:nvSpPr>
        <dsp:cNvPr id="0" name=""/>
        <dsp:cNvSpPr/>
      </dsp:nvSpPr>
      <dsp:spPr>
        <a:xfrm>
          <a:off x="2410527" y="195549"/>
          <a:ext cx="1404920" cy="12059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E4072-6246-4FE1-9285-22C25587CA38}">
      <dsp:nvSpPr>
        <dsp:cNvPr id="0" name=""/>
        <dsp:cNvSpPr/>
      </dsp:nvSpPr>
      <dsp:spPr>
        <a:xfrm>
          <a:off x="2450346" y="729901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0B809-2F19-4B85-98DA-DD5AFEB679D2}">
      <dsp:nvSpPr>
        <dsp:cNvPr id="0" name=""/>
        <dsp:cNvSpPr/>
      </dsp:nvSpPr>
      <dsp:spPr>
        <a:xfrm>
          <a:off x="3604584" y="830446"/>
          <a:ext cx="1433651" cy="127202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err="1" smtClean="0">
              <a:solidFill>
                <a:schemeClr val="bg2"/>
              </a:solidFill>
            </a:rPr>
            <a:t>Pedagogis-ten</a:t>
          </a:r>
          <a:r>
            <a:rPr lang="fi-FI" sz="1200" b="1" kern="1200" dirty="0" smtClean="0">
              <a:solidFill>
                <a:schemeClr val="bg2"/>
              </a:solidFill>
            </a:rPr>
            <a:t> ratkaisujen </a:t>
          </a:r>
          <a:r>
            <a:rPr lang="fi-FI" sz="1200" b="1" kern="1200" dirty="0" err="1" smtClean="0">
              <a:solidFill>
                <a:schemeClr val="bg2"/>
              </a:solidFill>
            </a:rPr>
            <a:t>kehitty-minen</a:t>
          </a:r>
          <a:endParaRPr lang="fi-FI" sz="1200" b="1" kern="1200" dirty="0">
            <a:solidFill>
              <a:schemeClr val="bg2"/>
            </a:solidFill>
          </a:endParaRPr>
        </a:p>
      </dsp:txBody>
      <dsp:txXfrm>
        <a:off x="3830057" y="1030500"/>
        <a:ext cx="982705" cy="871916"/>
      </dsp:txXfrm>
    </dsp:sp>
    <dsp:sp modelId="{335A66F9-7D97-486D-83F7-6A57BB18E469}">
      <dsp:nvSpPr>
        <dsp:cNvPr id="0" name=""/>
        <dsp:cNvSpPr/>
      </dsp:nvSpPr>
      <dsp:spPr>
        <a:xfrm>
          <a:off x="4834297" y="1397841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FC554-BAC7-45D1-BE67-327466D8D667}">
      <dsp:nvSpPr>
        <dsp:cNvPr id="0" name=""/>
        <dsp:cNvSpPr/>
      </dsp:nvSpPr>
      <dsp:spPr>
        <a:xfrm>
          <a:off x="4827372" y="1541460"/>
          <a:ext cx="1404920" cy="12059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38762-19E3-4E06-AE40-66081BB4D0A1}">
      <dsp:nvSpPr>
        <dsp:cNvPr id="0" name=""/>
        <dsp:cNvSpPr/>
      </dsp:nvSpPr>
      <dsp:spPr>
        <a:xfrm>
          <a:off x="5100911" y="1563344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F713F-406D-4AF3-B495-68EC3D65334A}">
      <dsp:nvSpPr>
        <dsp:cNvPr id="0" name=""/>
        <dsp:cNvSpPr/>
      </dsp:nvSpPr>
      <dsp:spPr>
        <a:xfrm>
          <a:off x="4813006" y="175272"/>
          <a:ext cx="1433651" cy="127202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err="1" smtClean="0">
              <a:solidFill>
                <a:schemeClr val="bg2"/>
              </a:solidFill>
            </a:rPr>
            <a:t>Oppimis-ympäristö-jen</a:t>
          </a:r>
          <a:r>
            <a:rPr lang="fi-FI" sz="1200" b="1" kern="1200" dirty="0" smtClean="0">
              <a:solidFill>
                <a:schemeClr val="bg2"/>
              </a:solidFill>
            </a:rPr>
            <a:t> </a:t>
          </a:r>
          <a:r>
            <a:rPr lang="fi-FI" sz="1200" b="1" kern="1200" dirty="0" err="1" smtClean="0">
              <a:solidFill>
                <a:schemeClr val="bg2"/>
              </a:solidFill>
            </a:rPr>
            <a:t>kehitty-minen</a:t>
          </a:r>
          <a:endParaRPr lang="fi-FI" sz="1200" b="1" kern="1200" dirty="0">
            <a:solidFill>
              <a:schemeClr val="bg2"/>
            </a:solidFill>
          </a:endParaRPr>
        </a:p>
      </dsp:txBody>
      <dsp:txXfrm>
        <a:off x="5038479" y="375326"/>
        <a:ext cx="982705" cy="871916"/>
      </dsp:txXfrm>
    </dsp:sp>
    <dsp:sp modelId="{74AB3360-5C45-4C66-B1E6-83C8004A4024}">
      <dsp:nvSpPr>
        <dsp:cNvPr id="0" name=""/>
        <dsp:cNvSpPr/>
      </dsp:nvSpPr>
      <dsp:spPr>
        <a:xfrm>
          <a:off x="6042719" y="749050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85BFA-5DC2-445B-8990-01CB83102863}">
      <dsp:nvSpPr>
        <dsp:cNvPr id="0" name=""/>
        <dsp:cNvSpPr/>
      </dsp:nvSpPr>
      <dsp:spPr>
        <a:xfrm>
          <a:off x="6036659" y="881270"/>
          <a:ext cx="1404920" cy="12059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096E3-F4AD-4DEF-BB61-C65A32BE9A92}">
      <dsp:nvSpPr>
        <dsp:cNvPr id="0" name=""/>
        <dsp:cNvSpPr/>
      </dsp:nvSpPr>
      <dsp:spPr>
        <a:xfrm>
          <a:off x="6316259" y="908170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BAE56-C056-4EEA-8A3D-0E8015A609A7}">
      <dsp:nvSpPr>
        <dsp:cNvPr id="0" name=""/>
        <dsp:cNvSpPr/>
      </dsp:nvSpPr>
      <dsp:spPr>
        <a:xfrm>
          <a:off x="6022294" y="2179548"/>
          <a:ext cx="1433651" cy="127202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err="1" smtClean="0">
              <a:solidFill>
                <a:schemeClr val="bg2"/>
              </a:solidFill>
            </a:rPr>
            <a:t>Tavoitel-laan</a:t>
          </a:r>
          <a:r>
            <a:rPr lang="fi-FI" sz="1200" b="1" kern="1200" dirty="0" smtClean="0">
              <a:solidFill>
                <a:schemeClr val="bg2"/>
              </a:solidFill>
            </a:rPr>
            <a:t> kustannus-säästöjä</a:t>
          </a:r>
          <a:endParaRPr lang="fi-FI" sz="1200" b="1" kern="1200" dirty="0">
            <a:solidFill>
              <a:schemeClr val="bg2"/>
            </a:solidFill>
          </a:endParaRPr>
        </a:p>
      </dsp:txBody>
      <dsp:txXfrm>
        <a:off x="6247767" y="2379602"/>
        <a:ext cx="982705" cy="871916"/>
      </dsp:txXfrm>
    </dsp:sp>
    <dsp:sp modelId="{B268A0CE-7DA2-4503-A5E9-5EADEDFA1AF0}">
      <dsp:nvSpPr>
        <dsp:cNvPr id="0" name=""/>
        <dsp:cNvSpPr/>
      </dsp:nvSpPr>
      <dsp:spPr>
        <a:xfrm>
          <a:off x="6314527" y="3268985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5D682-67AE-4529-A177-2BF4483B031E}">
      <dsp:nvSpPr>
        <dsp:cNvPr id="0" name=""/>
        <dsp:cNvSpPr/>
      </dsp:nvSpPr>
      <dsp:spPr>
        <a:xfrm>
          <a:off x="4827372" y="2872780"/>
          <a:ext cx="1404920" cy="12059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8803E-8660-440B-A1F7-1DEE7E25E396}">
      <dsp:nvSpPr>
        <dsp:cNvPr id="0" name=""/>
        <dsp:cNvSpPr/>
      </dsp:nvSpPr>
      <dsp:spPr>
        <a:xfrm>
          <a:off x="6053972" y="3402117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3759E-96B9-4F60-9AC1-D600AA0763E9}">
      <dsp:nvSpPr>
        <dsp:cNvPr id="0" name=""/>
        <dsp:cNvSpPr/>
      </dsp:nvSpPr>
      <dsp:spPr>
        <a:xfrm>
          <a:off x="2395296" y="2832443"/>
          <a:ext cx="1433651" cy="127202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>
              <a:solidFill>
                <a:schemeClr val="bg2"/>
              </a:solidFill>
            </a:rPr>
            <a:t>Yleinen hyvinvointi lisääntyy</a:t>
          </a:r>
          <a:endParaRPr lang="fi-FI" sz="1200" b="1" kern="1200" dirty="0">
            <a:solidFill>
              <a:schemeClr val="bg2"/>
            </a:solidFill>
          </a:endParaRPr>
        </a:p>
      </dsp:txBody>
      <dsp:txXfrm>
        <a:off x="2620769" y="3032497"/>
        <a:ext cx="982705" cy="871916"/>
      </dsp:txXfrm>
    </dsp:sp>
    <dsp:sp modelId="{15E8D835-285A-4543-A56E-FF0C02862656}">
      <dsp:nvSpPr>
        <dsp:cNvPr id="0" name=""/>
        <dsp:cNvSpPr/>
      </dsp:nvSpPr>
      <dsp:spPr>
        <a:xfrm>
          <a:off x="2449480" y="3399837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18AC1-FE7D-41D2-BB91-E80374A9BAA5}">
      <dsp:nvSpPr>
        <dsp:cNvPr id="0" name=""/>
        <dsp:cNvSpPr/>
      </dsp:nvSpPr>
      <dsp:spPr>
        <a:xfrm>
          <a:off x="1200373" y="3535705"/>
          <a:ext cx="1404920" cy="12059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8B530-731A-4664-9CC2-F74D08AB48DB}">
      <dsp:nvSpPr>
        <dsp:cNvPr id="0" name=""/>
        <dsp:cNvSpPr/>
      </dsp:nvSpPr>
      <dsp:spPr>
        <a:xfrm>
          <a:off x="2156897" y="3552575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9D153-8384-43E2-8768-CDD79281C69A}">
      <dsp:nvSpPr>
        <dsp:cNvPr id="0" name=""/>
        <dsp:cNvSpPr/>
      </dsp:nvSpPr>
      <dsp:spPr>
        <a:xfrm>
          <a:off x="7224657" y="2855239"/>
          <a:ext cx="1433651" cy="127202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>
              <a:solidFill>
                <a:schemeClr val="bg2"/>
              </a:solidFill>
            </a:rPr>
            <a:t>Koulun toiminnan laatu paranee</a:t>
          </a:r>
          <a:endParaRPr lang="fi-FI" sz="1200" b="1" kern="1200" dirty="0">
            <a:solidFill>
              <a:schemeClr val="bg2"/>
            </a:solidFill>
          </a:endParaRPr>
        </a:p>
      </dsp:txBody>
      <dsp:txXfrm>
        <a:off x="7450130" y="3055293"/>
        <a:ext cx="982705" cy="871916"/>
      </dsp:txXfrm>
    </dsp:sp>
    <dsp:sp modelId="{4A973897-FB03-47BE-9DE9-F7B7AD0D9B84}">
      <dsp:nvSpPr>
        <dsp:cNvPr id="0" name=""/>
        <dsp:cNvSpPr/>
      </dsp:nvSpPr>
      <dsp:spPr>
        <a:xfrm>
          <a:off x="7517756" y="3944676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2DB07-8786-47A3-84C8-0FD2270C710B}">
      <dsp:nvSpPr>
        <dsp:cNvPr id="0" name=""/>
        <dsp:cNvSpPr/>
      </dsp:nvSpPr>
      <dsp:spPr>
        <a:xfrm>
          <a:off x="6030600" y="3548927"/>
          <a:ext cx="1404920" cy="12059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20AC8-01B1-4DC5-A4F0-7CBB0404D368}">
      <dsp:nvSpPr>
        <dsp:cNvPr id="0" name=""/>
        <dsp:cNvSpPr/>
      </dsp:nvSpPr>
      <dsp:spPr>
        <a:xfrm>
          <a:off x="7257201" y="4078264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E0A63-BFAE-46DB-97AE-34A57713D10E}">
      <dsp:nvSpPr>
        <dsp:cNvPr id="0" name=""/>
        <dsp:cNvSpPr/>
      </dsp:nvSpPr>
      <dsp:spPr>
        <a:xfrm>
          <a:off x="7229851" y="188494"/>
          <a:ext cx="1433651" cy="127202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>
              <a:solidFill>
                <a:schemeClr val="bg2"/>
              </a:solidFill>
            </a:rPr>
            <a:t>Tilojen </a:t>
          </a:r>
          <a:r>
            <a:rPr lang="fi-FI" sz="1200" b="1" kern="1200" dirty="0" err="1" smtClean="0">
              <a:solidFill>
                <a:schemeClr val="bg2"/>
              </a:solidFill>
            </a:rPr>
            <a:t>monikäyt-töisyys</a:t>
          </a:r>
          <a:r>
            <a:rPr lang="fi-FI" sz="1200" b="1" kern="1200" dirty="0" smtClean="0">
              <a:solidFill>
                <a:schemeClr val="bg2"/>
              </a:solidFill>
            </a:rPr>
            <a:t> kehittyy</a:t>
          </a:r>
          <a:endParaRPr lang="fi-FI" sz="1200" b="1" kern="1200" dirty="0">
            <a:solidFill>
              <a:schemeClr val="bg2"/>
            </a:solidFill>
          </a:endParaRPr>
        </a:p>
      </dsp:txBody>
      <dsp:txXfrm>
        <a:off x="7455324" y="388548"/>
        <a:ext cx="982705" cy="871916"/>
      </dsp:txXfrm>
    </dsp:sp>
    <dsp:sp modelId="{EEE0FF71-9822-42A6-8AC2-7CB2B90AFE79}">
      <dsp:nvSpPr>
        <dsp:cNvPr id="0" name=""/>
        <dsp:cNvSpPr/>
      </dsp:nvSpPr>
      <dsp:spPr>
        <a:xfrm>
          <a:off x="8216321" y="1282034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20C25-049E-423F-A5CC-0D03FA0762D3}">
      <dsp:nvSpPr>
        <dsp:cNvPr id="0" name=""/>
        <dsp:cNvSpPr/>
      </dsp:nvSpPr>
      <dsp:spPr>
        <a:xfrm>
          <a:off x="7244216" y="1552858"/>
          <a:ext cx="1404920" cy="12059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510FC-C77D-4D7B-8A9F-347D52BB8555}">
      <dsp:nvSpPr>
        <dsp:cNvPr id="0" name=""/>
        <dsp:cNvSpPr/>
      </dsp:nvSpPr>
      <dsp:spPr>
        <a:xfrm>
          <a:off x="8216321" y="1560153"/>
          <a:ext cx="163604" cy="141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24" tIns="44762" rIns="89524" bIns="44762" numCol="1" anchor="t" anchorCtr="0" compatLnSpc="1">
            <a:prstTxWarp prst="textNoShape">
              <a:avLst/>
            </a:prstTxWarp>
          </a:bodyPr>
          <a:lstStyle>
            <a:lvl1pPr algn="l" defTabSz="8954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731" y="0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24" tIns="44762" rIns="89524" bIns="44762" numCol="1" anchor="t" anchorCtr="0" compatLnSpc="1">
            <a:prstTxWarp prst="textNoShape">
              <a:avLst/>
            </a:prstTxWarp>
          </a:bodyPr>
          <a:lstStyle>
            <a:lvl1pPr algn="r" defTabSz="8954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472"/>
            <a:ext cx="2917526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24" tIns="44762" rIns="89524" bIns="44762" numCol="1" anchor="b" anchorCtr="0" compatLnSpc="1">
            <a:prstTxWarp prst="textNoShape">
              <a:avLst/>
            </a:prstTxWarp>
          </a:bodyPr>
          <a:lstStyle>
            <a:lvl1pPr algn="l" defTabSz="8954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731" y="9370472"/>
            <a:ext cx="2917526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24" tIns="44762" rIns="89524" bIns="44762" numCol="1" anchor="b" anchorCtr="0" compatLnSpc="1">
            <a:prstTxWarp prst="textNoShape">
              <a:avLst/>
            </a:prstTxWarp>
          </a:bodyPr>
          <a:lstStyle>
            <a:lvl1pPr algn="r" defTabSz="895486">
              <a:defRPr sz="1200">
                <a:latin typeface="Arial" charset="0"/>
              </a:defRPr>
            </a:lvl1pPr>
          </a:lstStyle>
          <a:p>
            <a:pPr>
              <a:defRPr/>
            </a:pPr>
            <a:fld id="{F2DEB6D9-A36C-4EC8-A012-6485359733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178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t" anchorCtr="0" compatLnSpc="1">
            <a:prstTxWarp prst="textNoShape">
              <a:avLst/>
            </a:prstTxWarp>
          </a:bodyPr>
          <a:lstStyle>
            <a:lvl1pPr algn="l" defTabSz="94717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731" y="0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t" anchorCtr="0" compatLnSpc="1">
            <a:prstTxWarp prst="textNoShape">
              <a:avLst/>
            </a:prstTxWarp>
          </a:bodyPr>
          <a:lstStyle>
            <a:lvl1pPr algn="r" defTabSz="94717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782" y="4686002"/>
            <a:ext cx="5386200" cy="444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472"/>
            <a:ext cx="2917526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b" anchorCtr="0" compatLnSpc="1">
            <a:prstTxWarp prst="textNoShape">
              <a:avLst/>
            </a:prstTxWarp>
          </a:bodyPr>
          <a:lstStyle>
            <a:lvl1pPr algn="l" defTabSz="94717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731" y="9370472"/>
            <a:ext cx="2917526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b" anchorCtr="0" compatLnSpc="1">
            <a:prstTxWarp prst="textNoShape">
              <a:avLst/>
            </a:prstTxWarp>
          </a:bodyPr>
          <a:lstStyle>
            <a:lvl1pPr algn="r" defTabSz="947178">
              <a:defRPr sz="1300">
                <a:latin typeface="Arial" charset="0"/>
              </a:defRPr>
            </a:lvl1pPr>
          </a:lstStyle>
          <a:p>
            <a:pPr>
              <a:defRPr/>
            </a:pPr>
            <a:fld id="{82BA107F-6F80-47C1-95E5-A8F8A6DE3C4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289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7219" y="3583120"/>
            <a:ext cx="8239125" cy="492125"/>
          </a:xfrm>
        </p:spPr>
        <p:txBody>
          <a:bodyPr/>
          <a:lstStyle>
            <a:lvl1pPr marL="0" indent="0" algn="ctr">
              <a:buFontTx/>
              <a:buNone/>
              <a:defRPr sz="2000" smtClean="0">
                <a:solidFill>
                  <a:srgbClr val="464646"/>
                </a:solidFill>
              </a:defRPr>
            </a:lvl1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138" y="2924357"/>
            <a:ext cx="8239125" cy="509587"/>
          </a:xfrm>
        </p:spPr>
        <p:txBody>
          <a:bodyPr/>
          <a:lstStyle>
            <a:lvl1pPr>
              <a:defRPr smtClean="0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 </a:t>
            </a:r>
            <a:fld id="{2A1E1B4A-B8D0-4DF1-B52E-69A69A973325}" type="datetime1">
              <a:rPr lang="fi-FI" smtClean="0"/>
              <a:pPr>
                <a:defRPr/>
              </a:pPr>
              <a:t>25.3.2015</a:t>
            </a:fld>
            <a:r>
              <a:rPr lang="fi-FI" dirty="0" smtClean="0"/>
              <a:t>  Page </a:t>
            </a:r>
            <a:fld id="{3D206CF9-7B0B-46BE-A7F8-A3E4506BB46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6" b="27529"/>
          <a:stretch/>
        </p:blipFill>
        <p:spPr>
          <a:xfrm>
            <a:off x="471489" y="229961"/>
            <a:ext cx="1324211" cy="572725"/>
          </a:xfrm>
          <a:prstGeom prst="rect">
            <a:avLst/>
          </a:prstGeom>
        </p:spPr>
      </p:pic>
      <p:sp>
        <p:nvSpPr>
          <p:cNvPr id="10" name="Ellipsi 6"/>
          <p:cNvSpPr/>
          <p:nvPr userDrawn="1"/>
        </p:nvSpPr>
        <p:spPr bwMode="auto">
          <a:xfrm>
            <a:off x="1908143" y="511648"/>
            <a:ext cx="219600" cy="2196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2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93813"/>
            <a:ext cx="4038600" cy="4276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93813"/>
            <a:ext cx="4038600" cy="4276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25.3.2015</a:t>
            </a:fld>
            <a:r>
              <a:rPr lang="fi-FI" sz="800"/>
              <a:t>  Page </a:t>
            </a:r>
            <a:fld id="{A0C3BF9A-0CA7-4480-B906-DA1F9F412E82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9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25.3.2015</a:t>
            </a:fld>
            <a:r>
              <a:rPr lang="fi-FI" sz="800"/>
              <a:t>  Page </a:t>
            </a:r>
            <a:fld id="{54992FB8-7E72-4A98-B630-A47E8B13A455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7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25.3.2015</a:t>
            </a:fld>
            <a:r>
              <a:rPr lang="fi-FI" sz="800"/>
              <a:t>  Page </a:t>
            </a:r>
            <a:fld id="{F5D34F43-AC36-4399-81A8-6B0807CBA859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5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3813"/>
            <a:ext cx="8229600" cy="475297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 </a:t>
            </a:r>
            <a:fld id="{BCC369D7-AD67-4007-8CD9-AD74EEED516B}" type="datetime1">
              <a:rPr lang="fi-FI" sz="800"/>
              <a:pPr/>
              <a:t>25.3.2015</a:t>
            </a:fld>
            <a:r>
              <a:rPr lang="fi-FI" sz="800" dirty="0"/>
              <a:t>  Page </a:t>
            </a:r>
            <a:fld id="{5DD9209F-FA31-42D0-9C51-079867EBFC81}" type="slidenum">
              <a:rPr lang="fi-FI" sz="800"/>
              <a:pPr/>
              <a:t>‹#›</a:t>
            </a:fld>
            <a:endParaRPr lang="fi-FI" sz="8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71489" y="6388802"/>
            <a:ext cx="967292" cy="338400"/>
            <a:chOff x="471489" y="6388802"/>
            <a:chExt cx="967292" cy="338400"/>
          </a:xfrm>
        </p:grpSpPr>
        <p:pic>
          <p:nvPicPr>
            <p:cNvPr id="10" name="Kuv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471489" y="6388802"/>
              <a:ext cx="792536" cy="338400"/>
            </a:xfrm>
            <a:prstGeom prst="rect">
              <a:avLst/>
            </a:prstGeom>
          </p:spPr>
        </p:pic>
        <p:sp>
          <p:nvSpPr>
            <p:cNvPr id="11" name="Ellipsi 10"/>
            <p:cNvSpPr/>
            <p:nvPr userDrawn="1"/>
          </p:nvSpPr>
          <p:spPr bwMode="auto">
            <a:xfrm>
              <a:off x="1309181" y="6554261"/>
              <a:ext cx="129600" cy="1296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96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93813"/>
            <a:ext cx="4038600" cy="4752975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93813"/>
            <a:ext cx="4038600" cy="4752975"/>
          </a:xfr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rgbClr val="464646"/>
                </a:solidFill>
              </a:defRPr>
            </a:lvl1pPr>
            <a:lvl2pPr>
              <a:defRPr sz="1800">
                <a:solidFill>
                  <a:srgbClr val="464646"/>
                </a:solidFill>
              </a:defRPr>
            </a:lvl2pPr>
            <a:lvl3pPr>
              <a:defRPr sz="1600">
                <a:solidFill>
                  <a:srgbClr val="464646"/>
                </a:solidFill>
              </a:defRPr>
            </a:lvl3pPr>
            <a:lvl4pPr>
              <a:defRPr sz="1400">
                <a:solidFill>
                  <a:srgbClr val="464646"/>
                </a:solidFill>
              </a:defRPr>
            </a:lvl4pPr>
            <a:lvl5pPr>
              <a:defRPr sz="1200">
                <a:solidFill>
                  <a:srgbClr val="46464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25.3.2015</a:t>
            </a:fld>
            <a:r>
              <a:rPr lang="fi-FI" sz="800"/>
              <a:t>  Page </a:t>
            </a:r>
            <a:fld id="{A0C3BF9A-0CA7-4480-B906-DA1F9F412E82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71489" y="6388802"/>
            <a:ext cx="967292" cy="338400"/>
            <a:chOff x="471489" y="6388802"/>
            <a:chExt cx="967292" cy="338400"/>
          </a:xfrm>
        </p:grpSpPr>
        <p:pic>
          <p:nvPicPr>
            <p:cNvPr id="11" name="Kuv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471489" y="6388802"/>
              <a:ext cx="792536" cy="338400"/>
            </a:xfrm>
            <a:prstGeom prst="rect">
              <a:avLst/>
            </a:prstGeom>
          </p:spPr>
        </p:pic>
        <p:sp>
          <p:nvSpPr>
            <p:cNvPr id="12" name="Ellipsi 10"/>
            <p:cNvSpPr/>
            <p:nvPr userDrawn="1"/>
          </p:nvSpPr>
          <p:spPr bwMode="auto">
            <a:xfrm>
              <a:off x="1309181" y="6554261"/>
              <a:ext cx="129600" cy="1296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01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25.3.2015</a:t>
            </a:fld>
            <a:r>
              <a:rPr lang="fi-FI" sz="800"/>
              <a:t>  Page </a:t>
            </a:r>
            <a:fld id="{54992FB8-7E72-4A98-B630-A47E8B13A455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71489" y="6388802"/>
            <a:ext cx="967292" cy="338400"/>
            <a:chOff x="471489" y="6388802"/>
            <a:chExt cx="967292" cy="338400"/>
          </a:xfrm>
        </p:grpSpPr>
        <p:pic>
          <p:nvPicPr>
            <p:cNvPr id="9" name="Kuv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471489" y="6388802"/>
              <a:ext cx="792536" cy="338400"/>
            </a:xfrm>
            <a:prstGeom prst="rect">
              <a:avLst/>
            </a:prstGeom>
          </p:spPr>
        </p:pic>
        <p:sp>
          <p:nvSpPr>
            <p:cNvPr id="10" name="Ellipsi 10"/>
            <p:cNvSpPr/>
            <p:nvPr userDrawn="1"/>
          </p:nvSpPr>
          <p:spPr bwMode="auto">
            <a:xfrm>
              <a:off x="1309181" y="6554261"/>
              <a:ext cx="129600" cy="1296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33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184926"/>
            <a:ext cx="8229600" cy="6080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fld id="{BCC369D7-AD67-4007-8CD9-AD74EEED516B}" type="datetime1">
              <a:rPr lang="fi-FI" sz="800" smtClean="0"/>
              <a:pPr/>
              <a:t>25.3.2015</a:t>
            </a:fld>
            <a:r>
              <a:rPr lang="fi-FI" sz="800" smtClean="0"/>
              <a:t>  Page </a:t>
            </a:r>
            <a:fld id="{EB7EC751-C128-4BC6-B06C-92EC109D3C79}" type="slidenum">
              <a:rPr lang="fi-FI" sz="800" smtClean="0"/>
              <a:pPr/>
              <a:t>‹#›</a:t>
            </a:fld>
            <a:endParaRPr lang="fi-FI" sz="800" dirty="0"/>
          </a:p>
        </p:txBody>
      </p:sp>
      <p:cxnSp>
        <p:nvCxnSpPr>
          <p:cNvPr id="10" name="Suora yhdysviiva 9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Ellipsi 10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5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6379775"/>
            <a:ext cx="1055687" cy="3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8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25.3.2015</a:t>
            </a:fld>
            <a:r>
              <a:rPr lang="fi-FI" sz="800"/>
              <a:t>  Page </a:t>
            </a:r>
            <a:fld id="{F5D34F43-AC36-4399-81A8-6B0807CBA859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71489" y="6388802"/>
            <a:ext cx="967292" cy="338400"/>
            <a:chOff x="471489" y="6388802"/>
            <a:chExt cx="967292" cy="338400"/>
          </a:xfrm>
        </p:grpSpPr>
        <p:pic>
          <p:nvPicPr>
            <p:cNvPr id="8" name="Kuv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471489" y="6388802"/>
              <a:ext cx="792536" cy="338400"/>
            </a:xfrm>
            <a:prstGeom prst="rect">
              <a:avLst/>
            </a:prstGeom>
          </p:spPr>
        </p:pic>
        <p:sp>
          <p:nvSpPr>
            <p:cNvPr id="9" name="Ellipsi 10"/>
            <p:cNvSpPr/>
            <p:nvPr userDrawn="1"/>
          </p:nvSpPr>
          <p:spPr bwMode="auto">
            <a:xfrm>
              <a:off x="1309181" y="6554261"/>
              <a:ext cx="129600" cy="1296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4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Otsikko, sisältö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77404" cy="13716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47397" y="1962150"/>
            <a:ext cx="3600450" cy="3829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888524" y="1962151"/>
            <a:ext cx="3601915" cy="18383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888524" y="3952876"/>
            <a:ext cx="3601915" cy="18383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61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uzzle_0910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82625"/>
            <a:ext cx="2979738" cy="3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FCG_Finnish_Consulting_Group_va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091238"/>
            <a:ext cx="2655887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5146675"/>
            <a:ext cx="8239125" cy="492125"/>
          </a:xfrm>
        </p:spPr>
        <p:txBody>
          <a:bodyPr/>
          <a:lstStyle>
            <a:lvl1pPr marL="0" indent="0" algn="ctr">
              <a:buFontTx/>
              <a:buNone/>
              <a:defRPr sz="1800" smtClean="0"/>
            </a:lvl1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2" y="4557713"/>
            <a:ext cx="8239125" cy="509587"/>
          </a:xfrm>
        </p:spPr>
        <p:txBody>
          <a:bodyPr/>
          <a:lstStyle>
            <a:lvl1pPr>
              <a:defRPr smtClean="0"/>
            </a:lvl1pPr>
          </a:lstStyle>
          <a:p>
            <a:r>
              <a:rPr lang="fi-FI" smtClean="0"/>
              <a:t>Muokkaa perustyyl. napsautt.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 </a:t>
            </a:r>
            <a:fld id="{2A1E1B4A-B8D0-4DF1-B52E-69A69A973325}" type="datetime1">
              <a:rPr lang="fi-FI" smtClean="0"/>
              <a:pPr>
                <a:defRPr/>
              </a:pPr>
              <a:t>25.3.2015</a:t>
            </a:fld>
            <a:r>
              <a:rPr lang="fi-FI" dirty="0" smtClean="0"/>
              <a:t>  Page </a:t>
            </a:r>
            <a:fld id="{3D206CF9-7B0B-46BE-A7F8-A3E4506BB46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1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 </a:t>
            </a:r>
            <a:fld id="{BCC369D7-AD67-4007-8CD9-AD74EEED516B}" type="datetime1">
              <a:rPr lang="fi-FI" sz="800"/>
              <a:pPr/>
              <a:t>25.3.2015</a:t>
            </a:fld>
            <a:r>
              <a:rPr lang="fi-FI" sz="800" dirty="0"/>
              <a:t>  Page </a:t>
            </a:r>
            <a:fld id="{5DD9209F-FA31-42D0-9C51-079867EBFC81}" type="slidenum">
              <a:rPr lang="fi-FI" sz="800"/>
              <a:pPr/>
              <a:t>‹#›</a:t>
            </a:fld>
            <a:endParaRPr lang="fi-FI" sz="8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7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3813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038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perustyyl. napsautt.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07063" y="6491288"/>
            <a:ext cx="31797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DAEAF"/>
                </a:solidFill>
              </a:defRPr>
            </a:lvl1pPr>
          </a:lstStyle>
          <a:p>
            <a:r>
              <a:rPr lang="fi-FI" smtClean="0"/>
              <a:t> </a:t>
            </a:r>
            <a:fld id="{BCC369D7-AD67-4007-8CD9-AD74EEED516B}" type="datetime1">
              <a:rPr lang="fi-FI" sz="800" smtClean="0"/>
              <a:pPr/>
              <a:t>25.3.2015</a:t>
            </a:fld>
            <a:r>
              <a:rPr lang="fi-FI" sz="800" smtClean="0"/>
              <a:t>  Page </a:t>
            </a:r>
            <a:fld id="{EB7EC751-C128-4BC6-B06C-92EC109D3C79}" type="slidenum">
              <a:rPr lang="fi-FI" sz="800" smtClean="0"/>
              <a:pPr/>
              <a:t>‹#›</a:t>
            </a:fld>
            <a:endParaRPr lang="fi-FI" sz="800" dirty="0"/>
          </a:p>
        </p:txBody>
      </p:sp>
      <p:cxnSp>
        <p:nvCxnSpPr>
          <p:cNvPr id="7" name="Suora yhdysviiva 6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Ellipsi 5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1" r:id="rId3"/>
    <p:sldLayoutId id="2147483713" r:id="rId4"/>
    <p:sldLayoutId id="2147483720" r:id="rId5"/>
    <p:sldLayoutId id="2147483714" r:id="rId6"/>
    <p:sldLayoutId id="214748372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accent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9pPr>
    </p:titleStyle>
    <p:bodyStyle>
      <a:lvl1pPr marL="238125" indent="-238125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Char char="•"/>
        <a:defRPr sz="2000">
          <a:solidFill>
            <a:srgbClr val="464646"/>
          </a:solidFill>
          <a:latin typeface="+mn-lt"/>
          <a:ea typeface="+mn-ea"/>
          <a:cs typeface="+mn-cs"/>
        </a:defRPr>
      </a:lvl1pPr>
      <a:lvl2pPr marL="495300" indent="-25558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>
          <a:solidFill>
            <a:srgbClr val="464646"/>
          </a:solidFill>
          <a:latin typeface="+mn-lt"/>
        </a:defRPr>
      </a:lvl2pPr>
      <a:lvl3pPr marL="752475" indent="-25558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600">
          <a:solidFill>
            <a:srgbClr val="464646"/>
          </a:solidFill>
          <a:latin typeface="+mn-lt"/>
        </a:defRPr>
      </a:lvl3pPr>
      <a:lvl4pPr marL="990600" indent="-23653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400">
          <a:solidFill>
            <a:srgbClr val="464646"/>
          </a:solidFill>
          <a:latin typeface="+mn-lt"/>
        </a:defRPr>
      </a:lvl4pPr>
      <a:lvl5pPr marL="1162050" indent="-142875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400">
          <a:solidFill>
            <a:srgbClr val="464646"/>
          </a:solidFill>
          <a:latin typeface="+mn-lt"/>
        </a:defRPr>
      </a:lvl5pPr>
      <a:lvl6pPr marL="16192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764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336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908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3813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038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perustyyl. napsautt.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07063" y="6491288"/>
            <a:ext cx="31797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DAEAF"/>
                </a:solidFill>
              </a:defRPr>
            </a:lvl1pPr>
          </a:lstStyle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25.3.2015</a:t>
            </a:fld>
            <a:r>
              <a:rPr lang="fi-FI" sz="800" dirty="0" smtClean="0"/>
              <a:t>  Page </a:t>
            </a:r>
            <a:fld id="{EB7EC751-C128-4BC6-B06C-92EC109D3C79}" type="slidenum">
              <a:rPr lang="fi-FI" sz="800" smtClean="0"/>
              <a:pPr/>
              <a:t>‹#›</a:t>
            </a:fld>
            <a:endParaRPr lang="fi-FI" sz="800" dirty="0"/>
          </a:p>
        </p:txBody>
      </p:sp>
      <p:pic>
        <p:nvPicPr>
          <p:cNvPr id="2057" name="Picture 9" descr="FCG_Finnish_Consulting_Group_va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091238"/>
            <a:ext cx="2655887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8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9pPr>
    </p:titleStyle>
    <p:bodyStyle>
      <a:lvl1pPr marL="238125" indent="-2381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2555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752475" indent="-25558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990600" indent="-236538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1620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6192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764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336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908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aila.oksanen@fcg.fi" TargetMode="External"/><Relationship Id="rId2" Type="http://schemas.openxmlformats.org/officeDocument/2006/relationships/hyperlink" Target="mailto:taina.ketola@fcg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ri.poikonen@fcg.f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5503" y="3599206"/>
            <a:ext cx="8239125" cy="492125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Seminaari 25.3.2015</a:t>
            </a:r>
          </a:p>
          <a:p>
            <a:r>
              <a:rPr lang="fi-FI" sz="1200" dirty="0" smtClean="0">
                <a:solidFill>
                  <a:schemeClr val="tx1"/>
                </a:solidFill>
              </a:rPr>
              <a:t>Ari Kolehmainen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Nova </a:t>
            </a:r>
            <a:r>
              <a:rPr lang="fi-FI" dirty="0" err="1" smtClean="0"/>
              <a:t>Schola</a:t>
            </a:r>
            <a:r>
              <a:rPr lang="fi-FI" dirty="0" smtClean="0"/>
              <a:t> Finlandia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66" y="956733"/>
            <a:ext cx="1879601" cy="2067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962" y="350874"/>
            <a:ext cx="8308975" cy="569654"/>
          </a:xfrm>
        </p:spPr>
        <p:txBody>
          <a:bodyPr/>
          <a:lstStyle/>
          <a:p>
            <a:r>
              <a:rPr lang="fi-FI" sz="2400" b="1" dirty="0" smtClean="0"/>
              <a:t>Tulevaisuuden koulu?</a:t>
            </a:r>
            <a:r>
              <a:rPr lang="fi-FI" sz="4000" b="1" dirty="0" smtClean="0"/>
              <a:t>	</a:t>
            </a:r>
            <a:r>
              <a:rPr lang="fi-FI" sz="2800" b="1" dirty="0" smtClean="0"/>
              <a:t>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47763" y="1962150"/>
            <a:ext cx="3600450" cy="3829050"/>
          </a:xfrm>
        </p:spPr>
        <p:txBody>
          <a:bodyPr/>
          <a:lstStyle/>
          <a:p>
            <a:pPr marL="179388" lvl="1" indent="0">
              <a:buFontTx/>
              <a:buNone/>
            </a:pPr>
            <a:endParaRPr lang="fi-FI" sz="3600" smtClean="0">
              <a:solidFill>
                <a:schemeClr val="accent2"/>
              </a:solidFill>
            </a:endParaRPr>
          </a:p>
          <a:p>
            <a:pPr marL="179388" lvl="1" indent="0">
              <a:buFontTx/>
              <a:buNone/>
            </a:pPr>
            <a:r>
              <a:rPr lang="fi-FI" sz="1500" smtClean="0">
                <a:solidFill>
                  <a:schemeClr val="accent2"/>
                </a:solidFill>
              </a:rPr>
              <a:t> </a:t>
            </a:r>
          </a:p>
          <a:p>
            <a:pPr marL="0" indent="0"/>
            <a:endParaRPr lang="fi-FI" sz="2000" smtClean="0"/>
          </a:p>
        </p:txBody>
      </p:sp>
      <p:pic>
        <p:nvPicPr>
          <p:cNvPr id="26628" name="Sisällön paikkamerkki 6" descr="web2_0_600.jpg"/>
          <p:cNvPicPr>
            <a:picLocks noGrp="1" noChangeAspect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25912" y="2158408"/>
            <a:ext cx="3527247" cy="3834151"/>
          </a:xfrm>
        </p:spPr>
      </p:pic>
      <p:pic>
        <p:nvPicPr>
          <p:cNvPr id="26629" name="Sisällön paikkamerkki 10" descr="schooloffuture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8958" y="2148526"/>
            <a:ext cx="3922996" cy="3710014"/>
          </a:xfrm>
        </p:spPr>
      </p:pic>
      <p:sp>
        <p:nvSpPr>
          <p:cNvPr id="2" name="Rectangle 1"/>
          <p:cNvSpPr/>
          <p:nvPr/>
        </p:nvSpPr>
        <p:spPr>
          <a:xfrm>
            <a:off x="829339" y="997229"/>
            <a:ext cx="7070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b="1" dirty="0" err="1" smtClean="0"/>
              <a:t>Digitalisaalinen</a:t>
            </a:r>
            <a:r>
              <a:rPr lang="fi-FI" b="1" dirty="0" smtClean="0"/>
              <a:t> vallankumous (Asko </a:t>
            </a:r>
            <a:r>
              <a:rPr lang="fi-FI" b="1" dirty="0" err="1" smtClean="0"/>
              <a:t>Schray</a:t>
            </a:r>
            <a:r>
              <a:rPr lang="fi-FI" b="1" dirty="0"/>
              <a:t>)</a:t>
            </a:r>
            <a:r>
              <a:rPr lang="fi-FI" b="1" dirty="0" smtClean="0"/>
              <a:t>: ihmiskunnan kolmanneksi suurin kehitysaskel tulen keksimisen ja teollistumisen jälkeen.</a:t>
            </a:r>
            <a:endParaRPr lang="fi-FI" b="1" dirty="0" smtClean="0"/>
          </a:p>
          <a:p>
            <a:pPr algn="l"/>
            <a:endParaRPr lang="fi-FI" b="1" dirty="0" smtClean="0"/>
          </a:p>
          <a:p>
            <a:pPr lvl="0" algn="l"/>
            <a:r>
              <a:rPr lang="fi-FI" b="1" dirty="0" smtClean="0"/>
              <a:t>Tabletit</a:t>
            </a:r>
            <a:r>
              <a:rPr lang="fi-FI" b="1" dirty="0"/>
              <a:t>, pelit, digitaaliset materiaalit tulevat kuntiin, mitä valita, miten, millä hinnalla – keskeisiä kysymyksiä useissa kunnissa tällä </a:t>
            </a:r>
            <a:r>
              <a:rPr lang="fi-FI" b="1" dirty="0" smtClean="0"/>
              <a:t>hetkellä.</a:t>
            </a:r>
            <a:endParaRPr lang="fi-FI" b="1" dirty="0"/>
          </a:p>
          <a:p>
            <a:pPr algn="l"/>
            <a:endParaRPr lang="fi-FI" b="1" dirty="0" smtClean="0"/>
          </a:p>
          <a:p>
            <a:pPr algn="l"/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5881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Koulutuksesta vientimahdollisuuksia?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25.3.2015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11</a:t>
            </a:fld>
            <a:endParaRPr lang="fi-FI" sz="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44" y="1575448"/>
            <a:ext cx="5124893" cy="44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66" y="0"/>
            <a:ext cx="3750469" cy="1103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62" y="2259211"/>
            <a:ext cx="3564061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61" y="-121667"/>
            <a:ext cx="3794001" cy="246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7"/>
          <a:stretch>
            <a:fillRect/>
          </a:stretch>
        </p:blipFill>
        <p:spPr bwMode="auto">
          <a:xfrm>
            <a:off x="-272355" y="4723805"/>
            <a:ext cx="3936876" cy="216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42" y="-55810"/>
            <a:ext cx="4339828" cy="239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93" y="2342927"/>
            <a:ext cx="4313039" cy="238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90" y="4718224"/>
            <a:ext cx="4143375" cy="22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/>
          </p:cNvSpPr>
          <p:nvPr/>
        </p:nvSpPr>
        <p:spPr bwMode="auto">
          <a:xfrm>
            <a:off x="258961" y="1875234"/>
            <a:ext cx="3402211" cy="46434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800" dirty="0">
                <a:solidFill>
                  <a:srgbClr val="FFFFFF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Smart and emerging technologies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1080492" y="4259461"/>
            <a:ext cx="2527102" cy="46434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800">
                <a:solidFill>
                  <a:srgbClr val="FFFFFF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Natural and creative</a:t>
            </a:r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2178844" y="6402586"/>
            <a:ext cx="1482328" cy="46434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800">
                <a:solidFill>
                  <a:srgbClr val="FFFFFF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Co-operative</a:t>
            </a:r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6090047" y="4250531"/>
            <a:ext cx="2527102" cy="46434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800">
                <a:solidFill>
                  <a:srgbClr val="FFFFFF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High quality teaching</a:t>
            </a:r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23564" name="Rectangle 12"/>
          <p:cNvSpPr>
            <a:spLocks/>
          </p:cNvSpPr>
          <p:nvPr/>
        </p:nvSpPr>
        <p:spPr bwMode="auto">
          <a:xfrm>
            <a:off x="5688211" y="1875234"/>
            <a:ext cx="2937867" cy="46434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800">
                <a:solidFill>
                  <a:srgbClr val="FFFFFF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Experiential and innovative</a:t>
            </a:r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Gill Sans" charset="0"/>
              <a:cs typeface="Gill Sans" charset="0"/>
            </a:endParaRPr>
          </a:p>
        </p:txBody>
      </p:sp>
      <p:pic>
        <p:nvPicPr>
          <p:cNvPr id="15374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97" y="1414239"/>
            <a:ext cx="4295180" cy="424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Rectangle 14"/>
          <p:cNvSpPr>
            <a:spLocks/>
          </p:cNvSpPr>
          <p:nvPr/>
        </p:nvSpPr>
        <p:spPr bwMode="auto">
          <a:xfrm>
            <a:off x="5491758" y="6402586"/>
            <a:ext cx="3402211" cy="46434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800">
                <a:solidFill>
                  <a:srgbClr val="FFFFFF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Motivating to knowledge building</a:t>
            </a:r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3643313" y="6232922"/>
            <a:ext cx="1857375" cy="63400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Respecting </a:t>
            </a:r>
            <a:r>
              <a:rPr lang="en-US" sz="1800" dirty="0" smtClean="0">
                <a:solidFill>
                  <a:srgbClr val="FFFFFF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local </a:t>
            </a:r>
            <a:r>
              <a:rPr lang="en-US" sz="1800" dirty="0">
                <a:solidFill>
                  <a:srgbClr val="FFFFFF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culture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15377" name="Rectangle 16"/>
          <p:cNvSpPr>
            <a:spLocks/>
          </p:cNvSpPr>
          <p:nvPr/>
        </p:nvSpPr>
        <p:spPr bwMode="auto">
          <a:xfrm>
            <a:off x="273472" y="558105"/>
            <a:ext cx="692050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900" dirty="0">
                <a:ea typeface="Gill Sans" charset="0"/>
                <a:cs typeface="Gill Sans" charset="0"/>
              </a:rPr>
              <a:t>Finnish - Model School </a:t>
            </a:r>
            <a:r>
              <a:rPr lang="en-US" sz="3900" dirty="0" smtClean="0">
                <a:ea typeface="Gill Sans" charset="0"/>
                <a:cs typeface="Gill Sans" charset="0"/>
              </a:rPr>
              <a:t>Concept</a:t>
            </a:r>
            <a:endParaRPr lang="en-US" sz="3900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236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llipsi 63"/>
          <p:cNvSpPr/>
          <p:nvPr/>
        </p:nvSpPr>
        <p:spPr bwMode="auto">
          <a:xfrm>
            <a:off x="1402207" y="4475903"/>
            <a:ext cx="5986032" cy="89323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i-FI" i="1" dirty="0" smtClean="0">
                <a:solidFill>
                  <a:srgbClr val="000000"/>
                </a:solidFill>
              </a:rPr>
              <a:t>Vertaisverkoston kollektiivisen tiedon jakaminen </a:t>
            </a:r>
          </a:p>
          <a:p>
            <a:r>
              <a:rPr lang="fi-FI" i="1" dirty="0" smtClean="0">
                <a:solidFill>
                  <a:srgbClr val="000000"/>
                </a:solidFill>
              </a:rPr>
              <a:t>sähköisissä oppimisympäristöissä </a:t>
            </a:r>
            <a:endParaRPr lang="fi-FI" i="1" dirty="0">
              <a:solidFill>
                <a:srgbClr val="000000"/>
              </a:solidFill>
            </a:endParaRPr>
          </a:p>
        </p:txBody>
      </p:sp>
      <p:sp>
        <p:nvSpPr>
          <p:cNvPr id="50" name="Nuoli ylös ja alas 49"/>
          <p:cNvSpPr/>
          <p:nvPr/>
        </p:nvSpPr>
        <p:spPr bwMode="auto">
          <a:xfrm>
            <a:off x="6223667" y="2480732"/>
            <a:ext cx="181585" cy="2114552"/>
          </a:xfrm>
          <a:prstGeom prst="upDownArrow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9" name="Nuoli ylös ja alas 48"/>
          <p:cNvSpPr/>
          <p:nvPr/>
        </p:nvSpPr>
        <p:spPr bwMode="auto">
          <a:xfrm>
            <a:off x="4798563" y="2480732"/>
            <a:ext cx="181585" cy="2099735"/>
          </a:xfrm>
          <a:prstGeom prst="upDownArrow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4" name="Nuoli ylös ja alas 43"/>
          <p:cNvSpPr/>
          <p:nvPr/>
        </p:nvSpPr>
        <p:spPr bwMode="auto">
          <a:xfrm>
            <a:off x="3228302" y="2488140"/>
            <a:ext cx="181585" cy="2099735"/>
          </a:xfrm>
          <a:prstGeom prst="upDownArrow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61" name="Suora nuoliyhdysviiva 60"/>
          <p:cNvCxnSpPr/>
          <p:nvPr/>
        </p:nvCxnSpPr>
        <p:spPr bwMode="auto">
          <a:xfrm>
            <a:off x="8252759" y="3206749"/>
            <a:ext cx="8025" cy="1965959"/>
          </a:xfrm>
          <a:prstGeom prst="straightConnector1">
            <a:avLst/>
          </a:prstGeom>
          <a:ln>
            <a:solidFill>
              <a:srgbClr val="464646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uora nuoliyhdysviiva 54"/>
          <p:cNvCxnSpPr/>
          <p:nvPr/>
        </p:nvCxnSpPr>
        <p:spPr bwMode="auto">
          <a:xfrm>
            <a:off x="7706830" y="3162087"/>
            <a:ext cx="0" cy="2055281"/>
          </a:xfrm>
          <a:prstGeom prst="straightConnector1">
            <a:avLst/>
          </a:prstGeom>
          <a:ln>
            <a:solidFill>
              <a:srgbClr val="464646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uora nuoliyhdysviiva 57"/>
          <p:cNvCxnSpPr/>
          <p:nvPr/>
        </p:nvCxnSpPr>
        <p:spPr bwMode="auto">
          <a:xfrm>
            <a:off x="953159" y="3191933"/>
            <a:ext cx="4679" cy="1936325"/>
          </a:xfrm>
          <a:prstGeom prst="straightConnector1">
            <a:avLst/>
          </a:prstGeom>
          <a:ln>
            <a:solidFill>
              <a:srgbClr val="464646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Otsikko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 smtClean="0"/>
              <a:t>Nova </a:t>
            </a:r>
            <a:r>
              <a:rPr lang="fi-FI" sz="2000" dirty="0" err="1" smtClean="0"/>
              <a:t>Schola</a:t>
            </a:r>
            <a:r>
              <a:rPr lang="fi-FI" sz="2000" dirty="0" smtClean="0"/>
              <a:t> Finlandia –hankkeen työsuunnitelma, 1. vaihe</a:t>
            </a:r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25.3.2015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13</a:t>
            </a:fld>
            <a:endParaRPr lang="fi-FI" sz="800" dirty="0"/>
          </a:p>
        </p:txBody>
      </p:sp>
      <p:sp>
        <p:nvSpPr>
          <p:cNvPr id="11" name="Viisikulmio 10"/>
          <p:cNvSpPr/>
          <p:nvPr/>
        </p:nvSpPr>
        <p:spPr bwMode="auto">
          <a:xfrm>
            <a:off x="245533" y="2700866"/>
            <a:ext cx="8652934" cy="491067"/>
          </a:xfrm>
          <a:prstGeom prst="homePlat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Vinoneliö 11"/>
          <p:cNvSpPr/>
          <p:nvPr/>
        </p:nvSpPr>
        <p:spPr bwMode="auto">
          <a:xfrm>
            <a:off x="292100" y="2738966"/>
            <a:ext cx="271780" cy="219511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 rot="19541210">
            <a:off x="249644" y="1743518"/>
            <a:ext cx="2229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Suunnitteluseminaarit </a:t>
            </a:r>
          </a:p>
          <a:p>
            <a:r>
              <a:rPr lang="fi-FI" sz="1000" dirty="0" smtClean="0"/>
              <a:t>25.11. ja 20.1.</a:t>
            </a:r>
            <a:endParaRPr lang="fi-FI" sz="1000" dirty="0"/>
          </a:p>
        </p:txBody>
      </p:sp>
      <p:sp>
        <p:nvSpPr>
          <p:cNvPr id="14" name="Viisikulmio 13"/>
          <p:cNvSpPr/>
          <p:nvPr/>
        </p:nvSpPr>
        <p:spPr bwMode="auto">
          <a:xfrm>
            <a:off x="245533" y="3784600"/>
            <a:ext cx="948267" cy="508000"/>
          </a:xfrm>
          <a:prstGeom prst="homePlat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Käynnistys</a:t>
            </a:r>
          </a:p>
        </p:txBody>
      </p:sp>
      <p:sp>
        <p:nvSpPr>
          <p:cNvPr id="16" name="Viisikulmio 15"/>
          <p:cNvSpPr/>
          <p:nvPr/>
        </p:nvSpPr>
        <p:spPr bwMode="auto">
          <a:xfrm>
            <a:off x="1193800" y="3784600"/>
            <a:ext cx="1582373" cy="508000"/>
          </a:xfrm>
          <a:prstGeom prst="homePlate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Motivoitunut oppilas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ja oppiminen</a:t>
            </a:r>
          </a:p>
        </p:txBody>
      </p:sp>
      <p:sp>
        <p:nvSpPr>
          <p:cNvPr id="17" name="Viisikulmio 16"/>
          <p:cNvSpPr/>
          <p:nvPr/>
        </p:nvSpPr>
        <p:spPr bwMode="auto">
          <a:xfrm>
            <a:off x="7786651" y="3784600"/>
            <a:ext cx="948267" cy="508000"/>
          </a:xfrm>
          <a:prstGeom prst="homePlat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b="1" dirty="0" smtClean="0">
                <a:solidFill>
                  <a:schemeClr val="tx1"/>
                </a:solidFill>
                <a:latin typeface="Verdana" pitchFamily="34" charset="0"/>
              </a:rPr>
              <a:t>2. Vaihe</a:t>
            </a:r>
            <a:endParaRPr kumimoji="0" lang="fi-FI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Viisikulmio 19"/>
          <p:cNvSpPr/>
          <p:nvPr/>
        </p:nvSpPr>
        <p:spPr bwMode="auto">
          <a:xfrm>
            <a:off x="2776173" y="3784600"/>
            <a:ext cx="1683973" cy="508000"/>
          </a:xfrm>
          <a:prstGeom prst="homePlate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50" dirty="0" smtClean="0">
                <a:solidFill>
                  <a:schemeClr val="tx1"/>
                </a:solidFill>
                <a:latin typeface="Verdana" pitchFamily="34" charset="0"/>
              </a:rPr>
              <a:t>Opetussuunnitelman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50" dirty="0">
                <a:solidFill>
                  <a:schemeClr val="tx1"/>
                </a:solidFill>
                <a:latin typeface="Verdana" pitchFamily="34" charset="0"/>
              </a:rPr>
              <a:t>s</a:t>
            </a:r>
            <a:r>
              <a:rPr lang="fi-FI" sz="1050" dirty="0" smtClean="0">
                <a:solidFill>
                  <a:schemeClr val="tx1"/>
                </a:solidFill>
                <a:latin typeface="Verdana" pitchFamily="34" charset="0"/>
              </a:rPr>
              <a:t>oveltaminen koulussa</a:t>
            </a:r>
            <a:endParaRPr kumimoji="0" lang="fi-FI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Viisikulmio 20"/>
          <p:cNvSpPr/>
          <p:nvPr/>
        </p:nvSpPr>
        <p:spPr bwMode="auto">
          <a:xfrm>
            <a:off x="4460145" y="3784600"/>
            <a:ext cx="1734773" cy="507999"/>
          </a:xfrm>
          <a:prstGeom prst="homePlate">
            <a:avLst/>
          </a:prstGeom>
          <a:solidFill>
            <a:srgbClr val="00CC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Oppimisympäristöön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integroitunut teknologia</a:t>
            </a:r>
          </a:p>
        </p:txBody>
      </p:sp>
      <p:sp>
        <p:nvSpPr>
          <p:cNvPr id="22" name="Viisikulmio 21"/>
          <p:cNvSpPr/>
          <p:nvPr/>
        </p:nvSpPr>
        <p:spPr bwMode="auto">
          <a:xfrm>
            <a:off x="6194919" y="3784602"/>
            <a:ext cx="1582373" cy="507998"/>
          </a:xfrm>
          <a:prstGeom prst="homePlate">
            <a:avLst/>
          </a:prstGeom>
          <a:solidFill>
            <a:srgbClr val="CC33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Muuntuva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koulurakennus</a:t>
            </a:r>
          </a:p>
        </p:txBody>
      </p:sp>
      <p:sp>
        <p:nvSpPr>
          <p:cNvPr id="15" name="Vuokaaviosymboli: Useita dokumentteja 14"/>
          <p:cNvSpPr/>
          <p:nvPr/>
        </p:nvSpPr>
        <p:spPr bwMode="auto">
          <a:xfrm>
            <a:off x="7872129" y="2479696"/>
            <a:ext cx="626533" cy="711200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NSF-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malli</a:t>
            </a:r>
          </a:p>
        </p:txBody>
      </p:sp>
      <p:sp>
        <p:nvSpPr>
          <p:cNvPr id="32" name="Vuokaaviosymboli: Useita dokumentteja 31"/>
          <p:cNvSpPr/>
          <p:nvPr/>
        </p:nvSpPr>
        <p:spPr bwMode="auto">
          <a:xfrm>
            <a:off x="277128" y="5128258"/>
            <a:ext cx="1080063" cy="104140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Tarkennettu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NSF –</a:t>
            </a: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hanke-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suunnitelma</a:t>
            </a:r>
          </a:p>
        </p:txBody>
      </p:sp>
      <p:sp>
        <p:nvSpPr>
          <p:cNvPr id="34" name="Tekstiruutu 33"/>
          <p:cNvSpPr txBox="1"/>
          <p:nvPr/>
        </p:nvSpPr>
        <p:spPr>
          <a:xfrm rot="19541210">
            <a:off x="2275327" y="1568960"/>
            <a:ext cx="2702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000" dirty="0" smtClean="0"/>
              <a:t>Vertaisverkoston työskentely alkaa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000" dirty="0"/>
              <a:t>Paikallisten opetussuunnitelmien laadinta </a:t>
            </a:r>
            <a:r>
              <a:rPr lang="fi-FI" sz="1000" dirty="0" smtClean="0"/>
              <a:t>alkaa</a:t>
            </a:r>
            <a:endParaRPr lang="fi-FI" sz="1000" dirty="0"/>
          </a:p>
        </p:txBody>
      </p:sp>
      <p:sp>
        <p:nvSpPr>
          <p:cNvPr id="36" name="Tekstiruutu 35"/>
          <p:cNvSpPr txBox="1"/>
          <p:nvPr/>
        </p:nvSpPr>
        <p:spPr>
          <a:xfrm rot="19541210">
            <a:off x="3401943" y="2071222"/>
            <a:ext cx="1560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smtClean="0"/>
              <a:t>Teemaseminaari</a:t>
            </a:r>
            <a:endParaRPr lang="fi-FI" sz="1000" b="1" dirty="0"/>
          </a:p>
        </p:txBody>
      </p:sp>
      <p:sp>
        <p:nvSpPr>
          <p:cNvPr id="39" name="Tekstiruutu 38"/>
          <p:cNvSpPr txBox="1"/>
          <p:nvPr/>
        </p:nvSpPr>
        <p:spPr>
          <a:xfrm rot="19541210">
            <a:off x="6925916" y="1794955"/>
            <a:ext cx="197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/>
              <a:t>Teemaseminaari ja 1. vaiheen päätösseminaari</a:t>
            </a:r>
            <a:endParaRPr lang="fi-FI" sz="1000" b="1" dirty="0"/>
          </a:p>
        </p:txBody>
      </p:sp>
      <p:sp>
        <p:nvSpPr>
          <p:cNvPr id="42" name="Tekstiruutu 41"/>
          <p:cNvSpPr txBox="1"/>
          <p:nvPr/>
        </p:nvSpPr>
        <p:spPr>
          <a:xfrm rot="19541210">
            <a:off x="4205056" y="1551088"/>
            <a:ext cx="26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000" dirty="0" smtClean="0"/>
              <a:t>Vertaisverkoston työskentelyä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000" dirty="0" smtClean="0"/>
              <a:t>Paikallisten opetussuunnitelmien laadinta jatkuu</a:t>
            </a:r>
            <a:endParaRPr lang="fi-FI" sz="1000" dirty="0"/>
          </a:p>
        </p:txBody>
      </p:sp>
      <p:sp>
        <p:nvSpPr>
          <p:cNvPr id="43" name="Tekstiruutu 42"/>
          <p:cNvSpPr txBox="1"/>
          <p:nvPr/>
        </p:nvSpPr>
        <p:spPr>
          <a:xfrm rot="19541210">
            <a:off x="5882818" y="1568959"/>
            <a:ext cx="2654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000" dirty="0" smtClean="0"/>
              <a:t>Vertaisverkoston työskentelyä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000" dirty="0" smtClean="0"/>
              <a:t>Paikallisten opetussuunnitelmien viimeistely</a:t>
            </a:r>
            <a:endParaRPr lang="fi-FI" sz="1000" dirty="0"/>
          </a:p>
        </p:txBody>
      </p:sp>
      <p:sp>
        <p:nvSpPr>
          <p:cNvPr id="45" name="Pyöristetty suorakulmio 44"/>
          <p:cNvSpPr/>
          <p:nvPr/>
        </p:nvSpPr>
        <p:spPr bwMode="auto">
          <a:xfrm>
            <a:off x="1193802" y="3571397"/>
            <a:ext cx="1582370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Kevät 2015</a:t>
            </a:r>
          </a:p>
        </p:txBody>
      </p:sp>
      <p:sp>
        <p:nvSpPr>
          <p:cNvPr id="46" name="Pyöristetty suorakulmio 45"/>
          <p:cNvSpPr/>
          <p:nvPr/>
        </p:nvSpPr>
        <p:spPr bwMode="auto">
          <a:xfrm>
            <a:off x="241571" y="3571397"/>
            <a:ext cx="952229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Talvi 2014</a:t>
            </a:r>
          </a:p>
        </p:txBody>
      </p:sp>
      <p:sp>
        <p:nvSpPr>
          <p:cNvPr id="47" name="Pyöristetty suorakulmio 46"/>
          <p:cNvSpPr/>
          <p:nvPr/>
        </p:nvSpPr>
        <p:spPr bwMode="auto">
          <a:xfrm>
            <a:off x="2776171" y="3571397"/>
            <a:ext cx="3418747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dirty="0" smtClean="0">
                <a:solidFill>
                  <a:schemeClr val="tx1"/>
                </a:solidFill>
                <a:latin typeface="Verdana" pitchFamily="34" charset="0"/>
              </a:rPr>
              <a:t>Syksy </a:t>
            </a: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2015</a:t>
            </a:r>
          </a:p>
        </p:txBody>
      </p:sp>
      <p:sp>
        <p:nvSpPr>
          <p:cNvPr id="48" name="Pyöristetty suorakulmio 47"/>
          <p:cNvSpPr/>
          <p:nvPr/>
        </p:nvSpPr>
        <p:spPr bwMode="auto">
          <a:xfrm>
            <a:off x="6194919" y="3571397"/>
            <a:ext cx="1582373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dirty="0" smtClean="0">
                <a:solidFill>
                  <a:schemeClr val="tx1"/>
                </a:solidFill>
                <a:latin typeface="Verdana" pitchFamily="34" charset="0"/>
              </a:rPr>
              <a:t>Kevät </a:t>
            </a: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2016</a:t>
            </a:r>
          </a:p>
        </p:txBody>
      </p:sp>
      <p:sp>
        <p:nvSpPr>
          <p:cNvPr id="51" name="Pyöristetty suorakulmio 50"/>
          <p:cNvSpPr/>
          <p:nvPr/>
        </p:nvSpPr>
        <p:spPr bwMode="auto">
          <a:xfrm>
            <a:off x="7786651" y="3571397"/>
            <a:ext cx="948267" cy="21166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2016-2018</a:t>
            </a:r>
          </a:p>
        </p:txBody>
      </p:sp>
      <p:sp>
        <p:nvSpPr>
          <p:cNvPr id="52" name="Tekstiruutu 51"/>
          <p:cNvSpPr txBox="1"/>
          <p:nvPr/>
        </p:nvSpPr>
        <p:spPr>
          <a:xfrm rot="19541210">
            <a:off x="1538186" y="1956600"/>
            <a:ext cx="1468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/>
              <a:t>Aloitusseminaari Teemaseminaari</a:t>
            </a:r>
            <a:endParaRPr lang="fi-FI" sz="1000" b="1" dirty="0"/>
          </a:p>
        </p:txBody>
      </p:sp>
      <p:cxnSp>
        <p:nvCxnSpPr>
          <p:cNvPr id="53" name="Suora nuoliyhdysviiva 52"/>
          <p:cNvCxnSpPr/>
          <p:nvPr/>
        </p:nvCxnSpPr>
        <p:spPr bwMode="auto">
          <a:xfrm>
            <a:off x="7777292" y="3191933"/>
            <a:ext cx="9359" cy="1676400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Vuokaaviosymboli: Useita dokumentteja 55"/>
          <p:cNvSpPr/>
          <p:nvPr/>
        </p:nvSpPr>
        <p:spPr bwMode="auto">
          <a:xfrm>
            <a:off x="6668095" y="5247214"/>
            <a:ext cx="1084025" cy="929270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Väliarviointi,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raportti</a:t>
            </a:r>
          </a:p>
        </p:txBody>
      </p:sp>
      <p:sp>
        <p:nvSpPr>
          <p:cNvPr id="60" name="Vuokaaviosymboli: Useita dokumentteja 59"/>
          <p:cNvSpPr/>
          <p:nvPr/>
        </p:nvSpPr>
        <p:spPr bwMode="auto">
          <a:xfrm>
            <a:off x="7851718" y="5172708"/>
            <a:ext cx="1080063" cy="99695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Tarkennettu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toiminta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>
                <a:solidFill>
                  <a:schemeClr val="tx1"/>
                </a:solidFill>
                <a:latin typeface="Verdana" pitchFamily="34" charset="0"/>
              </a:rPr>
              <a:t>s</a:t>
            </a: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uunnitelma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000" dirty="0" smtClean="0">
                <a:solidFill>
                  <a:schemeClr val="tx1"/>
                </a:solidFill>
                <a:latin typeface="Verdana" pitchFamily="34" charset="0"/>
              </a:rPr>
              <a:t> 2016-2018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Vuokaaviosymboli: Useita dokumentteja 61"/>
          <p:cNvSpPr/>
          <p:nvPr/>
        </p:nvSpPr>
        <p:spPr bwMode="auto">
          <a:xfrm>
            <a:off x="775674" y="2480733"/>
            <a:ext cx="626533" cy="711200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Hanke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suunni-</a:t>
            </a:r>
            <a:endParaRPr kumimoji="0" lang="fi-F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telma</a:t>
            </a:r>
            <a:endParaRPr kumimoji="0" lang="fi-F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Tekstiruutu 53"/>
          <p:cNvSpPr txBox="1"/>
          <p:nvPr/>
        </p:nvSpPr>
        <p:spPr>
          <a:xfrm rot="19541210">
            <a:off x="5276320" y="2045228"/>
            <a:ext cx="1560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smtClean="0"/>
              <a:t>Teemaseminaari</a:t>
            </a:r>
            <a:endParaRPr lang="fi-FI" sz="1000" b="1" dirty="0"/>
          </a:p>
        </p:txBody>
      </p:sp>
      <p:sp>
        <p:nvSpPr>
          <p:cNvPr id="2" name="Pyöristetty suorakulmio 1"/>
          <p:cNvSpPr/>
          <p:nvPr/>
        </p:nvSpPr>
        <p:spPr bwMode="auto">
          <a:xfrm>
            <a:off x="5080766" y="2816101"/>
            <a:ext cx="960120" cy="284753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18.-19.11</a:t>
            </a: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.</a:t>
            </a:r>
          </a:p>
        </p:txBody>
      </p:sp>
      <p:sp>
        <p:nvSpPr>
          <p:cNvPr id="57" name="Pyöristetty suorakulmio 56"/>
          <p:cNvSpPr/>
          <p:nvPr/>
        </p:nvSpPr>
        <p:spPr bwMode="auto">
          <a:xfrm>
            <a:off x="3124485" y="2804825"/>
            <a:ext cx="960120" cy="284753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2.-3.9</a:t>
            </a: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.</a:t>
            </a:r>
          </a:p>
        </p:txBody>
      </p:sp>
      <p:sp>
        <p:nvSpPr>
          <p:cNvPr id="59" name="Pyöristetty suorakulmio 58"/>
          <p:cNvSpPr/>
          <p:nvPr/>
        </p:nvSpPr>
        <p:spPr bwMode="auto">
          <a:xfrm>
            <a:off x="6708261" y="2793726"/>
            <a:ext cx="960120" cy="284753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b="1" dirty="0" smtClean="0"/>
              <a:t>Huhtikuu</a:t>
            </a:r>
            <a:endParaRPr kumimoji="0" lang="fi-FI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5" name="Pyöristetty suorakulmio 64"/>
          <p:cNvSpPr/>
          <p:nvPr/>
        </p:nvSpPr>
        <p:spPr bwMode="auto">
          <a:xfrm>
            <a:off x="1493520" y="2800590"/>
            <a:ext cx="960120" cy="284753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25.-26.3</a:t>
            </a: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.</a:t>
            </a:r>
          </a:p>
        </p:txBody>
      </p:sp>
      <p:sp>
        <p:nvSpPr>
          <p:cNvPr id="66" name="Vinoneliö 65"/>
          <p:cNvSpPr/>
          <p:nvPr/>
        </p:nvSpPr>
        <p:spPr bwMode="auto">
          <a:xfrm>
            <a:off x="444500" y="2891366"/>
            <a:ext cx="271780" cy="219511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Yhteydenotot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Johtava konsultti Taina Ketola</a:t>
            </a: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044 298 2052, </a:t>
            </a:r>
          </a:p>
          <a:p>
            <a:pPr marL="0" indent="0" algn="ctr">
              <a:buNone/>
            </a:pPr>
            <a:r>
              <a:rPr lang="fi-FI" sz="1600" dirty="0" err="1" smtClean="0">
                <a:solidFill>
                  <a:schemeClr val="tx1"/>
                </a:solidFill>
                <a:hlinkClick r:id="rId2"/>
              </a:rPr>
              <a:t>taina.ketola@fcg.fi</a:t>
            </a:r>
            <a:endParaRPr lang="fi-FI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Johtava konsultti Raila Oksanen</a:t>
            </a: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050 4395619</a:t>
            </a:r>
          </a:p>
          <a:p>
            <a:pPr marL="0" indent="0" algn="ctr">
              <a:buNone/>
            </a:pPr>
            <a:r>
              <a:rPr lang="fi-FI" sz="1600" dirty="0" err="1" smtClean="0">
                <a:solidFill>
                  <a:schemeClr val="tx1"/>
                </a:solidFill>
                <a:hlinkClick r:id="rId3"/>
              </a:rPr>
              <a:t>raila.oksanen@fcg.fi</a:t>
            </a:r>
            <a:endParaRPr lang="fi-FI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Projektipäällikkö Jari Poikonen</a:t>
            </a: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040 761 7776</a:t>
            </a:r>
          </a:p>
          <a:p>
            <a:pPr marL="0" indent="0" algn="ctr">
              <a:buNone/>
            </a:pPr>
            <a:r>
              <a:rPr lang="fi-FI" sz="1600" dirty="0" err="1" smtClean="0">
                <a:solidFill>
                  <a:schemeClr val="tx1"/>
                </a:solidFill>
                <a:hlinkClick r:id="rId4"/>
              </a:rPr>
              <a:t>jari.poikonen@fcg.fi</a:t>
            </a:r>
            <a:endParaRPr lang="fi-FI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25.3.2015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14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4677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608012"/>
          </a:xfrm>
        </p:spPr>
        <p:txBody>
          <a:bodyPr/>
          <a:lstStyle/>
          <a:p>
            <a:r>
              <a:rPr lang="fi-FI" b="1" dirty="0" smtClean="0"/>
              <a:t>Lähtökohtia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2839"/>
            <a:ext cx="8229600" cy="5203950"/>
          </a:xfrm>
        </p:spPr>
        <p:txBody>
          <a:bodyPr/>
          <a:lstStyle/>
          <a:p>
            <a:endParaRPr lang="en-US" sz="1800" dirty="0" smtClean="0"/>
          </a:p>
          <a:p>
            <a:endParaRPr lang="fi-FI" sz="1400" b="1" dirty="0" smtClean="0"/>
          </a:p>
          <a:p>
            <a:r>
              <a:rPr lang="fi-FI" sz="1400" b="1" dirty="0" smtClean="0"/>
              <a:t>Laajasti ilmaistu </a:t>
            </a:r>
            <a:r>
              <a:rPr lang="fi-FI" sz="1400" dirty="0" smtClean="0"/>
              <a:t>tarve </a:t>
            </a:r>
            <a:r>
              <a:rPr lang="fi-FI" sz="1400" b="1" dirty="0" smtClean="0"/>
              <a:t>peruskoulun/-opetuksen uudistamisesta kotimaassa</a:t>
            </a:r>
          </a:p>
          <a:p>
            <a:pPr marL="0" indent="0">
              <a:buNone/>
            </a:pPr>
            <a:endParaRPr lang="fi-FI" sz="1600" b="1" dirty="0" smtClean="0"/>
          </a:p>
          <a:p>
            <a:pPr lvl="2"/>
            <a:r>
              <a:rPr lang="fi-FI" dirty="0" smtClean="0"/>
              <a:t>Suomen </a:t>
            </a:r>
            <a:r>
              <a:rPr lang="fi-FI" b="1" dirty="0" smtClean="0">
                <a:solidFill>
                  <a:srgbClr val="FF0000"/>
                </a:solidFill>
              </a:rPr>
              <a:t>PISA –</a:t>
            </a:r>
            <a:r>
              <a:rPr lang="fi-FI" dirty="0" smtClean="0">
                <a:solidFill>
                  <a:srgbClr val="FF0000"/>
                </a:solidFill>
              </a:rPr>
              <a:t>menestyksen pieni “</a:t>
            </a:r>
            <a:r>
              <a:rPr lang="fi-FI" b="1" dirty="0" smtClean="0">
                <a:solidFill>
                  <a:srgbClr val="FF0000"/>
                </a:solidFill>
              </a:rPr>
              <a:t>notkahdus</a:t>
            </a:r>
            <a:r>
              <a:rPr lang="fi-FI" b="1" dirty="0" smtClean="0"/>
              <a:t>”</a:t>
            </a:r>
          </a:p>
          <a:p>
            <a:pPr lvl="3"/>
            <a:r>
              <a:rPr lang="fi-FI" b="1" dirty="0"/>
              <a:t>OKM, Opetushallitus: </a:t>
            </a:r>
            <a:r>
              <a:rPr lang="fi-FI" dirty="0"/>
              <a:t>tavoite peruskoulun </a:t>
            </a:r>
            <a:r>
              <a:rPr lang="fi-FI" dirty="0" smtClean="0"/>
              <a:t>kehittämiseksi	</a:t>
            </a:r>
            <a:endParaRPr lang="fi-FI" b="1" dirty="0" smtClean="0"/>
          </a:p>
          <a:p>
            <a:pPr marL="496887" lvl="2" indent="0">
              <a:buNone/>
            </a:pPr>
            <a:endParaRPr lang="fi-FI" b="1" dirty="0" smtClean="0"/>
          </a:p>
          <a:p>
            <a:pPr lvl="2"/>
            <a:r>
              <a:rPr lang="fi-FI" b="1" dirty="0" smtClean="0">
                <a:solidFill>
                  <a:srgbClr val="FF0000"/>
                </a:solidFill>
              </a:rPr>
              <a:t>Oppimisympäristöt monipuolistuvat teknisen kehityksen </a:t>
            </a:r>
            <a:r>
              <a:rPr lang="fi-FI" dirty="0" smtClean="0"/>
              <a:t>myötä – tärkeää erilaisten oppimisympäristöjen mielekäs ja tehokas integrointi oppimisen näkökulmasta</a:t>
            </a:r>
          </a:p>
          <a:p>
            <a:pPr lvl="2"/>
            <a:endParaRPr lang="fi-FI" dirty="0"/>
          </a:p>
          <a:p>
            <a:pPr lvl="2"/>
            <a:r>
              <a:rPr lang="fi-FI" dirty="0"/>
              <a:t>Tarve opetuksen </a:t>
            </a:r>
            <a:r>
              <a:rPr lang="fi-FI" b="1" dirty="0">
                <a:solidFill>
                  <a:srgbClr val="FF0000"/>
                </a:solidFill>
              </a:rPr>
              <a:t>laadun kehittämiseen </a:t>
            </a:r>
            <a:r>
              <a:rPr lang="fi-FI" dirty="0"/>
              <a:t>ja </a:t>
            </a:r>
            <a:r>
              <a:rPr lang="fi-FI" b="1" dirty="0">
                <a:solidFill>
                  <a:srgbClr val="FF0000"/>
                </a:solidFill>
              </a:rPr>
              <a:t>kouluviihtyvyyden</a:t>
            </a:r>
            <a:r>
              <a:rPr lang="fi-FI" dirty="0"/>
              <a:t> lisäämiseen </a:t>
            </a:r>
          </a:p>
          <a:p>
            <a:pPr marL="496887" lvl="2" indent="0">
              <a:buNone/>
            </a:pPr>
            <a:endParaRPr lang="fi-FI" dirty="0" smtClean="0"/>
          </a:p>
          <a:p>
            <a:pPr lvl="2"/>
            <a:r>
              <a:rPr lang="fi-FI" dirty="0" smtClean="0"/>
              <a:t>Suomalaisen </a:t>
            </a:r>
            <a:r>
              <a:rPr lang="fi-FI" b="1" dirty="0" smtClean="0"/>
              <a:t>opetusosaamisen kiinnostus </a:t>
            </a:r>
            <a:r>
              <a:rPr lang="fi-FI" b="1" dirty="0" smtClean="0">
                <a:solidFill>
                  <a:srgbClr val="FF0000"/>
                </a:solidFill>
              </a:rPr>
              <a:t>kansainvälisillä </a:t>
            </a:r>
            <a:r>
              <a:rPr lang="fi-FI" dirty="0" smtClean="0"/>
              <a:t>markkinoilla suuri – sen säilyttäminen edellyttää suomalaisen koulun jatkuvaa kehittämistä </a:t>
            </a:r>
          </a:p>
          <a:p>
            <a:pPr marL="0" indent="0">
              <a:buNone/>
            </a:pPr>
            <a:endParaRPr lang="fi-FI" sz="1800" dirty="0" smtClean="0"/>
          </a:p>
          <a:p>
            <a:endParaRPr lang="en-US" sz="18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BCC369D7-AD67-4007-8CD9-AD74EEED516B}" type="datetime1">
              <a:rPr lang="fi-FI" sz="800" smtClean="0"/>
              <a:pPr/>
              <a:t>25.3.2015</a:t>
            </a:fld>
            <a:r>
              <a:rPr lang="en-US" sz="800" smtClean="0"/>
              <a:t>  Page </a:t>
            </a:r>
            <a:fld id="{5DD9209F-FA31-42D0-9C51-079867EBFC81}" type="slidenum">
              <a:rPr lang="fi-FI" sz="800" smtClean="0"/>
              <a:pPr/>
              <a:t>2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061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" y="379634"/>
            <a:ext cx="8229600" cy="608012"/>
          </a:xfrm>
        </p:spPr>
        <p:txBody>
          <a:bodyPr/>
          <a:lstStyle/>
          <a:p>
            <a:r>
              <a:rPr lang="fi-FI" sz="2000" b="1" dirty="0" smtClean="0"/>
              <a:t>Koulut ja koulujärjestelmä muutoksessa</a:t>
            </a:r>
            <a:endParaRPr lang="fi-FI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b="1" dirty="0" smtClean="0">
                <a:solidFill>
                  <a:schemeClr val="tx1"/>
                </a:solidFill>
              </a:rPr>
              <a:t>FCG: Koulurakennusten </a:t>
            </a:r>
            <a:r>
              <a:rPr lang="fi-FI" dirty="0" smtClean="0">
                <a:solidFill>
                  <a:schemeClr val="tx1"/>
                </a:solidFill>
              </a:rPr>
              <a:t>tyyppipiirustusten laatiminen 1950 –luvulla  </a:t>
            </a:r>
            <a:r>
              <a:rPr lang="fi-FI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fi-FI" dirty="0" smtClean="0">
                <a:solidFill>
                  <a:schemeClr val="tx1"/>
                </a:solidFill>
              </a:rPr>
              <a:t> niiden pohjalta rakennettiin kuntien toimesta n. 500 koulua eri puolille Suomea </a:t>
            </a:r>
          </a:p>
          <a:p>
            <a:pPr lvl="1"/>
            <a:endParaRPr lang="fi-FI" sz="2000" dirty="0">
              <a:solidFill>
                <a:schemeClr val="tx1"/>
              </a:solidFill>
            </a:endParaRPr>
          </a:p>
          <a:p>
            <a:pPr lvl="1"/>
            <a:endParaRPr lang="fi-FI" sz="2000" dirty="0" smtClean="0"/>
          </a:p>
          <a:p>
            <a:pPr lvl="1"/>
            <a:endParaRPr lang="fi-FI" sz="2000" dirty="0"/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pPr lvl="2"/>
            <a:endParaRPr lang="en-US" sz="1800" b="1" dirty="0" smtClean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25.3.2015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3</a:t>
            </a:fld>
            <a:endParaRPr lang="fi-FI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04" y="2285357"/>
            <a:ext cx="5666135" cy="368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0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228600"/>
            <a:ext cx="8308975" cy="968375"/>
          </a:xfrm>
        </p:spPr>
        <p:txBody>
          <a:bodyPr/>
          <a:lstStyle/>
          <a:p>
            <a:r>
              <a:rPr lang="fi-FI" b="1" dirty="0" smtClean="0"/>
              <a:t>1950-luvulta…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47763" y="1962150"/>
            <a:ext cx="3600450" cy="3829050"/>
          </a:xfrm>
        </p:spPr>
        <p:txBody>
          <a:bodyPr/>
          <a:lstStyle/>
          <a:p>
            <a:pPr marL="179388" lvl="1" indent="0">
              <a:buFontTx/>
              <a:buNone/>
            </a:pPr>
            <a:endParaRPr lang="fi-FI" sz="3600" smtClean="0">
              <a:solidFill>
                <a:schemeClr val="accent2"/>
              </a:solidFill>
            </a:endParaRPr>
          </a:p>
          <a:p>
            <a:pPr marL="179388" lvl="1" indent="0">
              <a:buFontTx/>
              <a:buNone/>
            </a:pPr>
            <a:r>
              <a:rPr lang="fi-FI" sz="1500" smtClean="0">
                <a:solidFill>
                  <a:schemeClr val="accent2"/>
                </a:solidFill>
              </a:rPr>
              <a:t> </a:t>
            </a:r>
          </a:p>
          <a:p>
            <a:pPr marL="0" indent="0"/>
            <a:endParaRPr lang="fi-FI" sz="2000" smtClean="0"/>
          </a:p>
        </p:txBody>
      </p:sp>
      <p:pic>
        <p:nvPicPr>
          <p:cNvPr id="7172" name="Picture 6" descr="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60404" y="1463517"/>
            <a:ext cx="4418861" cy="4552085"/>
          </a:xfrm>
        </p:spPr>
      </p:pic>
    </p:spTree>
    <p:extLst>
      <p:ext uri="{BB962C8B-B14F-4D97-AF65-F5344CB8AC3E}">
        <p14:creationId xmlns:p14="http://schemas.microsoft.com/office/powerpoint/2010/main" val="10418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Visio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Tavoitteena on rakentaa edellytyksiä, jotta voidaa</a:t>
            </a:r>
            <a:r>
              <a:rPr lang="fi-FI" dirty="0"/>
              <a:t>n</a:t>
            </a:r>
            <a:endParaRPr lang="fi-FI" dirty="0" smtClean="0"/>
          </a:p>
          <a:p>
            <a:pPr lvl="2"/>
            <a:endParaRPr lang="fi-FI" dirty="0" smtClean="0"/>
          </a:p>
          <a:p>
            <a:pPr lvl="2"/>
            <a:r>
              <a:rPr lang="fi-FI" sz="2000" dirty="0" smtClean="0"/>
              <a:t>aikaansaada maailman innovatiivisin, monipuolisesti kehittynein, parhaita oppimistuloksia tuottava koulu</a:t>
            </a:r>
          </a:p>
          <a:p>
            <a:pPr lvl="2"/>
            <a:endParaRPr lang="fi-FI" sz="2000" dirty="0"/>
          </a:p>
          <a:p>
            <a:pPr lvl="2"/>
            <a:r>
              <a:rPr lang="fi-FI" sz="2000" dirty="0"/>
              <a:t>j</a:t>
            </a:r>
            <a:r>
              <a:rPr lang="fi-FI" sz="2000" dirty="0" smtClean="0"/>
              <a:t>oka on monennettavissa Suomessa ja vietävissä kansainvälisesti</a:t>
            </a:r>
            <a:endParaRPr lang="fi-FI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82" y="3691059"/>
            <a:ext cx="1811032" cy="23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58" y="3691059"/>
            <a:ext cx="4272410" cy="23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499730" y="687978"/>
            <a:ext cx="8229600" cy="608012"/>
          </a:xfrm>
        </p:spPr>
        <p:txBody>
          <a:bodyPr/>
          <a:lstStyle/>
          <a:p>
            <a:r>
              <a:rPr lang="fi-FI" dirty="0" smtClean="0"/>
              <a:t>Nova </a:t>
            </a:r>
            <a:r>
              <a:rPr lang="fi-FI" dirty="0" err="1" smtClean="0"/>
              <a:t>Schola</a:t>
            </a:r>
            <a:r>
              <a:rPr lang="fi-FI" dirty="0" smtClean="0"/>
              <a:t> Finlandia teemat</a:t>
            </a:r>
            <a:br>
              <a:rPr lang="fi-FI" dirty="0" smtClean="0"/>
            </a:br>
            <a:r>
              <a:rPr lang="fi-FI" dirty="0" smtClean="0"/>
              <a:t>- Oppimisympäristöltään uusi koulu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25.3.2015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6</a:t>
            </a:fld>
            <a:endParaRPr lang="fi-FI" sz="800" dirty="0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48285"/>
              </p:ext>
            </p:extLst>
          </p:nvPr>
        </p:nvGraphicFramePr>
        <p:xfrm>
          <a:off x="599871" y="1336453"/>
          <a:ext cx="7848872" cy="474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474002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fi-FI" sz="14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21" y="2256866"/>
            <a:ext cx="5393069" cy="382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9730" y="1677691"/>
            <a:ext cx="8442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>
                <a:ea typeface="Verdana" panose="020B0604030504040204" pitchFamily="34" charset="0"/>
                <a:cs typeface="Verdana" panose="020B0604030504040204" pitchFamily="34" charset="0"/>
              </a:rPr>
              <a:t>Hankkeessa </a:t>
            </a:r>
            <a:r>
              <a:rPr lang="fi-FI" sz="1400" b="1" dirty="0">
                <a:ea typeface="Verdana" panose="020B0604030504040204" pitchFamily="34" charset="0"/>
                <a:cs typeface="Verdana" panose="020B0604030504040204" pitchFamily="34" charset="0"/>
              </a:rPr>
              <a:t>vertaisverkoston </a:t>
            </a:r>
            <a:r>
              <a:rPr lang="fi-FI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ja paikallisen työskentelyn </a:t>
            </a:r>
            <a:r>
              <a:rPr lang="fi-FI" sz="1400" b="1" dirty="0">
                <a:ea typeface="Verdana" panose="020B0604030504040204" pitchFamily="34" charset="0"/>
                <a:cs typeface="Verdana" panose="020B0604030504040204" pitchFamily="34" charset="0"/>
              </a:rPr>
              <a:t>vuorottelun</a:t>
            </a:r>
            <a:r>
              <a:rPr lang="fi-FI" sz="1400" dirty="0">
                <a:ea typeface="Verdana" panose="020B0604030504040204" pitchFamily="34" charset="0"/>
                <a:cs typeface="Verdana" panose="020B0604030504040204" pitchFamily="34" charset="0"/>
              </a:rPr>
              <a:t> avulla kehitetään </a:t>
            </a:r>
            <a:r>
              <a:rPr lang="fi-FI" sz="1400" b="1" dirty="0">
                <a:ea typeface="Verdana" panose="020B0604030504040204" pitchFamily="34" charset="0"/>
                <a:cs typeface="Verdana" panose="020B0604030504040204" pitchFamily="34" charset="0"/>
              </a:rPr>
              <a:t>koulujen oppimisympäristöjä</a:t>
            </a:r>
            <a:r>
              <a:rPr lang="fi-FI" sz="1400" dirty="0">
                <a:ea typeface="Verdana" panose="020B0604030504040204" pitchFamily="34" charset="0"/>
                <a:cs typeface="Verdana" panose="020B0604030504040204" pitchFamily="34" charset="0"/>
              </a:rPr>
              <a:t>. Päämääränä on </a:t>
            </a:r>
            <a:r>
              <a:rPr lang="fi-FI" sz="1400" b="1" dirty="0">
                <a:ea typeface="Verdana" panose="020B0604030504040204" pitchFamily="34" charset="0"/>
                <a:cs typeface="Verdana" panose="020B0604030504040204" pitchFamily="34" charset="0"/>
              </a:rPr>
              <a:t>kansallisesti innovatiivisten </a:t>
            </a:r>
            <a:r>
              <a:rPr lang="fi-FI" sz="1400" dirty="0">
                <a:ea typeface="Verdana" panose="020B0604030504040204" pitchFamily="34" charset="0"/>
                <a:cs typeface="Verdana" panose="020B0604030504040204" pitchFamily="34" charset="0"/>
              </a:rPr>
              <a:t>oppimisympäristöjen kehittäminen ja soveltaminen omiin kouluihin</a:t>
            </a:r>
            <a:r>
              <a:rPr lang="fi-FI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61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Nova </a:t>
            </a:r>
            <a:r>
              <a:rPr lang="fi-FI" b="1" dirty="0" err="1" smtClean="0"/>
              <a:t>Schola</a:t>
            </a:r>
            <a:r>
              <a:rPr lang="fi-FI" b="1" dirty="0" smtClean="0"/>
              <a:t>: auttamassa 2020 -luvulle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i-FI" b="1" dirty="0" smtClean="0">
              <a:solidFill>
                <a:schemeClr val="tx1"/>
              </a:solidFill>
            </a:endParaRPr>
          </a:p>
          <a:p>
            <a:pPr lvl="1"/>
            <a:endParaRPr lang="fi-FI" b="1" dirty="0" smtClean="0">
              <a:solidFill>
                <a:schemeClr val="tx1"/>
              </a:solidFill>
            </a:endParaRPr>
          </a:p>
          <a:p>
            <a:pPr lvl="1"/>
            <a:r>
              <a:rPr lang="fi-FI" sz="2000" dirty="0" smtClean="0"/>
              <a:t>Nova </a:t>
            </a:r>
            <a:r>
              <a:rPr lang="fi-FI" sz="2000" dirty="0" err="1" smtClean="0"/>
              <a:t>Schola</a:t>
            </a:r>
            <a:r>
              <a:rPr lang="fi-FI" sz="2000" dirty="0" smtClean="0"/>
              <a:t> Finlandia on päivitys tähän päivään; osaavat toimijat ovat </a:t>
            </a:r>
            <a:r>
              <a:rPr lang="fi-FI" sz="2000" b="1" dirty="0" smtClean="0"/>
              <a:t>yhdessä kehittämässä </a:t>
            </a:r>
            <a:r>
              <a:rPr lang="fi-FI" sz="2000" dirty="0" smtClean="0"/>
              <a:t>modernia oppimisympäristöä</a:t>
            </a:r>
          </a:p>
          <a:p>
            <a:pPr lvl="1"/>
            <a:endParaRPr lang="fi-FI" sz="2000" dirty="0" smtClean="0"/>
          </a:p>
          <a:p>
            <a:pPr lvl="1"/>
            <a:r>
              <a:rPr lang="fi-FI" sz="2000" b="1" dirty="0" smtClean="0"/>
              <a:t>Oppimisympäristöjen ja teknologian ohella koulutilat fokuksessa</a:t>
            </a:r>
            <a:r>
              <a:rPr lang="fi-FI" sz="2000" dirty="0" smtClean="0"/>
              <a:t>; kustannustehokkuus, muunneltavuus ja motivointi oppilaille</a:t>
            </a:r>
          </a:p>
          <a:p>
            <a:pPr lvl="1"/>
            <a:endParaRPr lang="fi-FI" sz="2000" dirty="0" smtClean="0"/>
          </a:p>
          <a:p>
            <a:pPr lvl="1"/>
            <a:endParaRPr lang="fi-FI" sz="2000" dirty="0" smtClean="0">
              <a:solidFill>
                <a:schemeClr val="tx1"/>
              </a:solidFill>
            </a:endParaRPr>
          </a:p>
          <a:p>
            <a:pPr lvl="2"/>
            <a:endParaRPr lang="fi-FI" sz="1800" b="1" dirty="0" smtClean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25.3.2015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7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5552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Nova </a:t>
            </a:r>
            <a:r>
              <a:rPr lang="fi-FI" b="1" dirty="0" err="1" smtClean="0"/>
              <a:t>Schola</a:t>
            </a:r>
            <a:r>
              <a:rPr lang="fi-FI" b="1" dirty="0" smtClean="0"/>
              <a:t>: auttamassa 2020 -luvulle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fi-FI" dirty="0" smtClean="0"/>
          </a:p>
          <a:p>
            <a:pPr lvl="0"/>
            <a:r>
              <a:rPr lang="fi-FI" b="1" dirty="0" smtClean="0"/>
              <a:t>Nova - </a:t>
            </a:r>
            <a:r>
              <a:rPr lang="fi-FI" b="1" dirty="0"/>
              <a:t>verkosto tarjoaa </a:t>
            </a:r>
            <a:endParaRPr lang="fi-FI" b="1" dirty="0" smtClean="0"/>
          </a:p>
          <a:p>
            <a:pPr lvl="1"/>
            <a:r>
              <a:rPr lang="fi-FI" dirty="0" smtClean="0"/>
              <a:t>työkalun </a:t>
            </a:r>
            <a:r>
              <a:rPr lang="fi-FI" dirty="0"/>
              <a:t>oppia muilta, </a:t>
            </a:r>
            <a:endParaRPr lang="fi-FI" dirty="0" smtClean="0"/>
          </a:p>
          <a:p>
            <a:pPr lvl="1"/>
            <a:r>
              <a:rPr lang="fi-FI" dirty="0" smtClean="0"/>
              <a:t>tutustua </a:t>
            </a:r>
            <a:r>
              <a:rPr lang="fi-FI" dirty="0"/>
              <a:t>parhaisiin käytänteisiin ja </a:t>
            </a:r>
            <a:endParaRPr lang="fi-FI" dirty="0" smtClean="0"/>
          </a:p>
          <a:p>
            <a:pPr lvl="1"/>
            <a:r>
              <a:rPr lang="fi-FI" dirty="0"/>
              <a:t>t</a:t>
            </a:r>
            <a:r>
              <a:rPr lang="fi-FI" dirty="0" smtClean="0"/>
              <a:t>unnistaa kokemukset </a:t>
            </a:r>
            <a:r>
              <a:rPr lang="fi-FI" dirty="0"/>
              <a:t>tulevaa käyttöä </a:t>
            </a:r>
            <a:r>
              <a:rPr lang="fi-FI" dirty="0" smtClean="0"/>
              <a:t>varten</a:t>
            </a:r>
          </a:p>
          <a:p>
            <a:pPr lvl="0"/>
            <a:endParaRPr lang="fi-FI" dirty="0"/>
          </a:p>
          <a:p>
            <a:r>
              <a:rPr lang="fi-FI" b="1" dirty="0"/>
              <a:t>V</a:t>
            </a:r>
            <a:r>
              <a:rPr lang="fi-FI" b="1" dirty="0" smtClean="0"/>
              <a:t>aatii </a:t>
            </a:r>
            <a:r>
              <a:rPr lang="fi-FI" dirty="0"/>
              <a:t>osallistujilta aktiivista otetta ja avointa mieltä, jotta hyöty suurin</a:t>
            </a:r>
          </a:p>
          <a:p>
            <a:pPr lvl="0"/>
            <a:endParaRPr lang="fi-FI" dirty="0" smtClean="0"/>
          </a:p>
          <a:p>
            <a:r>
              <a:rPr lang="fi-FI" b="1" dirty="0" smtClean="0"/>
              <a:t>Tavoitteena, </a:t>
            </a:r>
            <a:r>
              <a:rPr lang="fi-FI" dirty="0" smtClean="0"/>
              <a:t>että </a:t>
            </a:r>
          </a:p>
          <a:p>
            <a:pPr lvl="1"/>
            <a:r>
              <a:rPr lang="fi-FI" dirty="0" smtClean="0"/>
              <a:t>kokemukset </a:t>
            </a:r>
            <a:r>
              <a:rPr lang="fi-FI" dirty="0"/>
              <a:t>ja tiedot jalostuvat laajempaankin käyttöön </a:t>
            </a:r>
            <a:r>
              <a:rPr lang="fi-FI" dirty="0" smtClean="0"/>
              <a:t>(raportointi) valtakunnallisesti</a:t>
            </a:r>
            <a:endParaRPr lang="fi-FI" dirty="0"/>
          </a:p>
          <a:p>
            <a:pPr lvl="0"/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25.3.2015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8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7229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Nova </a:t>
            </a:r>
            <a:r>
              <a:rPr lang="fi-FI" dirty="0" err="1" smtClean="0"/>
              <a:t>Schola</a:t>
            </a:r>
            <a:r>
              <a:rPr lang="fi-FI" dirty="0" smtClean="0"/>
              <a:t> Finlandia –verkoston hyödyt koululle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25.3.2015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4992FB8-7E72-4A98-B630-A47E8B13A455}" type="slidenum">
              <a:rPr lang="fi-FI" sz="800" smtClean="0"/>
              <a:pPr/>
              <a:t>9</a:t>
            </a:fld>
            <a:endParaRPr lang="fi-FI" sz="800" dirty="0"/>
          </a:p>
        </p:txBody>
      </p:sp>
      <p:graphicFrame>
        <p:nvGraphicFramePr>
          <p:cNvPr id="10" name="Kaaviokuva 9"/>
          <p:cNvGraphicFramePr/>
          <p:nvPr>
            <p:extLst>
              <p:ext uri="{D42A27DB-BD31-4B8C-83A1-F6EECF244321}">
                <p14:modId xmlns:p14="http://schemas.microsoft.com/office/powerpoint/2010/main" val="3409330061"/>
              </p:ext>
            </p:extLst>
          </p:nvPr>
        </p:nvGraphicFramePr>
        <p:xfrm>
          <a:off x="137160" y="1333500"/>
          <a:ext cx="8656320" cy="493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0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FCG Konsultointi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005F92"/>
      </a:accent1>
      <a:accent2>
        <a:srgbClr val="5BC2EB"/>
      </a:accent2>
      <a:accent3>
        <a:srgbClr val="CBECF8"/>
      </a:accent3>
      <a:accent4>
        <a:srgbClr val="D8D8D8"/>
      </a:accent4>
      <a:accent5>
        <a:srgbClr val="2D7FBE"/>
      </a:accent5>
      <a:accent6>
        <a:srgbClr val="1896C8"/>
      </a:accent6>
      <a:hlink>
        <a:srgbClr val="005F92"/>
      </a:hlink>
      <a:folHlink>
        <a:srgbClr val="1896C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FCG">
      <a:dk1>
        <a:srgbClr val="000000"/>
      </a:dk1>
      <a:lt1>
        <a:srgbClr val="FFFFFF"/>
      </a:lt1>
      <a:dk2>
        <a:srgbClr val="005F92"/>
      </a:dk2>
      <a:lt2>
        <a:srgbClr val="E2E2E2"/>
      </a:lt2>
      <a:accent1>
        <a:srgbClr val="4087AD"/>
      </a:accent1>
      <a:accent2>
        <a:srgbClr val="7FAFC8"/>
      </a:accent2>
      <a:accent3>
        <a:srgbClr val="BFD7E4"/>
      </a:accent3>
      <a:accent4>
        <a:srgbClr val="E5EFF4"/>
      </a:accent4>
      <a:accent5>
        <a:srgbClr val="505152"/>
      </a:accent5>
      <a:accent6>
        <a:srgbClr val="898A8B"/>
      </a:accent6>
      <a:hlink>
        <a:srgbClr val="005F92"/>
      </a:hlink>
      <a:folHlink>
        <a:srgbClr val="7FAFC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2439</TotalTime>
  <Words>465</Words>
  <Application>Microsoft Office PowerPoint</Application>
  <PresentationFormat>On-screen Show (4:3)</PresentationFormat>
  <Paragraphs>151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Blank</vt:lpstr>
      <vt:lpstr>1_Blank</vt:lpstr>
      <vt:lpstr>Nova Schola Finlandia</vt:lpstr>
      <vt:lpstr>Lähtökohtia</vt:lpstr>
      <vt:lpstr>Koulut ja koulujärjestelmä muutoksessa</vt:lpstr>
      <vt:lpstr>1950-luvulta…</vt:lpstr>
      <vt:lpstr>Visio</vt:lpstr>
      <vt:lpstr>Nova Schola Finlandia teemat - Oppimisympäristöltään uusi koulu</vt:lpstr>
      <vt:lpstr>Nova Schola: auttamassa 2020 -luvulle</vt:lpstr>
      <vt:lpstr>Nova Schola: auttamassa 2020 -luvulle</vt:lpstr>
      <vt:lpstr>Nova Schola Finlandia –verkoston hyödyt koululle</vt:lpstr>
      <vt:lpstr>Tulevaisuuden koulu?  </vt:lpstr>
      <vt:lpstr>Koulutuksesta vientimahdollisuuksia?</vt:lpstr>
      <vt:lpstr>PowerPoint Presentation</vt:lpstr>
      <vt:lpstr>Nova Schola Finlandia –hankkeen työsuunnitelma, 1. vaihe</vt:lpstr>
      <vt:lpstr>Yhteydenotot</vt:lpstr>
    </vt:vector>
  </TitlesOfParts>
  <Company>FCG Finnish Consulting Group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Kytöaho Taina</dc:creator>
  <cp:lastModifiedBy>Kolehmainen Ari</cp:lastModifiedBy>
  <cp:revision>319</cp:revision>
  <cp:lastPrinted>2014-11-06T13:55:38Z</cp:lastPrinted>
  <dcterms:created xsi:type="dcterms:W3CDTF">2012-06-06T07:19:23Z</dcterms:created>
  <dcterms:modified xsi:type="dcterms:W3CDTF">2015-03-25T07:36:41Z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