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8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132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i-FI"/>
              <a:t>Muokkaa alaotsikon perustyyliä napsautt.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243963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735870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909887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746951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665277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445519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796267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tsiko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12066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tsiko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844079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amakuva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828269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tsikko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611258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inaus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621866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imikort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959020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arak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317066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kuvan sarak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7333615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5619201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1223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D1C2907-DDDC-4B0B-9308-33A1549E776E}" type="datetimeFigureOut">
              <a:rPr lang="fi-FI" smtClean="0"/>
              <a:t>16.8.2023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2083395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i-FI" dirty="0"/>
              <a:t>LAJINTUNTEMUS</a:t>
            </a:r>
          </a:p>
        </p:txBody>
      </p:sp>
      <p:sp>
        <p:nvSpPr>
          <p:cNvPr id="3" name="Alaotsikko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i-FI" b="1" dirty="0"/>
              <a:t>METSÄN PUUT JA KASVIT 5. LK</a:t>
            </a:r>
          </a:p>
        </p:txBody>
      </p:sp>
    </p:spTree>
    <p:extLst>
      <p:ext uri="{BB962C8B-B14F-4D97-AF65-F5344CB8AC3E}">
        <p14:creationId xmlns:p14="http://schemas.microsoft.com/office/powerpoint/2010/main" val="4218242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94318" y="667999"/>
            <a:ext cx="3670303" cy="5508964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575671"/>
            <a:ext cx="5181600" cy="3398683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7E14BEE5-486C-88E3-0275-1F7D9A2F27CA}"/>
              </a:ext>
            </a:extLst>
          </p:cNvPr>
          <p:cNvSpPr txBox="1"/>
          <p:nvPr/>
        </p:nvSpPr>
        <p:spPr>
          <a:xfrm>
            <a:off x="6212073" y="5186029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kuusi</a:t>
            </a:r>
          </a:p>
        </p:txBody>
      </p:sp>
    </p:spTree>
    <p:extLst>
      <p:ext uri="{BB962C8B-B14F-4D97-AF65-F5344CB8AC3E}">
        <p14:creationId xmlns:p14="http://schemas.microsoft.com/office/powerpoint/2010/main" val="1293370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isällön paikkamerkki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18305" y="447675"/>
            <a:ext cx="3821390" cy="5729288"/>
          </a:xfrm>
          <a:prstGeom prst="rect">
            <a:avLst/>
          </a:prstGeom>
        </p:spPr>
      </p:pic>
      <p:pic>
        <p:nvPicPr>
          <p:cNvPr id="8" name="Sisällön paikkamerkki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579721"/>
            <a:ext cx="5181600" cy="3465195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D377764D-BF95-C10A-5C68-9CCE9F49A8EF}"/>
              </a:ext>
            </a:extLst>
          </p:cNvPr>
          <p:cNvSpPr txBox="1"/>
          <p:nvPr/>
        </p:nvSpPr>
        <p:spPr>
          <a:xfrm>
            <a:off x="6217389" y="5186029"/>
            <a:ext cx="914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 err="1"/>
              <a:t>mäntyi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606721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359694"/>
            <a:ext cx="5181600" cy="3886200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593586"/>
            <a:ext cx="5181600" cy="3418416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7218099F-4996-6D18-F24D-57F08CB3C805}"/>
              </a:ext>
            </a:extLst>
          </p:cNvPr>
          <p:cNvSpPr txBox="1"/>
          <p:nvPr/>
        </p:nvSpPr>
        <p:spPr>
          <a:xfrm>
            <a:off x="6212073" y="5186029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kataja</a:t>
            </a:r>
          </a:p>
        </p:txBody>
      </p:sp>
    </p:spTree>
    <p:extLst>
      <p:ext uri="{BB962C8B-B14F-4D97-AF65-F5344CB8AC3E}">
        <p14:creationId xmlns:p14="http://schemas.microsoft.com/office/powerpoint/2010/main" val="3195864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553845"/>
            <a:ext cx="5181600" cy="3432810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222338" y="951722"/>
            <a:ext cx="3472172" cy="5225241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55B7F9B9-732D-1888-8B63-880C79D17FA3}"/>
              </a:ext>
            </a:extLst>
          </p:cNvPr>
          <p:cNvSpPr txBox="1"/>
          <p:nvPr/>
        </p:nvSpPr>
        <p:spPr>
          <a:xfrm>
            <a:off x="2166385" y="5505005"/>
            <a:ext cx="253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karhunsammal</a:t>
            </a:r>
          </a:p>
        </p:txBody>
      </p:sp>
    </p:spTree>
    <p:extLst>
      <p:ext uri="{BB962C8B-B14F-4D97-AF65-F5344CB8AC3E}">
        <p14:creationId xmlns:p14="http://schemas.microsoft.com/office/powerpoint/2010/main" val="2411800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isällön paikkamerkki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566863"/>
            <a:ext cx="5181600" cy="3454400"/>
          </a:xfrm>
          <a:prstGeom prst="rect">
            <a:avLst/>
          </a:prstGeom>
        </p:spPr>
      </p:pic>
      <p:pic>
        <p:nvPicPr>
          <p:cNvPr id="8" name="Sisällön paikkamerkki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351955"/>
            <a:ext cx="5181600" cy="3884216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3427655C-6299-C4D5-8C62-75057021003C}"/>
              </a:ext>
            </a:extLst>
          </p:cNvPr>
          <p:cNvSpPr txBox="1"/>
          <p:nvPr/>
        </p:nvSpPr>
        <p:spPr>
          <a:xfrm>
            <a:off x="1858040" y="5403995"/>
            <a:ext cx="2410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kynsisammal</a:t>
            </a:r>
          </a:p>
        </p:txBody>
      </p:sp>
    </p:spTree>
    <p:extLst>
      <p:ext uri="{BB962C8B-B14F-4D97-AF65-F5344CB8AC3E}">
        <p14:creationId xmlns:p14="http://schemas.microsoft.com/office/powerpoint/2010/main" val="658603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85875" y="1113631"/>
            <a:ext cx="4286250" cy="4286250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800850" y="1785144"/>
            <a:ext cx="3924300" cy="2943225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DCA72C07-67C7-8D0C-C0FC-2132121E59F9}"/>
              </a:ext>
            </a:extLst>
          </p:cNvPr>
          <p:cNvSpPr txBox="1"/>
          <p:nvPr/>
        </p:nvSpPr>
        <p:spPr>
          <a:xfrm>
            <a:off x="6865976" y="5215215"/>
            <a:ext cx="2033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seinäsammal</a:t>
            </a:r>
          </a:p>
        </p:txBody>
      </p:sp>
    </p:spTree>
    <p:extLst>
      <p:ext uri="{BB962C8B-B14F-4D97-AF65-F5344CB8AC3E}">
        <p14:creationId xmlns:p14="http://schemas.microsoft.com/office/powerpoint/2010/main" val="1801876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isällön paikkamerkki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26233" y="1626708"/>
            <a:ext cx="5181600" cy="3442885"/>
          </a:xfrm>
          <a:prstGeom prst="rect">
            <a:avLst/>
          </a:prstGeom>
        </p:spPr>
      </p:pic>
      <p:pic>
        <p:nvPicPr>
          <p:cNvPr id="8" name="Sisällön paikkamerkki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619875" y="1113631"/>
            <a:ext cx="4286250" cy="4286250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5CEEE76F-5E31-4586-0CDC-DA7D4B14F600}"/>
              </a:ext>
            </a:extLst>
          </p:cNvPr>
          <p:cNvSpPr txBox="1"/>
          <p:nvPr/>
        </p:nvSpPr>
        <p:spPr>
          <a:xfrm>
            <a:off x="1443371" y="5590066"/>
            <a:ext cx="2086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kerrossammal</a:t>
            </a:r>
          </a:p>
        </p:txBody>
      </p:sp>
    </p:spTree>
    <p:extLst>
      <p:ext uri="{BB962C8B-B14F-4D97-AF65-F5344CB8AC3E}">
        <p14:creationId xmlns:p14="http://schemas.microsoft.com/office/powerpoint/2010/main" val="4130461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47750" y="1624806"/>
            <a:ext cx="4762500" cy="3571875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681536"/>
            <a:ext cx="5181600" cy="3458416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9158DA49-A366-87B9-4CEF-55D3C597F648}"/>
              </a:ext>
            </a:extLst>
          </p:cNvPr>
          <p:cNvSpPr txBox="1"/>
          <p:nvPr/>
        </p:nvSpPr>
        <p:spPr>
          <a:xfrm>
            <a:off x="1555012" y="5600699"/>
            <a:ext cx="1714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mustikka</a:t>
            </a:r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789FB97B-471F-FA12-4518-36A5C820EB65}"/>
              </a:ext>
            </a:extLst>
          </p:cNvPr>
          <p:cNvSpPr txBox="1"/>
          <p:nvPr/>
        </p:nvSpPr>
        <p:spPr>
          <a:xfrm>
            <a:off x="6286500" y="5571478"/>
            <a:ext cx="1555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puolukka</a:t>
            </a:r>
          </a:p>
        </p:txBody>
      </p:sp>
    </p:spTree>
    <p:extLst>
      <p:ext uri="{BB962C8B-B14F-4D97-AF65-F5344CB8AC3E}">
        <p14:creationId xmlns:p14="http://schemas.microsoft.com/office/powerpoint/2010/main" val="11560530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657260"/>
            <a:ext cx="5181600" cy="3449818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62868" y="1790917"/>
            <a:ext cx="5656737" cy="3182504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A4C5A6DC-083B-DDD8-907A-E7B2BEE00503}"/>
              </a:ext>
            </a:extLst>
          </p:cNvPr>
          <p:cNvSpPr txBox="1"/>
          <p:nvPr/>
        </p:nvSpPr>
        <p:spPr>
          <a:xfrm>
            <a:off x="8360422" y="5190945"/>
            <a:ext cx="1452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juolukka</a:t>
            </a:r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A523D0CC-EF81-1D13-C186-FF00599C3FFB}"/>
              </a:ext>
            </a:extLst>
          </p:cNvPr>
          <p:cNvSpPr txBox="1"/>
          <p:nvPr/>
        </p:nvSpPr>
        <p:spPr>
          <a:xfrm>
            <a:off x="1900627" y="5323681"/>
            <a:ext cx="1255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kanerva</a:t>
            </a:r>
          </a:p>
        </p:txBody>
      </p:sp>
    </p:spTree>
    <p:extLst>
      <p:ext uri="{BB962C8B-B14F-4D97-AF65-F5344CB8AC3E}">
        <p14:creationId xmlns:p14="http://schemas.microsoft.com/office/powerpoint/2010/main" val="563757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668393"/>
            <a:ext cx="5181600" cy="3456127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96000" y="962973"/>
            <a:ext cx="5181600" cy="5181600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CE32F0EE-EDEB-603E-1B52-93A1D9C51B06}"/>
              </a:ext>
            </a:extLst>
          </p:cNvPr>
          <p:cNvSpPr txBox="1"/>
          <p:nvPr/>
        </p:nvSpPr>
        <p:spPr>
          <a:xfrm>
            <a:off x="2033362" y="5461332"/>
            <a:ext cx="1747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variksenmarja</a:t>
            </a:r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254F3E99-B201-4627-2D4D-A1F46C9EDF76}"/>
              </a:ext>
            </a:extLst>
          </p:cNvPr>
          <p:cNvSpPr txBox="1"/>
          <p:nvPr/>
        </p:nvSpPr>
        <p:spPr>
          <a:xfrm>
            <a:off x="6720348" y="5186029"/>
            <a:ext cx="1568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metsätähti</a:t>
            </a:r>
          </a:p>
        </p:txBody>
      </p:sp>
    </p:spTree>
    <p:extLst>
      <p:ext uri="{BB962C8B-B14F-4D97-AF65-F5344CB8AC3E}">
        <p14:creationId xmlns:p14="http://schemas.microsoft.com/office/powerpoint/2010/main" val="12878858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670526"/>
            <a:ext cx="5181600" cy="3432810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86308" y="1670526"/>
            <a:ext cx="5022394" cy="3480636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89B16071-B9E0-5A99-F11A-491AA21ACA7F}"/>
              </a:ext>
            </a:extLst>
          </p:cNvPr>
          <p:cNvSpPr txBox="1"/>
          <p:nvPr/>
        </p:nvSpPr>
        <p:spPr>
          <a:xfrm>
            <a:off x="8067367" y="5275006"/>
            <a:ext cx="2300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oravanmarja</a:t>
            </a:r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F6E0DDD5-9376-A0DC-2C7C-92A7DCCB567A}"/>
              </a:ext>
            </a:extLst>
          </p:cNvPr>
          <p:cNvSpPr txBox="1"/>
          <p:nvPr/>
        </p:nvSpPr>
        <p:spPr>
          <a:xfrm>
            <a:off x="2099188" y="5275006"/>
            <a:ext cx="323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käenkaali eli ketunleipä</a:t>
            </a:r>
          </a:p>
        </p:txBody>
      </p:sp>
    </p:spTree>
    <p:extLst>
      <p:ext uri="{BB962C8B-B14F-4D97-AF65-F5344CB8AC3E}">
        <p14:creationId xmlns:p14="http://schemas.microsoft.com/office/powerpoint/2010/main" val="1982431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96008" y="755650"/>
            <a:ext cx="4065984" cy="5421313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769077" y="1232218"/>
            <a:ext cx="5181600" cy="3884985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FA6A822B-1F7F-74A2-1EF5-36CC3206B9B4}"/>
              </a:ext>
            </a:extLst>
          </p:cNvPr>
          <p:cNvSpPr txBox="1"/>
          <p:nvPr/>
        </p:nvSpPr>
        <p:spPr>
          <a:xfrm>
            <a:off x="2318499" y="5377758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kielo</a:t>
            </a:r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2D911790-DF60-C55F-F928-53FC770849E4}"/>
              </a:ext>
            </a:extLst>
          </p:cNvPr>
          <p:cNvSpPr txBox="1"/>
          <p:nvPr/>
        </p:nvSpPr>
        <p:spPr>
          <a:xfrm>
            <a:off x="7745906" y="5441116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lillukka</a:t>
            </a:r>
          </a:p>
        </p:txBody>
      </p:sp>
    </p:spTree>
    <p:extLst>
      <p:ext uri="{BB962C8B-B14F-4D97-AF65-F5344CB8AC3E}">
        <p14:creationId xmlns:p14="http://schemas.microsoft.com/office/powerpoint/2010/main" val="2782895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41822" y="951722"/>
            <a:ext cx="3918930" cy="5225241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621631"/>
            <a:ext cx="5181600" cy="3886200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C9D4F975-5474-B8DF-4935-9326847EE677}"/>
              </a:ext>
            </a:extLst>
          </p:cNvPr>
          <p:cNvSpPr txBox="1"/>
          <p:nvPr/>
        </p:nvSpPr>
        <p:spPr>
          <a:xfrm>
            <a:off x="3370550" y="5397423"/>
            <a:ext cx="1786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sudenmarja</a:t>
            </a:r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5F8C4704-DC80-8772-8C32-B48A6C48CAA1}"/>
              </a:ext>
            </a:extLst>
          </p:cNvPr>
          <p:cNvSpPr txBox="1"/>
          <p:nvPr/>
        </p:nvSpPr>
        <p:spPr>
          <a:xfrm>
            <a:off x="7664245" y="5677642"/>
            <a:ext cx="2718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metsäkurjenpolvi</a:t>
            </a:r>
          </a:p>
        </p:txBody>
      </p:sp>
    </p:spTree>
    <p:extLst>
      <p:ext uri="{BB962C8B-B14F-4D97-AF65-F5344CB8AC3E}">
        <p14:creationId xmlns:p14="http://schemas.microsoft.com/office/powerpoint/2010/main" val="12521633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47750" y="1624806"/>
            <a:ext cx="4762500" cy="3571875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619875" y="1267619"/>
            <a:ext cx="4286250" cy="4286250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6B60440D-9A64-7926-61BE-2E63380E2CB7}"/>
              </a:ext>
            </a:extLst>
          </p:cNvPr>
          <p:cNvSpPr txBox="1"/>
          <p:nvPr/>
        </p:nvSpPr>
        <p:spPr>
          <a:xfrm>
            <a:off x="2642963" y="5431836"/>
            <a:ext cx="1604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kultapiisku</a:t>
            </a:r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22E29C13-1225-68DE-C721-41A3F252A4A4}"/>
              </a:ext>
            </a:extLst>
          </p:cNvPr>
          <p:cNvSpPr txBox="1"/>
          <p:nvPr/>
        </p:nvSpPr>
        <p:spPr>
          <a:xfrm>
            <a:off x="8163776" y="5707139"/>
            <a:ext cx="1285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vanamo</a:t>
            </a:r>
          </a:p>
        </p:txBody>
      </p:sp>
    </p:spTree>
    <p:extLst>
      <p:ext uri="{BB962C8B-B14F-4D97-AF65-F5344CB8AC3E}">
        <p14:creationId xmlns:p14="http://schemas.microsoft.com/office/powerpoint/2010/main" val="2012775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78365" y="1485900"/>
            <a:ext cx="5181600" cy="3886200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68AC43DD-BF82-AC80-1B23-AABE0182C2F7}"/>
              </a:ext>
            </a:extLst>
          </p:cNvPr>
          <p:cNvSpPr txBox="1"/>
          <p:nvPr/>
        </p:nvSpPr>
        <p:spPr>
          <a:xfrm>
            <a:off x="2143432" y="5628481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metsäorvokki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CBA4B32-209F-5D8A-A65C-1B4800B36E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689" y="1420239"/>
            <a:ext cx="6026283" cy="4017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kstiruutu 12">
            <a:extLst>
              <a:ext uri="{FF2B5EF4-FFF2-40B4-BE49-F238E27FC236}">
                <a16:creationId xmlns:a16="http://schemas.microsoft.com/office/drawing/2014/main" id="{12A8DCAC-A92F-8822-B7C5-EC39E19B2825}"/>
              </a:ext>
            </a:extLst>
          </p:cNvPr>
          <p:cNvSpPr txBox="1"/>
          <p:nvPr/>
        </p:nvSpPr>
        <p:spPr>
          <a:xfrm>
            <a:off x="6931627" y="5679871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metsäkastikka</a:t>
            </a:r>
          </a:p>
        </p:txBody>
      </p:sp>
    </p:spTree>
    <p:extLst>
      <p:ext uri="{BB962C8B-B14F-4D97-AF65-F5344CB8AC3E}">
        <p14:creationId xmlns:p14="http://schemas.microsoft.com/office/powerpoint/2010/main" val="11232446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67395" y="1474237"/>
            <a:ext cx="4297526" cy="3218996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93510" y="503238"/>
            <a:ext cx="4538980" cy="5673725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E5B88679-3B7A-72A8-7CD5-B14B9D59F65A}"/>
              </a:ext>
            </a:extLst>
          </p:cNvPr>
          <p:cNvSpPr txBox="1"/>
          <p:nvPr/>
        </p:nvSpPr>
        <p:spPr>
          <a:xfrm>
            <a:off x="1167395" y="5186029"/>
            <a:ext cx="4771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ahomansikka eli metsämansikka</a:t>
            </a:r>
          </a:p>
        </p:txBody>
      </p:sp>
    </p:spTree>
    <p:extLst>
      <p:ext uri="{BB962C8B-B14F-4D97-AF65-F5344CB8AC3E}">
        <p14:creationId xmlns:p14="http://schemas.microsoft.com/office/powerpoint/2010/main" val="2764829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73113" y="1438836"/>
            <a:ext cx="5181600" cy="3877141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299225"/>
            <a:ext cx="5181600" cy="4156363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8268F4CD-83A3-0757-612F-D93A88A0D1FC}"/>
              </a:ext>
            </a:extLst>
          </p:cNvPr>
          <p:cNvSpPr txBox="1"/>
          <p:nvPr/>
        </p:nvSpPr>
        <p:spPr>
          <a:xfrm>
            <a:off x="2143432" y="5628481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rauduskoivu</a:t>
            </a:r>
          </a:p>
        </p:txBody>
      </p:sp>
    </p:spTree>
    <p:extLst>
      <p:ext uri="{BB962C8B-B14F-4D97-AF65-F5344CB8AC3E}">
        <p14:creationId xmlns:p14="http://schemas.microsoft.com/office/powerpoint/2010/main" val="40012741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000250" y="1271588"/>
            <a:ext cx="2857500" cy="4286250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926104" y="652463"/>
            <a:ext cx="3673792" cy="5524500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AAD4F3DA-0FC1-B625-6FE3-35ADDFED2BEC}"/>
              </a:ext>
            </a:extLst>
          </p:cNvPr>
          <p:cNvSpPr txBox="1"/>
          <p:nvPr/>
        </p:nvSpPr>
        <p:spPr>
          <a:xfrm>
            <a:off x="2579366" y="5639113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hieskoivu</a:t>
            </a:r>
          </a:p>
        </p:txBody>
      </p:sp>
    </p:spTree>
    <p:extLst>
      <p:ext uri="{BB962C8B-B14F-4D97-AF65-F5344CB8AC3E}">
        <p14:creationId xmlns:p14="http://schemas.microsoft.com/office/powerpoint/2010/main" val="29372700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11723" y="732908"/>
            <a:ext cx="4170759" cy="5561013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614558" y="1725498"/>
            <a:ext cx="3068994" cy="3068994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2AC8D325-2C09-9A5D-21AF-953150CC1F71}"/>
              </a:ext>
            </a:extLst>
          </p:cNvPr>
          <p:cNvSpPr txBox="1"/>
          <p:nvPr/>
        </p:nvSpPr>
        <p:spPr>
          <a:xfrm>
            <a:off x="8486428" y="5346718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haapa</a:t>
            </a:r>
          </a:p>
        </p:txBody>
      </p:sp>
    </p:spTree>
    <p:extLst>
      <p:ext uri="{BB962C8B-B14F-4D97-AF65-F5344CB8AC3E}">
        <p14:creationId xmlns:p14="http://schemas.microsoft.com/office/powerpoint/2010/main" val="36743713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449201"/>
            <a:ext cx="5181600" cy="3884985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083434" y="858417"/>
            <a:ext cx="4019993" cy="4602892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5A102DA7-F554-80EA-6E06-9D9DDB9415D9}"/>
              </a:ext>
            </a:extLst>
          </p:cNvPr>
          <p:cNvSpPr txBox="1"/>
          <p:nvPr/>
        </p:nvSpPr>
        <p:spPr>
          <a:xfrm>
            <a:off x="2551814" y="5628481"/>
            <a:ext cx="1443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leppä</a:t>
            </a:r>
          </a:p>
        </p:txBody>
      </p:sp>
    </p:spTree>
    <p:extLst>
      <p:ext uri="{BB962C8B-B14F-4D97-AF65-F5344CB8AC3E}">
        <p14:creationId xmlns:p14="http://schemas.microsoft.com/office/powerpoint/2010/main" val="34785267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98376" y="495300"/>
            <a:ext cx="4261247" cy="5681663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412462"/>
            <a:ext cx="5181600" cy="3847338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F8B99F0C-3301-B299-84CA-53796115ABC8}"/>
              </a:ext>
            </a:extLst>
          </p:cNvPr>
          <p:cNvSpPr txBox="1"/>
          <p:nvPr/>
        </p:nvSpPr>
        <p:spPr>
          <a:xfrm>
            <a:off x="7746790" y="5585951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pihlaja</a:t>
            </a:r>
          </a:p>
        </p:txBody>
      </p:sp>
    </p:spTree>
    <p:extLst>
      <p:ext uri="{BB962C8B-B14F-4D97-AF65-F5344CB8AC3E}">
        <p14:creationId xmlns:p14="http://schemas.microsoft.com/office/powerpoint/2010/main" val="36481662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703263"/>
            <a:ext cx="5181600" cy="5181600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278842" y="1231641"/>
            <a:ext cx="3794448" cy="3415004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DC9A5483-8147-6E51-9E33-9224A67598DA}"/>
              </a:ext>
            </a:extLst>
          </p:cNvPr>
          <p:cNvSpPr txBox="1"/>
          <p:nvPr/>
        </p:nvSpPr>
        <p:spPr>
          <a:xfrm>
            <a:off x="8400693" y="5080904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vaahtera</a:t>
            </a:r>
          </a:p>
        </p:txBody>
      </p:sp>
    </p:spTree>
    <p:extLst>
      <p:ext uri="{BB962C8B-B14F-4D97-AF65-F5344CB8AC3E}">
        <p14:creationId xmlns:p14="http://schemas.microsoft.com/office/powerpoint/2010/main" val="12517976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455293"/>
            <a:ext cx="5181600" cy="3769614"/>
          </a:xfrm>
          <a:prstGeom prst="rect">
            <a:avLst/>
          </a:prstGeom>
        </p:spPr>
      </p:pic>
      <p:pic>
        <p:nvPicPr>
          <p:cNvPr id="14" name="Sisällön paikkamerkki 13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93498" y="1556902"/>
            <a:ext cx="5181600" cy="3433207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7FF0C9D0-D4C2-B6C9-A0C0-DF724C07EF2F}"/>
              </a:ext>
            </a:extLst>
          </p:cNvPr>
          <p:cNvSpPr txBox="1"/>
          <p:nvPr/>
        </p:nvSpPr>
        <p:spPr>
          <a:xfrm>
            <a:off x="2143432" y="5628481"/>
            <a:ext cx="2678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harmaaporonjäkälä</a:t>
            </a:r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CB497562-7961-814D-CFC1-3114BB48D37C}"/>
              </a:ext>
            </a:extLst>
          </p:cNvPr>
          <p:cNvSpPr txBox="1"/>
          <p:nvPr/>
        </p:nvSpPr>
        <p:spPr>
          <a:xfrm>
            <a:off x="7661730" y="5548736"/>
            <a:ext cx="2588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palleroporonjäkälä</a:t>
            </a:r>
          </a:p>
        </p:txBody>
      </p:sp>
    </p:spTree>
    <p:extLst>
      <p:ext uri="{BB962C8B-B14F-4D97-AF65-F5344CB8AC3E}">
        <p14:creationId xmlns:p14="http://schemas.microsoft.com/office/powerpoint/2010/main" val="32266845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80254" y="496371"/>
            <a:ext cx="4275534" cy="5700713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601431"/>
            <a:ext cx="5181600" cy="3450350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AF2EB8A1-7A38-1E3B-926B-2EA80B96139F}"/>
              </a:ext>
            </a:extLst>
          </p:cNvPr>
          <p:cNvSpPr txBox="1"/>
          <p:nvPr/>
        </p:nvSpPr>
        <p:spPr>
          <a:xfrm>
            <a:off x="2292288" y="6197084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hirvenjäkälä</a:t>
            </a:r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1150FA88-0440-DE54-396E-49E55004C3F6}"/>
              </a:ext>
            </a:extLst>
          </p:cNvPr>
          <p:cNvSpPr txBox="1"/>
          <p:nvPr/>
        </p:nvSpPr>
        <p:spPr>
          <a:xfrm>
            <a:off x="8580474" y="5171281"/>
            <a:ext cx="1358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naava</a:t>
            </a:r>
          </a:p>
        </p:txBody>
      </p:sp>
    </p:spTree>
    <p:extLst>
      <p:ext uri="{BB962C8B-B14F-4D97-AF65-F5344CB8AC3E}">
        <p14:creationId xmlns:p14="http://schemas.microsoft.com/office/powerpoint/2010/main" val="10617284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500188"/>
            <a:ext cx="5181600" cy="3886200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715250" y="2047875"/>
            <a:ext cx="2095500" cy="2790825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6A9FC988-7BEF-FA22-FBED-899216EB3971}"/>
              </a:ext>
            </a:extLst>
          </p:cNvPr>
          <p:cNvSpPr txBox="1"/>
          <p:nvPr/>
        </p:nvSpPr>
        <p:spPr>
          <a:xfrm>
            <a:off x="7959283" y="5059639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kallioimarre</a:t>
            </a:r>
          </a:p>
        </p:txBody>
      </p:sp>
    </p:spTree>
    <p:extLst>
      <p:ext uri="{BB962C8B-B14F-4D97-AF65-F5344CB8AC3E}">
        <p14:creationId xmlns:p14="http://schemas.microsoft.com/office/powerpoint/2010/main" val="8027175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401763"/>
            <a:ext cx="5181600" cy="3886200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638925" y="512763"/>
            <a:ext cx="4248150" cy="5664200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4996A13C-9007-C13E-C136-2EE112F058CC}"/>
              </a:ext>
            </a:extLst>
          </p:cNvPr>
          <p:cNvSpPr txBox="1"/>
          <p:nvPr/>
        </p:nvSpPr>
        <p:spPr>
          <a:xfrm>
            <a:off x="2143432" y="5628481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sananjalka</a:t>
            </a:r>
          </a:p>
        </p:txBody>
      </p:sp>
    </p:spTree>
    <p:extLst>
      <p:ext uri="{BB962C8B-B14F-4D97-AF65-F5344CB8AC3E}">
        <p14:creationId xmlns:p14="http://schemas.microsoft.com/office/powerpoint/2010/main" val="35412059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84781" y="592137"/>
            <a:ext cx="4368768" cy="5673725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61643" y="1807806"/>
            <a:ext cx="4623301" cy="3064588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3369D734-0E5A-340E-9886-BFA53FE4ACE3}"/>
              </a:ext>
            </a:extLst>
          </p:cNvPr>
          <p:cNvSpPr txBox="1"/>
          <p:nvPr/>
        </p:nvSpPr>
        <p:spPr>
          <a:xfrm>
            <a:off x="7714893" y="5543420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kotkansiipi</a:t>
            </a:r>
          </a:p>
        </p:txBody>
      </p:sp>
    </p:spTree>
    <p:extLst>
      <p:ext uri="{BB962C8B-B14F-4D97-AF65-F5344CB8AC3E}">
        <p14:creationId xmlns:p14="http://schemas.microsoft.com/office/powerpoint/2010/main" val="17996516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Sisällön paikkamerkki 7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422629" y="413032"/>
            <a:ext cx="3592285" cy="5911285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177087" y="987425"/>
            <a:ext cx="3171825" cy="4762500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AA34D2F7-0FBD-C6D9-83BB-7BA95836DB53}"/>
              </a:ext>
            </a:extLst>
          </p:cNvPr>
          <p:cNvSpPr txBox="1"/>
          <p:nvPr/>
        </p:nvSpPr>
        <p:spPr>
          <a:xfrm>
            <a:off x="7799953" y="5870575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/>
              <a:t>riidenlieko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0713143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Sisällön paikkamerkki 7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466563" y="1305752"/>
            <a:ext cx="3027898" cy="4190611"/>
          </a:xfrm>
          <a:prstGeom prst="rect">
            <a:avLst/>
          </a:prstGeom>
        </p:spPr>
      </p:pic>
      <p:pic>
        <p:nvPicPr>
          <p:cNvPr id="10" name="Sisällön paikkamerkki 9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850121" y="942392"/>
            <a:ext cx="3263503" cy="4917330"/>
          </a:xfrm>
          <a:prstGeom prst="rect">
            <a:avLst/>
          </a:prstGeom>
        </p:spPr>
      </p:pic>
      <p:sp>
        <p:nvSpPr>
          <p:cNvPr id="2" name="Tekstiruutu 1">
            <a:extLst>
              <a:ext uri="{FF2B5EF4-FFF2-40B4-BE49-F238E27FC236}">
                <a16:creationId xmlns:a16="http://schemas.microsoft.com/office/drawing/2014/main" id="{C2955C4C-2917-F6D1-B59B-70F9727702A3}"/>
              </a:ext>
            </a:extLst>
          </p:cNvPr>
          <p:cNvSpPr txBox="1"/>
          <p:nvPr/>
        </p:nvSpPr>
        <p:spPr>
          <a:xfrm>
            <a:off x="7268325" y="5814551"/>
            <a:ext cx="18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metsäkorte</a:t>
            </a:r>
          </a:p>
        </p:txBody>
      </p:sp>
    </p:spTree>
    <p:extLst>
      <p:ext uri="{BB962C8B-B14F-4D97-AF65-F5344CB8AC3E}">
        <p14:creationId xmlns:p14="http://schemas.microsoft.com/office/powerpoint/2010/main" val="27439501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i">
  <a:themeElements>
    <a:clrScheme name="Ioni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i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i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61</TotalTime>
  <Words>51</Words>
  <Application>Microsoft Office PowerPoint</Application>
  <PresentationFormat>Laajakuva</PresentationFormat>
  <Paragraphs>41</Paragraphs>
  <Slides>30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3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30</vt:i4>
      </vt:variant>
    </vt:vector>
  </HeadingPairs>
  <TitlesOfParts>
    <vt:vector size="34" baseType="lpstr">
      <vt:lpstr>Arial</vt:lpstr>
      <vt:lpstr>Century Gothic</vt:lpstr>
      <vt:lpstr>Wingdings 3</vt:lpstr>
      <vt:lpstr>Ioni</vt:lpstr>
      <vt:lpstr>LAJINTUNTEMUS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</vt:vector>
  </TitlesOfParts>
  <Company>Jyvaskyla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PowerPoint-esitys</dc:title>
  <dc:creator>Lohi Kaisu-Leena</dc:creator>
  <cp:lastModifiedBy>Kaisu-Leena Lohi</cp:lastModifiedBy>
  <cp:revision>8</cp:revision>
  <dcterms:created xsi:type="dcterms:W3CDTF">2019-08-21T10:55:48Z</dcterms:created>
  <dcterms:modified xsi:type="dcterms:W3CDTF">2023-08-16T14:16:45Z</dcterms:modified>
</cp:coreProperties>
</file>