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Näin teet sähköisen kokeen ABITTI.fi palvelulla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www.abitti.fi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01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 halutut kysymykset on luotu, voit </a:t>
            </a:r>
            <a:r>
              <a:rPr lang="fi-FI" dirty="0" err="1" smtClean="0"/>
              <a:t>esikatsella</a:t>
            </a:r>
            <a:r>
              <a:rPr lang="fi-FI" dirty="0" smtClean="0"/>
              <a:t> koetta!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51" y="2366963"/>
            <a:ext cx="6308897" cy="3424237"/>
          </a:xfrm>
        </p:spPr>
      </p:pic>
    </p:spTree>
    <p:extLst>
      <p:ext uri="{BB962C8B-B14F-4D97-AF65-F5344CB8AC3E}">
        <p14:creationId xmlns:p14="http://schemas.microsoft.com/office/powerpoint/2010/main" val="135777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Koetta voit muokata niin </a:t>
            </a:r>
            <a:r>
              <a:rPr lang="fi-FI" dirty="0" smtClean="0"/>
              <a:t>pitkään, </a:t>
            </a:r>
            <a:r>
              <a:rPr lang="fi-FI" dirty="0" smtClean="0"/>
              <a:t>kunnes olet ladannut tehtäväpaketin muistitikulle!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4" y="2366963"/>
            <a:ext cx="7073231" cy="3424237"/>
          </a:xfrm>
        </p:spPr>
      </p:pic>
    </p:spTree>
    <p:extLst>
      <p:ext uri="{BB962C8B-B14F-4D97-AF65-F5344CB8AC3E}">
        <p14:creationId xmlns:p14="http://schemas.microsoft.com/office/powerpoint/2010/main" val="3749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Varmistuksen varmistus!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35" y="2366963"/>
            <a:ext cx="6606929" cy="3424237"/>
          </a:xfrm>
        </p:spPr>
      </p:pic>
    </p:spTree>
    <p:extLst>
      <p:ext uri="{BB962C8B-B14F-4D97-AF65-F5344CB8AC3E}">
        <p14:creationId xmlns:p14="http://schemas.microsoft.com/office/powerpoint/2010/main" val="60290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Zip</a:t>
            </a:r>
            <a:r>
              <a:rPr lang="fi-FI" dirty="0" smtClean="0"/>
              <a:t>-tiedosto ladataan täältä!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54736"/>
            <a:ext cx="10363200" cy="1648691"/>
          </a:xfrm>
        </p:spPr>
      </p:pic>
    </p:spTree>
    <p:extLst>
      <p:ext uri="{BB962C8B-B14F-4D97-AF65-F5344CB8AC3E}">
        <p14:creationId xmlns:p14="http://schemas.microsoft.com/office/powerpoint/2010/main" val="141945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Ladattu </a:t>
            </a:r>
            <a:r>
              <a:rPr lang="fi-FI" dirty="0" err="1" smtClean="0"/>
              <a:t>zip</a:t>
            </a:r>
            <a:r>
              <a:rPr lang="fi-FI" dirty="0" smtClean="0"/>
              <a:t>-tiedosto ladataan muistitikulle!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57213"/>
            <a:ext cx="10363200" cy="3043736"/>
          </a:xfrm>
        </p:spPr>
      </p:pic>
      <p:cxnSp>
        <p:nvCxnSpPr>
          <p:cNvPr id="6" name="Suora nuoliyhdysviiva 5"/>
          <p:cNvCxnSpPr/>
          <p:nvPr/>
        </p:nvCxnSpPr>
        <p:spPr>
          <a:xfrm>
            <a:off x="3580327" y="3979572"/>
            <a:ext cx="2498501" cy="360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5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 kokeet on pidetty niin voit tuoda vastauspaketit samalle sivulle arvioitavaksi.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23" y="2366963"/>
            <a:ext cx="8249954" cy="3424237"/>
          </a:xfrm>
        </p:spPr>
      </p:pic>
    </p:spTree>
    <p:extLst>
      <p:ext uri="{BB962C8B-B14F-4D97-AF65-F5344CB8AC3E}">
        <p14:creationId xmlns:p14="http://schemas.microsoft.com/office/powerpoint/2010/main" val="247252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Tikku irti koneesta ja kohti koetta!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6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Tarvitset tyhjän muistitikun jonka laitat koneeseen kiinni!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20195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Ensin abitti.fi sivustolle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9" y="2366963"/>
            <a:ext cx="8850782" cy="3424237"/>
          </a:xfrm>
        </p:spPr>
      </p:pic>
    </p:spTree>
    <p:extLst>
      <p:ext uri="{BB962C8B-B14F-4D97-AF65-F5344CB8AC3E}">
        <p14:creationId xmlns:p14="http://schemas.microsoft.com/office/powerpoint/2010/main" val="12538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Rekisteröidy palveluun ja klikkaa sähköpostistasi varmennus linkkiä!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99" y="2366963"/>
            <a:ext cx="7599402" cy="3424237"/>
          </a:xfrm>
        </p:spPr>
      </p:pic>
    </p:spTree>
    <p:extLst>
      <p:ext uri="{BB962C8B-B14F-4D97-AF65-F5344CB8AC3E}">
        <p14:creationId xmlns:p14="http://schemas.microsoft.com/office/powerpoint/2010/main" val="129498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Kirjaudu sisälle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47760"/>
            <a:ext cx="10363200" cy="1262642"/>
          </a:xfrm>
        </p:spPr>
      </p:pic>
    </p:spTree>
    <p:extLst>
      <p:ext uri="{BB962C8B-B14F-4D97-AF65-F5344CB8AC3E}">
        <p14:creationId xmlns:p14="http://schemas.microsoft.com/office/powerpoint/2010/main" val="372164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Kurssille sekä kokeelle nimi!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45" y="2366963"/>
            <a:ext cx="9363909" cy="3424237"/>
          </a:xfrm>
        </p:spPr>
      </p:pic>
    </p:spTree>
    <p:extLst>
      <p:ext uri="{BB962C8B-B14F-4D97-AF65-F5344CB8AC3E}">
        <p14:creationId xmlns:p14="http://schemas.microsoft.com/office/powerpoint/2010/main" val="37927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Kokeen teko alkakoon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41371"/>
            <a:ext cx="10363200" cy="2475420"/>
          </a:xfrm>
        </p:spPr>
      </p:pic>
    </p:spTree>
    <p:extLst>
      <p:ext uri="{BB962C8B-B14F-4D97-AF65-F5344CB8AC3E}">
        <p14:creationId xmlns:p14="http://schemas.microsoft.com/office/powerpoint/2010/main" val="310639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Kokeelle nimi, ohjeet ja sitten ne kysymykset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8" y="2366963"/>
            <a:ext cx="5750544" cy="3424237"/>
          </a:xfrm>
        </p:spPr>
      </p:pic>
    </p:spTree>
    <p:extLst>
      <p:ext uri="{BB962C8B-B14F-4D97-AF65-F5344CB8AC3E}">
        <p14:creationId xmlns:p14="http://schemas.microsoft.com/office/powerpoint/2010/main" val="68888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Kysymykset… siihen voi laittaa mitä </a:t>
            </a:r>
            <a:r>
              <a:rPr lang="fi-FI" dirty="0" smtClean="0"/>
              <a:t>vain,</a:t>
            </a:r>
            <a:br>
              <a:rPr lang="fi-FI" dirty="0" smtClean="0"/>
            </a:br>
            <a:r>
              <a:rPr lang="fi-FI" dirty="0" smtClean="0"/>
              <a:t> </a:t>
            </a:r>
            <a:r>
              <a:rPr lang="fi-FI" dirty="0" smtClean="0"/>
              <a:t>jos osaa html kieltä!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44" y="2366963"/>
            <a:ext cx="6256911" cy="3424237"/>
          </a:xfrm>
        </p:spPr>
      </p:pic>
    </p:spTree>
    <p:extLst>
      <p:ext uri="{BB962C8B-B14F-4D97-AF65-F5344CB8AC3E}">
        <p14:creationId xmlns:p14="http://schemas.microsoft.com/office/powerpoint/2010/main" val="2669206365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25</TotalTime>
  <Words>105</Words>
  <Application>Microsoft Office PowerPoint</Application>
  <PresentationFormat>Laajakuva</PresentationFormat>
  <Paragraphs>17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Tw Cen MT</vt:lpstr>
      <vt:lpstr>Pisara</vt:lpstr>
      <vt:lpstr>Näin teet sähköisen kokeen ABITTI.fi palvelulla</vt:lpstr>
      <vt:lpstr>Tarvitset tyhjän muistitikun jonka laitat koneeseen kiinni!</vt:lpstr>
      <vt:lpstr>Ensin abitti.fi sivustolle</vt:lpstr>
      <vt:lpstr>Rekisteröidy palveluun ja klikkaa sähköpostistasi varmennus linkkiä! </vt:lpstr>
      <vt:lpstr>Kirjaudu sisälle</vt:lpstr>
      <vt:lpstr>Kurssille sekä kokeelle nimi!</vt:lpstr>
      <vt:lpstr>Kokeen teko alkakoon</vt:lpstr>
      <vt:lpstr>Kokeelle nimi, ohjeet ja sitten ne kysymykset</vt:lpstr>
      <vt:lpstr>Kysymykset… siihen voi laittaa mitä vain,  jos osaa html kieltä! </vt:lpstr>
      <vt:lpstr>Kun halutut kysymykset on luotu, voit esikatsella koetta!</vt:lpstr>
      <vt:lpstr>Koetta voit muokata niin pitkään, kunnes olet ladannut tehtäväpaketin muistitikulle!</vt:lpstr>
      <vt:lpstr>Varmistuksen varmistus!</vt:lpstr>
      <vt:lpstr>Zip-tiedosto ladataan täältä!</vt:lpstr>
      <vt:lpstr>Ladattu zip-tiedosto ladataan muistitikulle!</vt:lpstr>
      <vt:lpstr>Kun kokeet on pidetty niin voit tuoda vastauspaketit samalle sivulle arvioitavaksi.</vt:lpstr>
      <vt:lpstr>Tikku irti koneesta ja kohti koetta!</vt:lpstr>
    </vt:vector>
  </TitlesOfParts>
  <Company>Konneveden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Näin teet sähköisen koneen ABITTI.fi palvelulla</dc:title>
  <dc:creator>Petri Jämsen</dc:creator>
  <cp:lastModifiedBy>Järjestelmänvalvoja</cp:lastModifiedBy>
  <cp:revision>4</cp:revision>
  <dcterms:created xsi:type="dcterms:W3CDTF">2015-02-10T05:24:54Z</dcterms:created>
  <dcterms:modified xsi:type="dcterms:W3CDTF">2015-02-11T11:00:54Z</dcterms:modified>
</cp:coreProperties>
</file>