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5FCF-D3A7-4D96-A860-5E72054C163B}" type="datetimeFigureOut">
              <a:rPr lang="fi-FI" smtClean="0"/>
              <a:t>25.9.2019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22B6-C7AF-49E3-83BB-1DAA3E5C8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1297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5FCF-D3A7-4D96-A860-5E72054C163B}" type="datetimeFigureOut">
              <a:rPr lang="fi-FI" smtClean="0"/>
              <a:t>25.9.2019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22B6-C7AF-49E3-83BB-1DAA3E5C8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9802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5FCF-D3A7-4D96-A860-5E72054C163B}" type="datetimeFigureOut">
              <a:rPr lang="fi-FI" smtClean="0"/>
              <a:t>25.9.2019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22B6-C7AF-49E3-83BB-1DAA3E5C8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077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5FCF-D3A7-4D96-A860-5E72054C163B}" type="datetimeFigureOut">
              <a:rPr lang="fi-FI" smtClean="0"/>
              <a:t>25.9.2019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22B6-C7AF-49E3-83BB-1DAA3E5C8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1914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5FCF-D3A7-4D96-A860-5E72054C163B}" type="datetimeFigureOut">
              <a:rPr lang="fi-FI" smtClean="0"/>
              <a:t>25.9.2019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22B6-C7AF-49E3-83BB-1DAA3E5C8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0442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5FCF-D3A7-4D96-A860-5E72054C163B}" type="datetimeFigureOut">
              <a:rPr lang="fi-FI" smtClean="0"/>
              <a:t>25.9.2019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22B6-C7AF-49E3-83BB-1DAA3E5C8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6154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5FCF-D3A7-4D96-A860-5E72054C163B}" type="datetimeFigureOut">
              <a:rPr lang="fi-FI" smtClean="0"/>
              <a:t>25.9.2019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22B6-C7AF-49E3-83BB-1DAA3E5C8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0097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5FCF-D3A7-4D96-A860-5E72054C163B}" type="datetimeFigureOut">
              <a:rPr lang="fi-FI" smtClean="0"/>
              <a:t>25.9.2019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22B6-C7AF-49E3-83BB-1DAA3E5C8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5772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5FCF-D3A7-4D96-A860-5E72054C163B}" type="datetimeFigureOut">
              <a:rPr lang="fi-FI" smtClean="0"/>
              <a:t>25.9.2019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22B6-C7AF-49E3-83BB-1DAA3E5C8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8152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5FCF-D3A7-4D96-A860-5E72054C163B}" type="datetimeFigureOut">
              <a:rPr lang="fi-FI" smtClean="0"/>
              <a:t>25.9.2019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22B6-C7AF-49E3-83BB-1DAA3E5C8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1652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5FCF-D3A7-4D96-A860-5E72054C163B}" type="datetimeFigureOut">
              <a:rPr lang="fi-FI" smtClean="0"/>
              <a:t>25.9.2019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22B6-C7AF-49E3-83BB-1DAA3E5C8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7978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75FCF-D3A7-4D96-A860-5E72054C163B}" type="datetimeFigureOut">
              <a:rPr lang="fi-FI" smtClean="0"/>
              <a:t>25.9.2019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C22B6-C7AF-49E3-83BB-1DAA3E5C8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3728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4800" dirty="0" smtClean="0"/>
              <a:t>Lestadiolaisuus</a:t>
            </a:r>
            <a:endParaRPr lang="fi-FI" sz="48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 flipH="1" flipV="1">
            <a:off x="11880667" y="5257795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fi-FI" dirty="0" smtClean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5166" y="4149907"/>
            <a:ext cx="4619897" cy="2598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813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76787" y="320036"/>
            <a:ext cx="1809213" cy="790307"/>
          </a:xfrm>
        </p:spPr>
        <p:txBody>
          <a:bodyPr>
            <a:normAutofit/>
          </a:bodyPr>
          <a:lstStyle/>
          <a:p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400" dirty="0" smtClean="0"/>
              <a:t>Lestadiolaisuus</a:t>
            </a:r>
            <a:r>
              <a:rPr lang="fi-FI" dirty="0"/>
              <a:t> </a:t>
            </a:r>
            <a:r>
              <a:rPr lang="fi-FI" sz="2400" dirty="0" smtClean="0"/>
              <a:t>on </a:t>
            </a:r>
            <a:r>
              <a:rPr lang="fi-FI" sz="2400" dirty="0" smtClean="0"/>
              <a:t> </a:t>
            </a:r>
            <a:r>
              <a:rPr lang="fi-FI" sz="2400" dirty="0" smtClean="0"/>
              <a:t>1880-luvun puolivälissä syntynyt enimmäkseen luterilaisten kirkkojen sisällä toimiva herätysliike.</a:t>
            </a:r>
          </a:p>
          <a:p>
            <a:pPr marL="0" indent="0">
              <a:buNone/>
            </a:pPr>
            <a:r>
              <a:rPr lang="fi-FI" sz="2400" dirty="0" smtClean="0"/>
              <a:t> Lestadiolaisuus on nimetty sen perustaneen saarnaaja Lars Levi Laestadiuksen mukaan. Se on pohjoismaiden suurin herätysliike, joka toimii </a:t>
            </a:r>
            <a:r>
              <a:rPr lang="fi-FI" sz="2400" dirty="0" err="1" smtClean="0"/>
              <a:t>evankelis</a:t>
            </a:r>
            <a:r>
              <a:rPr lang="fi-FI" sz="2400" dirty="0" smtClean="0"/>
              <a:t>-luterilaisen </a:t>
            </a:r>
            <a:r>
              <a:rPr lang="fi-FI" sz="2400" dirty="0" smtClean="0"/>
              <a:t>kirkon </a:t>
            </a:r>
            <a:r>
              <a:rPr lang="fi-FI" sz="2400" dirty="0" smtClean="0"/>
              <a:t>sisällä. ne tekevät </a:t>
            </a:r>
            <a:r>
              <a:rPr lang="fi-FI" sz="2400" dirty="0" smtClean="0"/>
              <a:t>lähetystyötä 23 maassa. yhteensä lestadiolaisia on maailmanlaajuisesti eri arvioiden mukaan 141 000-212 000</a:t>
            </a:r>
          </a:p>
          <a:p>
            <a:pPr marL="0" indent="0">
              <a:buNone/>
            </a:pPr>
            <a:r>
              <a:rPr lang="fi-FI" sz="2400" dirty="0" smtClean="0"/>
              <a:t>Kannattajia pääasiassa Suomessa, Ruotsissa, Norjassa, Virossa, </a:t>
            </a:r>
            <a:r>
              <a:rPr lang="fi-FI" sz="2400" dirty="0"/>
              <a:t>P</a:t>
            </a:r>
            <a:r>
              <a:rPr lang="fi-FI" sz="2400" dirty="0" smtClean="0"/>
              <a:t>ohjois-Amerikassa. Pienimpiä ryhmiä on muun muassa </a:t>
            </a:r>
            <a:r>
              <a:rPr lang="fi-FI" sz="2400" dirty="0"/>
              <a:t>A</a:t>
            </a:r>
            <a:r>
              <a:rPr lang="fi-FI" sz="2400" dirty="0" smtClean="0"/>
              <a:t>frikassa, Etelä-Amerikassa ja </a:t>
            </a:r>
            <a:r>
              <a:rPr lang="fi-FI" sz="2400" dirty="0" err="1" smtClean="0"/>
              <a:t>K</a:t>
            </a:r>
            <a:r>
              <a:rPr lang="fi-FI" sz="2400" dirty="0" err="1" smtClean="0"/>
              <a:t>eski</a:t>
            </a:r>
            <a:r>
              <a:rPr lang="fi-FI" sz="2400" dirty="0" smtClean="0"/>
              <a:t>-Euroopassa</a:t>
            </a:r>
          </a:p>
          <a:p>
            <a:pPr marL="0" indent="0">
              <a:buNone/>
            </a:pPr>
            <a:r>
              <a:rPr lang="fi-FI" sz="2400" dirty="0" smtClean="0"/>
              <a:t>Suomessa perinteisiä kannatusalueita ovat Lappi, pohjanmaa, </a:t>
            </a:r>
            <a:r>
              <a:rPr lang="fi-FI" sz="2400" dirty="0"/>
              <a:t>K</a:t>
            </a:r>
            <a:r>
              <a:rPr lang="fi-FI" sz="2400" dirty="0" smtClean="0"/>
              <a:t>oillismaa ja Etelä-</a:t>
            </a:r>
            <a:r>
              <a:rPr lang="fi-FI" sz="2400" dirty="0" err="1" smtClean="0"/>
              <a:t>savo</a:t>
            </a:r>
            <a:r>
              <a:rPr lang="fi-FI" sz="2400" dirty="0" smtClean="0"/>
              <a:t>. Ryhmistä vanhoillislestadiolaisuus on laajimmalle levinnyt. </a:t>
            </a:r>
            <a:endParaRPr lang="fi-FI" sz="24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4900"/>
            <a:ext cx="2442754" cy="208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816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93</Words>
  <Application>Microsoft Office PowerPoint</Application>
  <PresentationFormat>Laajakuva</PresentationFormat>
  <Paragraphs>5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Lestadiolaisuus</vt:lpstr>
      <vt:lpstr>PowerPoint-esitys</vt:lpstr>
    </vt:vector>
  </TitlesOfParts>
  <Company>Pieksämäen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Lestadiolaisuus</dc:title>
  <dc:creator>Veeli Viinikainen</dc:creator>
  <cp:lastModifiedBy>Veeli Viinikainen</cp:lastModifiedBy>
  <cp:revision>8</cp:revision>
  <dcterms:created xsi:type="dcterms:W3CDTF">2019-09-18T06:20:44Z</dcterms:created>
  <dcterms:modified xsi:type="dcterms:W3CDTF">2019-09-25T10:33:30Z</dcterms:modified>
</cp:coreProperties>
</file>