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6" r:id="rId5"/>
    <p:sldId id="258" r:id="rId6"/>
    <p:sldId id="263" r:id="rId7"/>
    <p:sldId id="260" r:id="rId8"/>
    <p:sldId id="264" r:id="rId9"/>
    <p:sldId id="259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578FD-C8B5-8DD7-424B-209518C6FFEF}" v="139" dt="2021-04-22T07:08:15.080"/>
    <p1510:client id="{14B7EE69-246C-8015-13A3-98A249FE79E9}" v="6" dt="2021-04-23T07:22:55.429"/>
    <p1510:client id="{2BA4A60C-917F-6CED-1AA8-0B65923FEC6F}" v="25" dt="2021-04-25T08:00:13.784"/>
    <p1510:client id="{3F7B307A-BDEA-4F16-9EB7-C59911CF92C7}" v="3471" dt="2021-04-21T16:32:41.458"/>
    <p1510:client id="{4874C19F-D010-2000-D273-23525F7FC03E}" v="36" dt="2021-04-24T18:27:27.585"/>
    <p1510:client id="{4B267363-F4FF-6416-2CBC-F25A0A36F984}" v="165" dt="2021-04-23T07:55:56.635"/>
    <p1510:client id="{DF21E01D-A061-0639-45F4-D47A5D214188}" v="8" dt="2021-04-24T18:14:49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10.5.2021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4cKM36Di0Y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FzHOKC3YRs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P5WcZAUJOg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kQCosL8IsA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HuZ_g97f-k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CA45F97-A1E3-4BD6-A19C-9C4901DDB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71" b="90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>
                <a:cs typeface="Calibri Light"/>
              </a:rPr>
              <a:t>Interview</a:t>
            </a:r>
            <a:endParaRPr lang="fi-FI" sz="48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9675" y="4911668"/>
            <a:ext cx="4707868" cy="1014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sz="2000">
                <a:cs typeface="Calibri"/>
              </a:rPr>
              <a:t>Atte Ahokas, </a:t>
            </a:r>
            <a:r>
              <a:rPr lang="fi-FI" sz="2000" err="1">
                <a:cs typeface="Calibri"/>
              </a:rPr>
              <a:t>Climate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striker</a:t>
            </a:r>
            <a:r>
              <a:rPr lang="fi-FI" sz="2000">
                <a:cs typeface="Calibri"/>
              </a:rPr>
              <a:t> and -</a:t>
            </a:r>
            <a:r>
              <a:rPr lang="fi-FI" sz="2000" err="1">
                <a:cs typeface="Calibri"/>
              </a:rPr>
              <a:t>activist</a:t>
            </a:r>
            <a:endParaRPr lang="fi-FI" sz="2000">
              <a:cs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656B66C6-AB71-491E-8B14-7A2C6E4D02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3328" y="356776"/>
            <a:ext cx="9170140" cy="60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8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F3FF35D7-1DCC-45DB-AA35-B1C9FDB911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0163" y="322639"/>
            <a:ext cx="9431675" cy="61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6" descr="Kuva, joka sisältää kohteen henkilö, henkilöt, ulko, ryhmä&#10;&#10;Kuvaus luotu automaattisesti">
            <a:extLst>
              <a:ext uri="{FF2B5EF4-FFF2-40B4-BE49-F238E27FC236}">
                <a16:creationId xmlns:a16="http://schemas.microsoft.com/office/drawing/2014/main" id="{16E50958-086B-439E-9FE4-313163C6A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00" r="9089" b="941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71FD6F7-FA8A-4D70-8131-1F656D5DC563}"/>
              </a:ext>
            </a:extLst>
          </p:cNvPr>
          <p:cNvSpPr txBox="1"/>
          <p:nvPr/>
        </p:nvSpPr>
        <p:spPr>
          <a:xfrm>
            <a:off x="291925" y="1144573"/>
            <a:ext cx="3438906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latin typeface="Aparajita"/>
                <a:cs typeface="Aparajita"/>
              </a:rPr>
              <a:t>So what do you do? What your job description includes?</a:t>
            </a:r>
            <a:endParaRPr lang="fi-FI" sz="2400" b="1">
              <a:latin typeface="Aparajita"/>
              <a:cs typeface="Aparajita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423E551-543F-4CE6-BDF1-46C1356E953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CAF9896-C7E3-42A5-9E48-FA02BCBC218D}"/>
              </a:ext>
            </a:extLst>
          </p:cNvPr>
          <p:cNvSpPr txBox="1"/>
          <p:nvPr/>
        </p:nvSpPr>
        <p:spPr>
          <a:xfrm>
            <a:off x="296477" y="2483661"/>
            <a:ext cx="4910446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Taking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part</a:t>
            </a:r>
            <a:r>
              <a:rPr lang="fi-FI" sz="2400">
                <a:latin typeface="Aparajita"/>
                <a:cs typeface="Calibri"/>
              </a:rPr>
              <a:t> to </a:t>
            </a:r>
            <a:r>
              <a:rPr lang="fi-FI" sz="2400" err="1">
                <a:latin typeface="Aparajita"/>
                <a:cs typeface="Calibri"/>
              </a:rPr>
              <a:t>national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movement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what</a:t>
            </a:r>
            <a:r>
              <a:rPr lang="fi-FI" sz="2400">
                <a:latin typeface="Aparajita"/>
                <a:cs typeface="Calibri"/>
              </a:rPr>
              <a:t> is </a:t>
            </a:r>
            <a:r>
              <a:rPr lang="fi-FI" sz="2400" err="1">
                <a:latin typeface="Aparajita"/>
                <a:cs typeface="Calibri"/>
              </a:rPr>
              <a:t>about</a:t>
            </a:r>
            <a:r>
              <a:rPr lang="fi-FI" sz="2400">
                <a:latin typeface="Aparajita"/>
                <a:cs typeface="Calibri"/>
              </a:rPr>
              <a:t> </a:t>
            </a:r>
            <a:r>
              <a:rPr lang="fi-FI" sz="2400" err="1">
                <a:latin typeface="Aparajita"/>
                <a:cs typeface="Calibri"/>
              </a:rPr>
              <a:t>climate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change</a:t>
            </a:r>
            <a:r>
              <a:rPr lang="fi-FI" sz="2400">
                <a:latin typeface="Aparajita"/>
                <a:cs typeface="Calibri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Fridays</a:t>
            </a:r>
            <a:r>
              <a:rPr lang="fi-FI" sz="2400">
                <a:latin typeface="Aparajita"/>
                <a:cs typeface="Calibri"/>
              </a:rPr>
              <a:t> For </a:t>
            </a:r>
            <a:r>
              <a:rPr lang="fi-FI" sz="2400" err="1">
                <a:latin typeface="Aparajita"/>
                <a:cs typeface="Calibri"/>
              </a:rPr>
              <a:t>Future</a:t>
            </a:r>
            <a:r>
              <a:rPr lang="fi-FI" sz="2400">
                <a:latin typeface="Aparajita"/>
                <a:cs typeface="Calibri"/>
              </a:rPr>
              <a:t> is an </a:t>
            </a:r>
            <a:r>
              <a:rPr lang="fi-FI" sz="2400" err="1">
                <a:latin typeface="Aparajita"/>
                <a:cs typeface="Calibri"/>
              </a:rPr>
              <a:t>international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climate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movement</a:t>
            </a:r>
            <a:r>
              <a:rPr lang="fi-FI" sz="2400">
                <a:latin typeface="Aparajita"/>
                <a:cs typeface="Calibri"/>
              </a:rPr>
              <a:t> made </a:t>
            </a:r>
            <a:r>
              <a:rPr lang="fi-FI" sz="2400" err="1">
                <a:latin typeface="Aparajita"/>
                <a:cs typeface="Calibri"/>
              </a:rPr>
              <a:t>by</a:t>
            </a:r>
            <a:r>
              <a:rPr lang="fi-FI" sz="2400">
                <a:latin typeface="Aparajita"/>
                <a:cs typeface="Calibri"/>
              </a:rPr>
              <a:t> Greta </a:t>
            </a:r>
            <a:r>
              <a:rPr lang="fi-FI" sz="2400" err="1">
                <a:latin typeface="Aparajita"/>
                <a:cs typeface="Calibri"/>
              </a:rPr>
              <a:t>Thunberg</a:t>
            </a:r>
            <a:r>
              <a:rPr lang="fi-FI" sz="2400">
                <a:latin typeface="Aparajita"/>
                <a:cs typeface="Calibri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Especially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before</a:t>
            </a:r>
            <a:r>
              <a:rPr lang="fi-FI" sz="2400">
                <a:latin typeface="Aparajita"/>
                <a:cs typeface="Calibri"/>
              </a:rPr>
              <a:t> </a:t>
            </a:r>
            <a:r>
              <a:rPr lang="fi-FI" sz="2400" err="1">
                <a:latin typeface="Aparajita"/>
                <a:cs typeface="Calibri"/>
              </a:rPr>
              <a:t>corona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school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striking</a:t>
            </a:r>
            <a:r>
              <a:rPr lang="fi-FI" sz="2400">
                <a:latin typeface="Aparajita"/>
                <a:cs typeface="Calibri"/>
              </a:rPr>
              <a:t> in </a:t>
            </a:r>
            <a:r>
              <a:rPr lang="fi-FI" sz="2400" err="1">
                <a:latin typeface="Aparajita"/>
                <a:cs typeface="Calibri"/>
              </a:rPr>
              <a:t>parliament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houses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stairs</a:t>
            </a:r>
            <a:endParaRPr lang="fi-FI" sz="2400">
              <a:latin typeface="Aparajita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Organizing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different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sorts</a:t>
            </a:r>
            <a:r>
              <a:rPr lang="fi-FI" sz="2400">
                <a:latin typeface="Aparajita"/>
                <a:cs typeface="Calibri"/>
              </a:rPr>
              <a:t> of </a:t>
            </a:r>
            <a:r>
              <a:rPr lang="fi-FI" sz="2400" err="1">
                <a:latin typeface="Aparajita"/>
                <a:cs typeface="Calibri"/>
              </a:rPr>
              <a:t>climate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strikes</a:t>
            </a:r>
            <a:r>
              <a:rPr lang="fi-FI" sz="2400">
                <a:latin typeface="Aparajita"/>
                <a:cs typeface="Calibri"/>
              </a:rPr>
              <a:t>, </a:t>
            </a:r>
            <a:r>
              <a:rPr lang="fi-FI" sz="2400" err="1">
                <a:latin typeface="Aparajita"/>
                <a:cs typeface="Calibri"/>
              </a:rPr>
              <a:t>events</a:t>
            </a:r>
            <a:r>
              <a:rPr lang="fi-FI" sz="2400">
                <a:latin typeface="Aparajita"/>
                <a:cs typeface="Calibri"/>
              </a:rPr>
              <a:t> and </a:t>
            </a:r>
            <a:r>
              <a:rPr lang="fi-FI" sz="2400" err="1">
                <a:latin typeface="Aparajita"/>
                <a:cs typeface="Calibri"/>
              </a:rPr>
              <a:t>demonstrations</a:t>
            </a:r>
            <a:endParaRPr lang="fi-FI" sz="2400">
              <a:latin typeface="Aparajita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Also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social</a:t>
            </a:r>
            <a:r>
              <a:rPr lang="fi-FI" sz="2400">
                <a:latin typeface="Aparajita"/>
                <a:cs typeface="Calibri"/>
              </a:rPr>
              <a:t> media </a:t>
            </a:r>
            <a:r>
              <a:rPr lang="fi-FI" sz="2400" err="1">
                <a:latin typeface="Aparajita"/>
                <a:cs typeface="Calibri"/>
              </a:rPr>
              <a:t>things</a:t>
            </a:r>
            <a:r>
              <a:rPr lang="fi-FI" sz="2400">
                <a:latin typeface="Aparajita"/>
                <a:cs typeface="Calibri"/>
              </a:rPr>
              <a:t>, </a:t>
            </a:r>
            <a:r>
              <a:rPr lang="fi-FI" sz="2400" err="1">
                <a:latin typeface="Aparajita"/>
                <a:cs typeface="Calibri"/>
              </a:rPr>
              <a:t>different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conversations</a:t>
            </a:r>
            <a:r>
              <a:rPr lang="fi-FI" sz="2400">
                <a:latin typeface="Aparajita"/>
                <a:cs typeface="Calibri"/>
              </a:rPr>
              <a:t> and </a:t>
            </a:r>
            <a:r>
              <a:rPr lang="fi-FI" sz="2400" err="1">
                <a:latin typeface="Aparajita"/>
                <a:cs typeface="Calibri"/>
              </a:rPr>
              <a:t>interviews</a:t>
            </a:r>
            <a:r>
              <a:rPr lang="fi-FI" sz="2400">
                <a:latin typeface="Aparajita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2557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DBEF1059-9AB2-4E41-90C4-681BCF8EF8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0006" y="443913"/>
            <a:ext cx="9106187" cy="60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6" descr="Kuva, joka sisältää kohteen teksti, henkilö, maa, ulko&#10;&#10;Kuvaus luotu automaattisesti">
            <a:extLst>
              <a:ext uri="{FF2B5EF4-FFF2-40B4-BE49-F238E27FC236}">
                <a16:creationId xmlns:a16="http://schemas.microsoft.com/office/drawing/2014/main" id="{5B65A85A-2408-4BC5-86A3-8B0AE232E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89" b="2771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A7F6B82-489C-4581-9092-9D479B2E8BDC}"/>
              </a:ext>
            </a:extLst>
          </p:cNvPr>
          <p:cNvSpPr txBox="1"/>
          <p:nvPr/>
        </p:nvSpPr>
        <p:spPr>
          <a:xfrm>
            <a:off x="361198" y="926859"/>
            <a:ext cx="3775373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latin typeface="Aparajita"/>
                <a:cs typeface="Aparajita"/>
              </a:rPr>
              <a:t>Do you want your future career to somehow include this? Or just keep it like a hobby/ thing what you do in your free time?</a:t>
            </a:r>
            <a:endParaRPr lang="fi-FI" sz="2400" b="1">
              <a:latin typeface="Aparajita"/>
              <a:cs typeface="Aparajita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EB6061B-594C-4F80-ADF8-50781BBE9945}"/>
              </a:ext>
            </a:extLst>
          </p:cNvPr>
          <p:cNvSpPr txBox="1"/>
          <p:nvPr/>
        </p:nvSpPr>
        <p:spPr>
          <a:xfrm>
            <a:off x="4724400" y="49625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7317B00-3C77-4EC7-B968-B40009E88E3B}"/>
              </a:ext>
            </a:extLst>
          </p:cNvPr>
          <p:cNvSpPr txBox="1"/>
          <p:nvPr/>
        </p:nvSpPr>
        <p:spPr>
          <a:xfrm>
            <a:off x="359847" y="2686792"/>
            <a:ext cx="3208316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In </a:t>
            </a:r>
            <a:r>
              <a:rPr lang="fi-FI" sz="2400" err="1">
                <a:latin typeface="Aparajita"/>
                <a:cs typeface="Calibri"/>
              </a:rPr>
              <a:t>future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probably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going</a:t>
            </a:r>
            <a:r>
              <a:rPr lang="fi-FI" sz="2400">
                <a:latin typeface="Aparajita"/>
                <a:cs typeface="Calibri"/>
              </a:rPr>
              <a:t> to </a:t>
            </a:r>
            <a:r>
              <a:rPr lang="fi-FI" sz="2400" err="1">
                <a:latin typeface="Aparajita"/>
                <a:cs typeface="Calibri"/>
              </a:rPr>
              <a:t>study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something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that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associates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with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climate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things</a:t>
            </a:r>
            <a:r>
              <a:rPr lang="fi-FI" sz="2400">
                <a:latin typeface="Aparajita"/>
                <a:cs typeface="Calibri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Very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interested</a:t>
            </a:r>
            <a:r>
              <a:rPr lang="fi-FI" sz="2400">
                <a:latin typeface="Aparajita"/>
                <a:cs typeface="Calibri"/>
              </a:rPr>
              <a:t> of </a:t>
            </a:r>
            <a:r>
              <a:rPr lang="fi-FI" sz="2400" err="1">
                <a:latin typeface="Aparajita"/>
                <a:cs typeface="Calibri"/>
              </a:rPr>
              <a:t>the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job</a:t>
            </a:r>
            <a:r>
              <a:rPr lang="fi-FI" sz="2400">
                <a:latin typeface="Aparajita"/>
                <a:cs typeface="Calibri"/>
              </a:rPr>
              <a:t> as a </a:t>
            </a:r>
            <a:r>
              <a:rPr lang="fi-FI" sz="2400" err="1">
                <a:latin typeface="Aparajita"/>
                <a:cs typeface="Calibri"/>
              </a:rPr>
              <a:t>naturalist</a:t>
            </a:r>
            <a:r>
              <a:rPr lang="fi-FI" sz="2400">
                <a:latin typeface="Aparajita"/>
                <a:cs typeface="Calibri"/>
              </a:rPr>
              <a:t>, </a:t>
            </a:r>
            <a:r>
              <a:rPr lang="fi-FI" sz="2400" err="1">
                <a:latin typeface="Aparajita"/>
                <a:cs typeface="Calibri"/>
              </a:rPr>
              <a:t>where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you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can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study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climate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crisis</a:t>
            </a:r>
            <a:r>
              <a:rPr lang="fi-FI" sz="2400">
                <a:latin typeface="Aparajita"/>
                <a:cs typeface="Calibri"/>
              </a:rPr>
              <a:t> and luontokato??? and </a:t>
            </a:r>
            <a:r>
              <a:rPr lang="fi-FI" sz="2400" err="1">
                <a:latin typeface="Aparajita"/>
                <a:cs typeface="Calibri"/>
              </a:rPr>
              <a:t>how</a:t>
            </a:r>
            <a:r>
              <a:rPr lang="fi-FI" sz="2400">
                <a:latin typeface="Aparajita"/>
                <a:cs typeface="Calibri"/>
              </a:rPr>
              <a:t> it </a:t>
            </a:r>
            <a:r>
              <a:rPr lang="fi-FI" sz="2400" err="1">
                <a:latin typeface="Aparajita"/>
                <a:cs typeface="Calibri"/>
              </a:rPr>
              <a:t>affects</a:t>
            </a:r>
            <a:r>
              <a:rPr lang="fi-FI" sz="2400">
                <a:latin typeface="Aparajita"/>
                <a:cs typeface="Calibri"/>
              </a:rPr>
              <a:t> to </a:t>
            </a:r>
            <a:r>
              <a:rPr lang="fi-FI" sz="2400" err="1">
                <a:latin typeface="Aparajita"/>
                <a:cs typeface="Calibri"/>
              </a:rPr>
              <a:t>people</a:t>
            </a:r>
            <a:r>
              <a:rPr lang="fi-FI" sz="2400">
                <a:latin typeface="Aparajita"/>
                <a:cs typeface="Calibri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also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might</a:t>
            </a:r>
            <a:r>
              <a:rPr lang="fi-FI" sz="2400">
                <a:latin typeface="Aparajita"/>
                <a:cs typeface="Calibri"/>
              </a:rPr>
              <a:t> go for </a:t>
            </a:r>
            <a:r>
              <a:rPr lang="fi-FI" sz="2400" err="1">
                <a:latin typeface="Aparajita"/>
                <a:cs typeface="Calibri"/>
              </a:rPr>
              <a:t>the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politics</a:t>
            </a:r>
            <a:r>
              <a:rPr lang="fi-FI" sz="2400">
                <a:latin typeface="Aparajita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34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6320D44C-15A1-48D8-87FC-040F5DF429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7064" y="447338"/>
            <a:ext cx="9173252" cy="60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henkilö, seisominen, ulko, ryhmä&#10;&#10;Kuvaus luotu automaattisesti">
            <a:extLst>
              <a:ext uri="{FF2B5EF4-FFF2-40B4-BE49-F238E27FC236}">
                <a16:creationId xmlns:a16="http://schemas.microsoft.com/office/drawing/2014/main" id="{7165382E-610D-49FD-B80F-04A61B87D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53" r="9089" b="17943"/>
          <a:stretch/>
        </p:blipFill>
        <p:spPr>
          <a:xfrm>
            <a:off x="4265696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D4EED70-2682-4E02-96B1-74594F26A1E7}"/>
              </a:ext>
            </a:extLst>
          </p:cNvPr>
          <p:cNvSpPr txBox="1"/>
          <p:nvPr/>
        </p:nvSpPr>
        <p:spPr>
          <a:xfrm>
            <a:off x="420575" y="1075300"/>
            <a:ext cx="3438906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latin typeface="Aparajita"/>
                <a:cs typeface="Biome"/>
              </a:rPr>
              <a:t>Have this affected you as a person? Is your scheme of things more wider?</a:t>
            </a:r>
            <a:endParaRPr lang="fi-FI" sz="2400" b="1">
              <a:latin typeface="Aparajita"/>
              <a:cs typeface="Biome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9BD5312-26E3-4277-81C1-C2E9BD558B61}"/>
              </a:ext>
            </a:extLst>
          </p:cNvPr>
          <p:cNvSpPr txBox="1"/>
          <p:nvPr/>
        </p:nvSpPr>
        <p:spPr>
          <a:xfrm>
            <a:off x="385206" y="2592161"/>
            <a:ext cx="2743200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"</a:t>
            </a:r>
            <a:r>
              <a:rPr lang="fi-FI" sz="2400" err="1">
                <a:latin typeface="Aparajita"/>
                <a:cs typeface="Calibri"/>
              </a:rPr>
              <a:t>Very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much</a:t>
            </a:r>
            <a:r>
              <a:rPr lang="fi-FI" sz="2400">
                <a:latin typeface="Aparajita"/>
                <a:cs typeface="Calibri"/>
              </a:rPr>
              <a:t>, It </a:t>
            </a:r>
            <a:r>
              <a:rPr lang="fi-FI" sz="2400" err="1">
                <a:latin typeface="Aparajita"/>
                <a:cs typeface="Calibri"/>
              </a:rPr>
              <a:t>has</a:t>
            </a:r>
            <a:r>
              <a:rPr lang="fi-FI" sz="2400">
                <a:latin typeface="Aparajita"/>
                <a:cs typeface="Calibri"/>
              </a:rPr>
              <a:t> made me </a:t>
            </a:r>
            <a:r>
              <a:rPr lang="fi-FI" sz="2400" err="1">
                <a:latin typeface="Aparajita"/>
                <a:cs typeface="Calibri"/>
              </a:rPr>
              <a:t>more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social</a:t>
            </a:r>
            <a:r>
              <a:rPr lang="fi-FI" sz="2400">
                <a:latin typeface="Aparajita"/>
                <a:cs typeface="Calibri"/>
              </a:rPr>
              <a:t>, I </a:t>
            </a:r>
            <a:r>
              <a:rPr lang="fi-FI" sz="2400" err="1">
                <a:latin typeface="Aparajita"/>
                <a:cs typeface="Calibri"/>
              </a:rPr>
              <a:t>can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work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better</a:t>
            </a:r>
            <a:r>
              <a:rPr lang="fi-FI" sz="2400">
                <a:latin typeface="Aparajita"/>
                <a:cs typeface="Calibri"/>
              </a:rPr>
              <a:t> in </a:t>
            </a:r>
            <a:r>
              <a:rPr lang="fi-FI" sz="2400" err="1">
                <a:latin typeface="Aparajita"/>
                <a:cs typeface="Calibri"/>
              </a:rPr>
              <a:t>the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crowd</a:t>
            </a:r>
            <a:r>
              <a:rPr lang="fi-FI" sz="2400">
                <a:latin typeface="Aparajita"/>
                <a:cs typeface="Calibri"/>
              </a:rPr>
              <a:t>  and I </a:t>
            </a:r>
            <a:r>
              <a:rPr lang="fi-FI" sz="2400" err="1">
                <a:latin typeface="Aparajita"/>
                <a:cs typeface="Calibri"/>
              </a:rPr>
              <a:t>can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handle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situations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better</a:t>
            </a:r>
            <a:r>
              <a:rPr lang="fi-FI" sz="2400">
                <a:latin typeface="Aparajita"/>
                <a:cs typeface="Calibri"/>
              </a:rPr>
              <a:t>"</a:t>
            </a:r>
          </a:p>
          <a:p>
            <a:pPr>
              <a:spcAft>
                <a:spcPts val="600"/>
              </a:spcAft>
            </a:pPr>
            <a:endParaRPr lang="fi-FI" sz="2400">
              <a:latin typeface="Aparajita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"</a:t>
            </a:r>
            <a:r>
              <a:rPr lang="fi-FI" sz="2400" err="1">
                <a:latin typeface="Aparajita"/>
                <a:cs typeface="Calibri"/>
              </a:rPr>
              <a:t>Friends</a:t>
            </a:r>
            <a:r>
              <a:rPr lang="fi-FI" sz="2400">
                <a:latin typeface="Aparajita"/>
                <a:cs typeface="Calibri"/>
              </a:rPr>
              <a:t> and </a:t>
            </a:r>
            <a:r>
              <a:rPr lang="fi-FI" sz="2400" err="1">
                <a:latin typeface="Aparajita"/>
                <a:cs typeface="Calibri"/>
              </a:rPr>
              <a:t>people</a:t>
            </a:r>
            <a:r>
              <a:rPr lang="fi-FI" sz="2400">
                <a:latin typeface="Aparajita"/>
                <a:cs typeface="Calibri"/>
              </a:rPr>
              <a:t> I </a:t>
            </a:r>
            <a:r>
              <a:rPr lang="fi-FI" sz="2400" err="1">
                <a:latin typeface="Aparajita"/>
                <a:cs typeface="Calibri"/>
              </a:rPr>
              <a:t>know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are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more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different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than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before</a:t>
            </a:r>
            <a:r>
              <a:rPr lang="fi-FI" sz="2400">
                <a:latin typeface="Aparajita"/>
                <a:cs typeface="Calibri"/>
              </a:rPr>
              <a:t> and I </a:t>
            </a:r>
            <a:r>
              <a:rPr lang="fi-FI" sz="2400" err="1">
                <a:latin typeface="Aparajita"/>
                <a:cs typeface="Calibri"/>
              </a:rPr>
              <a:t>know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people</a:t>
            </a:r>
            <a:r>
              <a:rPr lang="fi-FI" sz="2400">
                <a:latin typeface="Aparajita"/>
                <a:cs typeface="Calibri"/>
              </a:rPr>
              <a:t> </a:t>
            </a:r>
            <a:r>
              <a:rPr lang="fi-FI" sz="2400" err="1">
                <a:latin typeface="Aparajita"/>
                <a:cs typeface="Calibri"/>
              </a:rPr>
              <a:t>around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the</a:t>
            </a:r>
            <a:r>
              <a:rPr lang="fi-FI" sz="2400">
                <a:latin typeface="Aparajita"/>
                <a:cs typeface="Calibri"/>
              </a:rPr>
              <a:t> world"</a:t>
            </a:r>
          </a:p>
        </p:txBody>
      </p:sp>
    </p:spTree>
    <p:extLst>
      <p:ext uri="{BB962C8B-B14F-4D97-AF65-F5344CB8AC3E}">
        <p14:creationId xmlns:p14="http://schemas.microsoft.com/office/powerpoint/2010/main" val="292923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6335BEBD-C404-402C-8EF5-19D8F31C7E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8748" y="351018"/>
            <a:ext cx="9488042" cy="60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4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rakennus, ulko, henkilö, henkilöt&#10;&#10;Kuvaus luotu automaattisesti">
            <a:extLst>
              <a:ext uri="{FF2B5EF4-FFF2-40B4-BE49-F238E27FC236}">
                <a16:creationId xmlns:a16="http://schemas.microsoft.com/office/drawing/2014/main" id="{1EB711C8-F8FB-4CC7-A47D-1687BDDF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81" r="9089" b="609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A643864-4D77-49DD-BD4A-D915F466659E}"/>
              </a:ext>
            </a:extLst>
          </p:cNvPr>
          <p:cNvSpPr txBox="1"/>
          <p:nvPr/>
        </p:nvSpPr>
        <p:spPr>
          <a:xfrm>
            <a:off x="291925" y="2490444"/>
            <a:ext cx="3438906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Aparajita"/>
                <a:cs typeface="Aparajita"/>
              </a:rPr>
              <a:t>- Every time you are buying something think "Do I really need this?"</a:t>
            </a:r>
            <a:endParaRPr lang="fi-FI" sz="2400">
              <a:latin typeface="Aparajita"/>
              <a:cs typeface="Aparajit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Aparajita"/>
                <a:cs typeface="Aparajita"/>
              </a:rPr>
              <a:t>- Nowadays people buys and consume too much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Aparajita"/>
                <a:cs typeface="Aparajita"/>
              </a:rPr>
              <a:t>- remember that single person does not solve the climate crisis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Aparajita"/>
                <a:cs typeface="Aparajita"/>
              </a:rPr>
              <a:t>- The society is based on consuming and fossil capitalism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Aparajita"/>
                <a:cs typeface="Aparajita"/>
              </a:rPr>
              <a:t>- Living ecological life can be hard</a:t>
            </a:r>
            <a:r>
              <a:rPr lang="en-US" sz="2800">
                <a:latin typeface="Aparajita"/>
                <a:cs typeface="Aparajita"/>
              </a:rPr>
              <a:t> </a:t>
            </a:r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0312D40-FD7A-40F3-A702-A1AD315A8BE5}"/>
              </a:ext>
            </a:extLst>
          </p:cNvPr>
          <p:cNvSpPr txBox="1"/>
          <p:nvPr/>
        </p:nvSpPr>
        <p:spPr>
          <a:xfrm>
            <a:off x="429244" y="919348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 b="1">
                <a:latin typeface="Aparajita"/>
                <a:cs typeface="Calibri"/>
              </a:rPr>
              <a:t>Is </a:t>
            </a:r>
            <a:r>
              <a:rPr lang="fi-FI" sz="2400" b="1" err="1">
                <a:latin typeface="Aparajita"/>
                <a:cs typeface="Calibri"/>
              </a:rPr>
              <a:t>there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something</a:t>
            </a:r>
            <a:r>
              <a:rPr lang="fi-FI" sz="2400" b="1">
                <a:latin typeface="Aparajita"/>
                <a:cs typeface="Calibri"/>
              </a:rPr>
              <a:t>, </a:t>
            </a:r>
            <a:r>
              <a:rPr lang="fi-FI" sz="2400" b="1" err="1">
                <a:latin typeface="Aparajita"/>
                <a:cs typeface="Calibri"/>
              </a:rPr>
              <a:t>we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all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can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do</a:t>
            </a:r>
            <a:r>
              <a:rPr lang="fi-FI" sz="2400" b="1">
                <a:latin typeface="Aparajita"/>
                <a:cs typeface="Calibri"/>
              </a:rPr>
              <a:t> to </a:t>
            </a:r>
            <a:r>
              <a:rPr lang="fi-FI" sz="2400" b="1" err="1">
                <a:latin typeface="Aparajita"/>
                <a:cs typeface="Calibri"/>
              </a:rPr>
              <a:t>slow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down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the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climate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change</a:t>
            </a:r>
            <a:r>
              <a:rPr lang="fi-FI" sz="2400" b="1">
                <a:latin typeface="Aparajita"/>
                <a:cs typeface="Calibri"/>
              </a:rPr>
              <a:t>? </a:t>
            </a:r>
            <a:r>
              <a:rPr lang="fi-FI" sz="2400" b="1" err="1">
                <a:latin typeface="Aparajita"/>
                <a:cs typeface="Calibri"/>
              </a:rPr>
              <a:t>Give</a:t>
            </a:r>
            <a:r>
              <a:rPr lang="fi-FI" sz="2400" b="1">
                <a:latin typeface="Aparajita"/>
                <a:cs typeface="Calibri"/>
              </a:rPr>
              <a:t> us some </a:t>
            </a:r>
            <a:r>
              <a:rPr lang="fi-FI" sz="2400" b="1" err="1">
                <a:latin typeface="Aparajita"/>
                <a:cs typeface="Calibri"/>
              </a:rPr>
              <a:t>tips</a:t>
            </a:r>
            <a:r>
              <a:rPr lang="fi-FI" sz="2400" b="1">
                <a:latin typeface="Aparajita"/>
                <a:cs typeface="Calibri"/>
              </a:rPr>
              <a:t>!</a:t>
            </a:r>
            <a:endParaRPr lang="fi-FI" sz="2400">
              <a:latin typeface="Aparajit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68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10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Interview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48</cp:revision>
  <dcterms:created xsi:type="dcterms:W3CDTF">2021-04-21T10:59:44Z</dcterms:created>
  <dcterms:modified xsi:type="dcterms:W3CDTF">2021-05-10T08:11:47Z</dcterms:modified>
</cp:coreProperties>
</file>