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10"/>
  </p:notesMasterIdLst>
  <p:sldIdLst>
    <p:sldId id="256" r:id="rId5"/>
    <p:sldId id="260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-84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E63A2-F17C-4A86-9960-6607C9BDE559}" type="datetimeFigureOut">
              <a:rPr lang="fi-FI"/>
              <a:t>3.10.2014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A4FA0-E58F-4392-8DCA-D3403313FB08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439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A4FA0-E58F-4392-8DCA-D3403313FB08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750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A4FA0-E58F-4392-8DCA-D3403313FB08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3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A4FA0-E58F-4392-8DCA-D3403313FB08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7260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A4FA0-E58F-4392-8DCA-D3403313FB08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543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A4FA0-E58F-4392-8DCA-D3403313FB08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21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21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353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028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32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5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539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387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53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065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30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3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9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583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96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56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87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770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uubi.edu.turku.fi/opas/ipadin-ja-ipod-touchin-superpikainen-minikurssi-aloittelijal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llit.fi/ihmissuhteet/perhe/asperger-on-vaikeus-ja-voimava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Vanhempainilta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Serafina ja Maarit opet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Tietotekniikka oppimisen apuvälineenä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tutustua tietotekniikan käyttöön oppitunneilla</a:t>
            </a:r>
          </a:p>
          <a:p>
            <a:endParaRPr lang="fi-FI"/>
          </a:p>
          <a:p>
            <a:r>
              <a:rPr lang="fi-FI"/>
              <a:t>Käytetään tunneilla Ipadia eri tarkoituksiin</a:t>
            </a:r>
          </a:p>
          <a:p>
            <a:endParaRPr lang="fi-FI"/>
          </a:p>
          <a:p>
            <a:r>
              <a:rPr lang="fi-FI"/>
              <a:t>Aloitamme tutustumisen Ipadiin kuvanteko tehtävällä</a:t>
            </a:r>
          </a:p>
        </p:txBody>
      </p:sp>
    </p:spTree>
    <p:extLst>
      <p:ext uri="{BB962C8B-B14F-4D97-AF65-F5344CB8AC3E}">
        <p14:creationId xmlns:p14="http://schemas.microsoft.com/office/powerpoint/2010/main" val="333804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Valokuvaustehtävä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>
                <a:latin typeface="Trebuchet MS" charset="0"/>
              </a:rPr>
              <a:t>6.10 yhdystunti (tietotekniikka ja liikunta) </a:t>
            </a:r>
          </a:p>
          <a:p>
            <a:r>
              <a:rPr lang="fi-FI">
                <a:latin typeface="Trebuchet MS" charset="0"/>
              </a:rPr>
              <a:t>Kuvien avulla tutustutaan koulualueeseen</a:t>
            </a:r>
          </a:p>
          <a:p>
            <a:r>
              <a:rPr lang="fi-FI">
                <a:latin typeface="Trebuchet MS" charset="0"/>
              </a:rPr>
              <a:t> Tunnin tarkoituksena tutustua Ipadin käyttöön</a:t>
            </a:r>
          </a:p>
          <a:p>
            <a:pPr lvl="1"/>
            <a:r>
              <a:rPr lang="fi-FI">
                <a:latin typeface="Trebuchet MS" charset="0"/>
              </a:rPr>
              <a:t>Valokuvan ottaminen</a:t>
            </a:r>
          </a:p>
          <a:p>
            <a:pPr lvl="1"/>
            <a:r>
              <a:rPr lang="fi-FI">
                <a:latin typeface="Trebuchet MS" charset="0"/>
              </a:rPr>
              <a:t>Erilaisten ohjelmien käyttö</a:t>
            </a:r>
          </a:p>
          <a:p>
            <a:pPr lvl="1"/>
            <a:r>
              <a:rPr lang="fi-FI">
                <a:latin typeface="Trebuchet MS" charset="0"/>
              </a:rPr>
              <a:t>numeroiden luonti ohjelmalla</a:t>
            </a:r>
          </a:p>
          <a:p>
            <a:r>
              <a:rPr lang="fi-FI">
                <a:latin typeface="Trebuchet MS" charset="0"/>
              </a:rPr>
              <a:t>Sosiaalisten taitojen harjoittelu</a:t>
            </a:r>
          </a:p>
          <a:p>
            <a:pPr marL="457200" lvl="1" indent="0">
              <a:buNone/>
            </a:pPr>
            <a:endParaRPr lang="fi-FI">
              <a:latin typeface="Trebuchet MS" charset="0"/>
            </a:endParaRPr>
          </a:p>
          <a:p>
            <a:endParaRPr lang="fi-FI"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0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tunti sisältää?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  <a:p>
            <a:r>
              <a:rPr lang="fi-FI"/>
              <a:t>Valokuvan ottaminen ja numeron teko</a:t>
            </a:r>
          </a:p>
          <a:p>
            <a:endParaRPr lang="fi-FI"/>
          </a:p>
          <a:p>
            <a:r>
              <a:rPr lang="fi-FI"/>
              <a:t>jokainen tekee valokuvaan numeron 1-15 (opettaja määrää)</a:t>
            </a:r>
          </a:p>
          <a:p>
            <a:endParaRPr lang="fi-FI"/>
          </a:p>
          <a:p>
            <a:r>
              <a:rPr lang="fi-FI"/>
              <a:t>Ryhmässä koulualueeseen tutustuminen -&gt; 3 hengen stillkuvat</a:t>
            </a:r>
          </a:p>
          <a:p>
            <a:endParaRPr lang="fi-FI"/>
          </a:p>
          <a:p>
            <a:r>
              <a:rPr lang="fi-FI"/>
              <a:t>Kuvien katsominen luokassa</a:t>
            </a:r>
          </a:p>
          <a:p>
            <a:r>
              <a:rPr lang="fi-FI"/>
              <a:t>Tarvittavat ohjeet näytetään videolta</a:t>
            </a:r>
          </a:p>
        </p:txBody>
      </p:sp>
    </p:spTree>
    <p:extLst>
      <p:ext uri="{BB962C8B-B14F-4D97-AF65-F5344CB8AC3E}">
        <p14:creationId xmlns:p14="http://schemas.microsoft.com/office/powerpoint/2010/main" val="130888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Linkit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>
                <a:latin typeface="Trebuchet MS" charset="0"/>
                <a:hlinkClick r:id="rId3"/>
              </a:rPr>
              <a:t>http://tuubi.edu.turku.fi/opas/ipadin-ja-ipod-touchin-superpikainen-minikurssi-aloittelijalle</a:t>
            </a:r>
          </a:p>
          <a:p>
            <a:endParaRPr lang="fi-FI">
              <a:latin typeface="Trebuchet MS" charset="0"/>
            </a:endParaRPr>
          </a:p>
          <a:p>
            <a:r>
              <a:rPr lang="fi-FI">
                <a:latin typeface="Trebuchet MS" charset="0"/>
                <a:hlinkClick r:id="rId4"/>
              </a:rPr>
              <a:t>http://ellit.fi/ihmissuhteet/perhe/asperger-on-vaikeus-ja-voimavara</a:t>
            </a:r>
          </a:p>
          <a:p>
            <a:endParaRPr lang="fi-FI">
              <a:latin typeface="Trebuchet MS" charset="0"/>
              <a:hlinkClick r:id="rId4"/>
            </a:endParaRPr>
          </a:p>
          <a:p>
            <a:r>
              <a:rPr lang="fi-FI">
                <a:solidFill>
                  <a:srgbClr val="90C226"/>
                </a:solidFill>
                <a:latin typeface="Trebuchet MS" charset="0"/>
              </a:rPr>
              <a:t>http://peda.net/veraja/porvoo/linnajoenkoulu/aineet/liikunta</a:t>
            </a:r>
          </a:p>
        </p:txBody>
      </p:sp>
    </p:spTree>
    <p:extLst>
      <p:ext uri="{BB962C8B-B14F-4D97-AF65-F5344CB8AC3E}">
        <p14:creationId xmlns:p14="http://schemas.microsoft.com/office/powerpoint/2010/main" val="75865532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47010B00885CD4CB8DE31435F03210A" ma:contentTypeVersion="1" ma:contentTypeDescription="Luo uusi asiakirja." ma:contentTypeScope="" ma:versionID="7d74c06d0cdc30617f9cad0745970a21">
  <xsd:schema xmlns:xsd="http://www.w3.org/2001/XMLSchema" xmlns:xs="http://www.w3.org/2001/XMLSchema" xmlns:p="http://schemas.microsoft.com/office/2006/metadata/properties" xmlns:ns3="9ff10ffa-e452-45d7-8e22-ebecac447264" targetNamespace="http://schemas.microsoft.com/office/2006/metadata/properties" ma:root="true" ma:fieldsID="726e0ae30cf82cc555f735e8fd8e4434" ns3:_="">
    <xsd:import namespace="9ff10ffa-e452-45d7-8e22-ebecac447264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10ffa-e452-45d7-8e22-ebecac44726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ff10ffa-e452-45d7-8e22-ebecac447264">
      <UserInfo>
        <DisplayName>Serafina Mäkelä</DisplayName>
        <AccountId>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45E63A7-E9F9-4E72-A7DF-6A9E0D0209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653C63-3F2A-4930-B421-7ABDD0E0C3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f10ffa-e452-45d7-8e22-ebecac4472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5A7487-9852-4F01-995E-59F3C33BF235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9ff10ffa-e452-45d7-8e22-ebecac447264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98</Words>
  <Application>Microsoft Office PowerPoint</Application>
  <PresentationFormat>Custom</PresentationFormat>
  <Paragraphs>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Pinta</vt:lpstr>
      <vt:lpstr>Vanhempainilta </vt:lpstr>
      <vt:lpstr>Tietotekniikka oppimisen apuvälineenä</vt:lpstr>
      <vt:lpstr>Valokuvaustehtävä</vt:lpstr>
      <vt:lpstr>Mitä tunti sisältää?</vt:lpstr>
      <vt:lpstr>Linkit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</dc:title>
  <dc:creator>Maarit Myllykangas</dc:creator>
  <cp:lastModifiedBy>ktk-student</cp:lastModifiedBy>
  <cp:revision>6</cp:revision>
  <dcterms:created xsi:type="dcterms:W3CDTF">2012-08-08T08:08:12Z</dcterms:created>
  <dcterms:modified xsi:type="dcterms:W3CDTF">2014-10-03T10:40:12Z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0x010100747010B00885CD4CB8DE31435F03210A</vt:lpwstr>
  </property>
  <property fmtid="{D5CDD505-2E9C-101B-9397-08002B2CF9AE}" pid="3" name="IsMyDocuments">
    <vt:bool>true</vt:bool>
  </property>
</Properties>
</file>