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68" r:id="rId3"/>
    <p:sldId id="278" r:id="rId4"/>
    <p:sldId id="279" r:id="rId5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415CD2-31A1-4DF6-9CE5-C0A19C270579}" type="datetime1">
              <a:rPr lang="fi-FI" smtClean="0"/>
              <a:t>6.8.2024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71411C-DE2E-4313-AD9D-1237C8CD453F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1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991FC-9267-40C4-A9DD-E47D6A51D141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C6D40-B9A1-469C-96C0-C6C81759A8A6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A2245-3D01-46AB-A8D9-7875BFF51535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459C0-3B1A-4ACE-9A3C-0286D5A67835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3ED5-CF94-404B-A90F-70AB6F98D8F6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B14FD-F25D-4AF1-A7B0-47D2B889686C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sä-osan otsikk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yksy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lvi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0" name="Suorakulmio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B90C2-4F40-4B31-B1E8-02D40BB1FFF1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1" name="Suorakulmio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2" name="Suorakulmio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1438F-54F4-4308-B5E0-5DF5B6C384B7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7" name="Suorakulmio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F2731-0663-4F2B-AAF1-E1C7F85881BD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CB2CBB-07CA-4109-8A6C-CE63459E2BBE}" type="datetime1">
              <a:rPr lang="fi-FI" noProof="0" smtClean="0"/>
              <a:t>6.8.2024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1530238"/>
          </a:xfrm>
        </p:spPr>
        <p:txBody>
          <a:bodyPr rtlCol="0">
            <a:normAutofit/>
          </a:bodyPr>
          <a:lstStyle/>
          <a:p>
            <a:pPr rtl="0"/>
            <a:r>
              <a:rPr lang="fi-FI" sz="1800" dirty="0"/>
              <a:t>Tervetuloa Yläkouluun</a:t>
            </a: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7D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04160" y="4531895"/>
            <a:ext cx="6583680" cy="751302"/>
          </a:xfrm>
        </p:spPr>
        <p:txBody>
          <a:bodyPr rtlCol="0">
            <a:normAutofit/>
          </a:bodyPr>
          <a:lstStyle/>
          <a:p>
            <a:pPr rtl="0"/>
            <a:r>
              <a:rPr lang="fi-FI" sz="1400" dirty="0">
                <a:latin typeface="+mj-lt"/>
              </a:rPr>
              <a:t>Luokanvalvoja : Juhani Kirves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79432" y="1179094"/>
            <a:ext cx="5535328" cy="2125579"/>
          </a:xfrm>
        </p:spPr>
        <p:txBody>
          <a:bodyPr rtlCol="0">
            <a:normAutofit fontScale="90000"/>
          </a:bodyPr>
          <a:lstStyle/>
          <a:p>
            <a:pPr rtl="0"/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br>
              <a:rPr lang="fi-FI" sz="1600" dirty="0">
                <a:latin typeface="+mj-lt"/>
              </a:rPr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22166" y="1179094"/>
            <a:ext cx="6592594" cy="338427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sz="1500" dirty="0">
                <a:latin typeface="+mj-lt"/>
              </a:rPr>
              <a:t>Tänään ohjelmassa:</a:t>
            </a:r>
            <a:br>
              <a:rPr lang="fi-FI" sz="1500" dirty="0">
                <a:latin typeface="+mj-lt"/>
              </a:rPr>
            </a:br>
            <a:br>
              <a:rPr lang="fi-FI" sz="1500" dirty="0">
                <a:latin typeface="+mj-lt"/>
              </a:rPr>
            </a:br>
            <a:r>
              <a:rPr lang="fi-FI" sz="1500" dirty="0">
                <a:latin typeface="+mj-lt"/>
              </a:rPr>
              <a:t>Esittäytyminen</a:t>
            </a:r>
            <a:br>
              <a:rPr lang="fi-FI" sz="1500" dirty="0">
                <a:latin typeface="+mj-lt"/>
              </a:rPr>
            </a:br>
            <a:br>
              <a:rPr lang="fi-FI" sz="1500" dirty="0">
                <a:latin typeface="+mj-lt"/>
              </a:rPr>
            </a:br>
            <a:r>
              <a:rPr lang="fi-FI" sz="1500" dirty="0">
                <a:latin typeface="+mj-lt"/>
              </a:rPr>
              <a:t>Oppilaan oppaaseen ja lukujärjestykseen tutustuminen</a:t>
            </a:r>
            <a:br>
              <a:rPr lang="fi-FI" sz="1500" dirty="0">
                <a:latin typeface="+mj-lt"/>
              </a:rPr>
            </a:br>
            <a:br>
              <a:rPr lang="fi-FI" sz="1500" dirty="0">
                <a:latin typeface="+mj-lt"/>
              </a:rPr>
            </a:br>
            <a:r>
              <a:rPr lang="fi-FI" sz="1500" dirty="0">
                <a:latin typeface="+mj-lt"/>
              </a:rPr>
              <a:t>Erityisruokavaliot/ mahdolliset lääkitykset</a:t>
            </a:r>
          </a:p>
          <a:p>
            <a:pPr rtl="0"/>
            <a:r>
              <a:rPr lang="fi-FI" sz="1400" dirty="0">
                <a:latin typeface="+mj-lt"/>
              </a:rPr>
              <a:t>Pyöräparkit</a:t>
            </a:r>
          </a:p>
          <a:p>
            <a:pPr rtl="0"/>
            <a:r>
              <a:rPr lang="fi-FI" sz="1400" dirty="0">
                <a:latin typeface="+mj-lt"/>
              </a:rPr>
              <a:t>Lomakkeet kotiin ja takaisin kouluun!</a:t>
            </a:r>
          </a:p>
          <a:p>
            <a:pPr rtl="0"/>
            <a:br>
              <a:rPr lang="fi-FI" sz="6000" dirty="0">
                <a:latin typeface="+mj-lt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AE962-B14C-4712-BB25-57DE7662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YHTEYDENPITO KODIN JA KOULUN VÄLILLÄ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5A3D9F-5899-4849-9B37-8C840BBFD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>
                <a:latin typeface="+mj-lt"/>
              </a:rPr>
              <a:t>Ensisijainen yhteydenpitoväline on Wilma: jokainen oppilas saa omat tunnukset ja huoltajalla on omat tunnukset.</a:t>
            </a:r>
          </a:p>
          <a:p>
            <a:r>
              <a:rPr lang="fi-FI" sz="1600" dirty="0">
                <a:latin typeface="+mj-lt"/>
              </a:rPr>
              <a:t>Wilmasta löytyy kokeet, tiedotteet, opettajien yhteystiedot</a:t>
            </a:r>
          </a:p>
          <a:p>
            <a:r>
              <a:rPr lang="fi-FI" sz="1600" dirty="0">
                <a:latin typeface="+mj-lt"/>
              </a:rPr>
              <a:t>Luokanvalvojaan voi ottaa yhteyttä puhelimitse. Puhelin käytössä virka-aikana.</a:t>
            </a:r>
          </a:p>
          <a:p>
            <a:r>
              <a:rPr lang="fi-FI" sz="1600" dirty="0">
                <a:latin typeface="+mj-lt"/>
              </a:rPr>
              <a:t>Juhani Kirves: 050 4720483                                                        </a:t>
            </a:r>
          </a:p>
          <a:p>
            <a:r>
              <a:rPr lang="fi-FI" sz="1600" dirty="0">
                <a:latin typeface="+mj-lt"/>
              </a:rPr>
              <a:t>Poissaolot ja myöhästelyt: Luokanvalvojien tehtävänä on seurata oppilaan koulunkäyntiä. </a:t>
            </a:r>
          </a:p>
          <a:p>
            <a:r>
              <a:rPr lang="fi-FI" sz="1600" dirty="0">
                <a:latin typeface="+mj-lt"/>
              </a:rPr>
              <a:t>4 myöhästymistä-</a:t>
            </a:r>
            <a:r>
              <a:rPr lang="fi-FI" sz="1600" dirty="0">
                <a:latin typeface="+mj-lt"/>
                <a:sym typeface="Wingdings" panose="05000000000000000000" pitchFamily="2" charset="2"/>
              </a:rPr>
              <a:t> kasvatuskeskustelu</a:t>
            </a:r>
          </a:p>
          <a:p>
            <a:r>
              <a:rPr lang="fi-FI" sz="1600" dirty="0">
                <a:latin typeface="+mj-lt"/>
                <a:sym typeface="Wingdings" panose="05000000000000000000" pitchFamily="2" charset="2"/>
              </a:rPr>
              <a:t>Luvattomat poissaolot korvataan</a:t>
            </a:r>
          </a:p>
          <a:p>
            <a:r>
              <a:rPr lang="fi-FI" sz="1600" dirty="0">
                <a:latin typeface="+mj-lt"/>
                <a:sym typeface="Wingdings" panose="05000000000000000000" pitchFamily="2" charset="2"/>
              </a:rPr>
              <a:t>Sairaspoissaolot: Huoltaja selvittää </a:t>
            </a:r>
            <a:r>
              <a:rPr lang="fi-FI" sz="1600" dirty="0" err="1">
                <a:latin typeface="+mj-lt"/>
                <a:sym typeface="Wingdings" panose="05000000000000000000" pitchFamily="2" charset="2"/>
              </a:rPr>
              <a:t>wilmassa</a:t>
            </a:r>
            <a:r>
              <a:rPr lang="fi-FI" sz="1600" dirty="0">
                <a:latin typeface="+mj-lt"/>
                <a:sym typeface="Wingdings" panose="05000000000000000000" pitchFamily="2" charset="2"/>
              </a:rPr>
              <a:t> .</a:t>
            </a:r>
          </a:p>
          <a:p>
            <a:r>
              <a:rPr lang="fi-FI" sz="1600" dirty="0">
                <a:latin typeface="+mj-lt"/>
                <a:sym typeface="Wingdings" panose="05000000000000000000" pitchFamily="2" charset="2"/>
              </a:rPr>
              <a:t>Poissaolon lupapyyntö: lomake </a:t>
            </a:r>
            <a:r>
              <a:rPr lang="fi-FI" sz="1600" dirty="0" err="1">
                <a:latin typeface="+mj-lt"/>
                <a:sym typeface="Wingdings" panose="05000000000000000000" pitchFamily="2" charset="2"/>
              </a:rPr>
              <a:t>wilmassa</a:t>
            </a:r>
            <a:endParaRPr lang="fi-FI" sz="1600" dirty="0">
              <a:latin typeface="+mj-lt"/>
              <a:sym typeface="Wingdings" panose="05000000000000000000" pitchFamily="2" charset="2"/>
            </a:endParaRPr>
          </a:p>
          <a:p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76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1DEF5-A4FD-494C-88E6-CE962837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Esittelykierros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37A817-8E48-43D9-97C0-BF546605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>
                <a:latin typeface="+mj-lt"/>
              </a:rPr>
              <a:t>Puhuminen ja kuunteleminen</a:t>
            </a:r>
          </a:p>
        </p:txBody>
      </p:sp>
    </p:spTree>
    <p:extLst>
      <p:ext uri="{BB962C8B-B14F-4D97-AF65-F5344CB8AC3E}">
        <p14:creationId xmlns:p14="http://schemas.microsoft.com/office/powerpoint/2010/main" val="14667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ljä vuodenaikaa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4_TF04001541" id="{6F3EEE4F-572D-46D1-B472-161895DD325E}" vid="{D454E787-E6EC-47F7-9686-0B3B1D20C2EA}"/>
    </a:ext>
  </a:extLst>
</a:theme>
</file>

<file path=ppt/theme/theme2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Vuodenaikojen juhlaesitys</Template>
  <TotalTime>124</TotalTime>
  <Words>125</Words>
  <Application>Microsoft Office PowerPoint</Application>
  <PresentationFormat>Laajakuva</PresentationFormat>
  <Paragraphs>21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Calibri</vt:lpstr>
      <vt:lpstr>Constantia</vt:lpstr>
      <vt:lpstr>Wingdings</vt:lpstr>
      <vt:lpstr>Neljä vuodenaikaa 16 x 9</vt:lpstr>
      <vt:lpstr>Tervetuloa Yläkouluun   7D</vt:lpstr>
      <vt:lpstr>         </vt:lpstr>
      <vt:lpstr>YHTEYDENPITO KODIN JA KOULUN VÄLILLÄ</vt:lpstr>
      <vt:lpstr>Esittelykierros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Yläkouluun   7B</dc:title>
  <dc:creator>Terhi Ylöniemi</dc:creator>
  <cp:lastModifiedBy>Juhani Kirves</cp:lastModifiedBy>
  <cp:revision>7</cp:revision>
  <dcterms:created xsi:type="dcterms:W3CDTF">2024-08-02T05:21:53Z</dcterms:created>
  <dcterms:modified xsi:type="dcterms:W3CDTF">2024-08-06T14:08:15Z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