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D44B-C903-4D7C-A928-01EE79EF162A}" type="datetimeFigureOut">
              <a:rPr lang="sv-FI" smtClean="0"/>
              <a:pPr/>
              <a:t>1.9.2014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6F6A-8B48-4C15-8D87-394A26FA2B18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1"/>
          </a:xfrm>
        </p:spPr>
        <p:txBody>
          <a:bodyPr/>
          <a:lstStyle/>
          <a:p>
            <a:r>
              <a:rPr lang="sv-FI" dirty="0" smtClean="0"/>
              <a:t>Finska kriget 1808–1809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7" name="Bildobjekt 6" descr="Oravais_an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797296" cy="387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sv-FI" dirty="0" smtClean="0"/>
              <a:t>Orsaker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sv-FI" dirty="0" smtClean="0"/>
              <a:t>Sverige ville inte gå med i Napoleons handelsblockad mot Storbritannien</a:t>
            </a:r>
          </a:p>
          <a:p>
            <a:endParaRPr lang="sv-FI" dirty="0"/>
          </a:p>
          <a:p>
            <a:r>
              <a:rPr lang="sv-FI" dirty="0" smtClean="0"/>
              <a:t>Sveriges kung Gustav IV Adolf tyckte inte om Napoleon</a:t>
            </a:r>
          </a:p>
          <a:p>
            <a:endParaRPr lang="sv-FI" dirty="0"/>
          </a:p>
          <a:p>
            <a:r>
              <a:rPr lang="sv-FI" dirty="0" smtClean="0"/>
              <a:t>Ryssland ville ha Finland </a:t>
            </a:r>
            <a:endParaRPr lang="sv-FI" dirty="0"/>
          </a:p>
        </p:txBody>
      </p:sp>
      <p:pic>
        <p:nvPicPr>
          <p:cNvPr id="4" name="Bildobjekt 3" descr="Gustav_IV_Adolf_of_Swe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674870"/>
            <a:ext cx="1637348" cy="2183130"/>
          </a:xfrm>
          <a:prstGeom prst="rect">
            <a:avLst/>
          </a:prstGeom>
        </p:spPr>
      </p:pic>
      <p:pic>
        <p:nvPicPr>
          <p:cNvPr id="5" name="Bildobjekt 4" descr="200px-Napoleonbonaparte_coloured_draw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67143"/>
            <a:ext cx="1803175" cy="2190857"/>
          </a:xfrm>
          <a:prstGeom prst="rect">
            <a:avLst/>
          </a:prstGeom>
        </p:spPr>
      </p:pic>
      <p:pic>
        <p:nvPicPr>
          <p:cNvPr id="6" name="Bildobjekt 5" descr="Alexander_I_of_Russ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317111"/>
            <a:ext cx="1859852" cy="254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sv-FI" dirty="0" smtClean="0"/>
              <a:t>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sv-FI" dirty="0" smtClean="0"/>
              <a:t>Ryssland anföll Finland i februari år 1808</a:t>
            </a:r>
          </a:p>
          <a:p>
            <a:endParaRPr lang="sv-FI" dirty="0"/>
          </a:p>
          <a:p>
            <a:r>
              <a:rPr lang="sv-FI" dirty="0" smtClean="0"/>
              <a:t>Den svenska krigsplanen var att sakta </a:t>
            </a:r>
            <a:r>
              <a:rPr lang="sv-FI" i="1" u="sng" dirty="0" smtClean="0"/>
              <a:t>retirera</a:t>
            </a:r>
            <a:r>
              <a:rPr lang="sv-FI" dirty="0" smtClean="0"/>
              <a:t> mot Österbotten</a:t>
            </a:r>
            <a:endParaRPr lang="sv-FI" dirty="0"/>
          </a:p>
        </p:txBody>
      </p:sp>
      <p:pic>
        <p:nvPicPr>
          <p:cNvPr id="4" name="Bildobjekt 3" descr="FinskaKri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40968"/>
            <a:ext cx="3810000" cy="353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sv-FI" dirty="0" smtClean="0"/>
              <a:t>Fästningarna </a:t>
            </a:r>
            <a:r>
              <a:rPr lang="sv-FI" i="1" dirty="0" smtClean="0"/>
              <a:t>Sveaborg </a:t>
            </a:r>
            <a:r>
              <a:rPr lang="sv-FI" dirty="0" smtClean="0"/>
              <a:t>och </a:t>
            </a:r>
            <a:r>
              <a:rPr lang="sv-FI" i="1" dirty="0" smtClean="0"/>
              <a:t>Svartholm</a:t>
            </a:r>
            <a:r>
              <a:rPr lang="sv-FI" dirty="0" smtClean="0"/>
              <a:t> skulle hållas till varje pris</a:t>
            </a:r>
          </a:p>
          <a:p>
            <a:endParaRPr lang="sv-FI" dirty="0"/>
          </a:p>
          <a:p>
            <a:r>
              <a:rPr lang="sv-FI" dirty="0" smtClean="0"/>
              <a:t>På våren var tanken att man skulle skicka förstärkningar till fästningarna och anfalla fienden i ryggen</a:t>
            </a:r>
            <a:endParaRPr lang="sv-FI" dirty="0"/>
          </a:p>
        </p:txBody>
      </p:sp>
      <p:pic>
        <p:nvPicPr>
          <p:cNvPr id="4" name="Bildobjekt 3" descr="Suome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785360" cy="3180080"/>
          </a:xfrm>
          <a:prstGeom prst="rect">
            <a:avLst/>
          </a:prstGeom>
        </p:spPr>
      </p:pic>
      <p:pic>
        <p:nvPicPr>
          <p:cNvPr id="5" name="Bildobjekt 4" descr="400px-Svartholma_Gavril_Sergejev_1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608" y="4005064"/>
            <a:ext cx="4279392" cy="187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293095"/>
          </a:xfrm>
        </p:spPr>
        <p:txBody>
          <a:bodyPr/>
          <a:lstStyle/>
          <a:p>
            <a:r>
              <a:rPr lang="fi-FI" dirty="0" smtClean="0"/>
              <a:t>De </a:t>
            </a:r>
            <a:r>
              <a:rPr lang="fi-FI" dirty="0" err="1" smtClean="0"/>
              <a:t>båda</a:t>
            </a:r>
            <a:r>
              <a:rPr lang="fi-FI" dirty="0" smtClean="0"/>
              <a:t> </a:t>
            </a:r>
            <a:r>
              <a:rPr lang="fi-FI" dirty="0" err="1" smtClean="0"/>
              <a:t>fästningarna</a:t>
            </a:r>
            <a:r>
              <a:rPr lang="fi-FI" dirty="0" smtClean="0"/>
              <a:t> </a:t>
            </a:r>
            <a:r>
              <a:rPr lang="fi-FI" u="sng" dirty="0" err="1" smtClean="0"/>
              <a:t>kapitulerade</a:t>
            </a:r>
            <a:r>
              <a:rPr lang="fi-FI" dirty="0"/>
              <a:t> </a:t>
            </a:r>
            <a:r>
              <a:rPr lang="fi-FI" dirty="0" smtClean="0"/>
              <a:t>-&gt; </a:t>
            </a:r>
            <a:r>
              <a:rPr lang="fi-FI" dirty="0" err="1" smtClean="0"/>
              <a:t>svårt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föra</a:t>
            </a:r>
            <a:r>
              <a:rPr lang="fi-FI" dirty="0" smtClean="0"/>
              <a:t> in </a:t>
            </a:r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trupper</a:t>
            </a:r>
            <a:endParaRPr lang="fi-FI" dirty="0" smtClean="0"/>
          </a:p>
          <a:p>
            <a:endParaRPr lang="fi-FI" u="sng" dirty="0"/>
          </a:p>
          <a:p>
            <a:r>
              <a:rPr lang="fi-FI" dirty="0" smtClean="0"/>
              <a:t>De svenska </a:t>
            </a:r>
            <a:r>
              <a:rPr lang="fi-FI" dirty="0" err="1" smtClean="0"/>
              <a:t>trupperna</a:t>
            </a:r>
            <a:r>
              <a:rPr lang="fi-FI" dirty="0" smtClean="0"/>
              <a:t> </a:t>
            </a:r>
            <a:r>
              <a:rPr lang="fi-FI" dirty="0" err="1" smtClean="0"/>
              <a:t>försökte</a:t>
            </a:r>
            <a:r>
              <a:rPr lang="fi-FI" dirty="0" smtClean="0"/>
              <a:t> </a:t>
            </a:r>
            <a:r>
              <a:rPr lang="fi-FI" dirty="0" err="1" smtClean="0"/>
              <a:t>anfalla</a:t>
            </a:r>
            <a:r>
              <a:rPr lang="fi-FI" dirty="0" smtClean="0"/>
              <a:t> </a:t>
            </a:r>
            <a:r>
              <a:rPr lang="fi-FI" dirty="0" err="1" smtClean="0"/>
              <a:t>söderut</a:t>
            </a:r>
            <a:endParaRPr lang="fi-FI" dirty="0" smtClean="0"/>
          </a:p>
          <a:p>
            <a:endParaRPr lang="fi-FI" dirty="0"/>
          </a:p>
          <a:p>
            <a:r>
              <a:rPr lang="fi-FI" u="sng" dirty="0" err="1" smtClean="0"/>
              <a:t>Slaget</a:t>
            </a:r>
            <a:r>
              <a:rPr lang="fi-FI" u="sng" dirty="0" smtClean="0"/>
              <a:t> </a:t>
            </a:r>
            <a:r>
              <a:rPr lang="fi-FI" u="sng" dirty="0" err="1" smtClean="0"/>
              <a:t>vid</a:t>
            </a:r>
            <a:r>
              <a:rPr lang="fi-FI" u="sng" dirty="0" smtClean="0"/>
              <a:t> </a:t>
            </a:r>
            <a:r>
              <a:rPr lang="fi-FI" u="sng" dirty="0" err="1" smtClean="0"/>
              <a:t>Oravais</a:t>
            </a:r>
            <a:r>
              <a:rPr lang="fi-FI" dirty="0"/>
              <a:t> </a:t>
            </a:r>
            <a:r>
              <a:rPr lang="fi-FI" dirty="0" smtClean="0"/>
              <a:t>= </a:t>
            </a:r>
            <a:r>
              <a:rPr lang="fi-FI" dirty="0" err="1" smtClean="0"/>
              <a:t>avgörande</a:t>
            </a:r>
            <a:r>
              <a:rPr lang="fi-FI" dirty="0" smtClean="0"/>
              <a:t> </a:t>
            </a:r>
            <a:r>
              <a:rPr lang="fi-FI" dirty="0" err="1" smtClean="0"/>
              <a:t>nederlag</a:t>
            </a:r>
            <a:r>
              <a:rPr lang="fi-FI" dirty="0" smtClean="0"/>
              <a:t> för Sverige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24188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61766"/>
            <a:ext cx="3024336" cy="30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1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fi-FI" dirty="0" err="1" smtClean="0"/>
              <a:t>Freden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i-FI" dirty="0" smtClean="0"/>
              <a:t>Fred </a:t>
            </a:r>
            <a:r>
              <a:rPr lang="fi-FI" dirty="0" err="1" smtClean="0"/>
              <a:t>slöts</a:t>
            </a:r>
            <a:r>
              <a:rPr lang="fi-FI" dirty="0" smtClean="0"/>
              <a:t> i </a:t>
            </a:r>
            <a:r>
              <a:rPr lang="fi-FI" u="sng" dirty="0" err="1" smtClean="0"/>
              <a:t>Fredrikshamn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1809</a:t>
            </a:r>
          </a:p>
          <a:p>
            <a:endParaRPr lang="fi-FI" dirty="0"/>
          </a:p>
          <a:p>
            <a:r>
              <a:rPr lang="fi-FI" dirty="0" smtClean="0"/>
              <a:t>Sverige </a:t>
            </a:r>
            <a:r>
              <a:rPr lang="fi-FI" u="sng" dirty="0" err="1" smtClean="0"/>
              <a:t>tvingades</a:t>
            </a:r>
            <a:r>
              <a:rPr lang="fi-FI" u="sng" dirty="0" smtClean="0"/>
              <a:t> </a:t>
            </a:r>
            <a:r>
              <a:rPr lang="fi-FI" u="sng" dirty="0" err="1" smtClean="0"/>
              <a:t>avstå</a:t>
            </a:r>
            <a:r>
              <a:rPr lang="fi-FI" u="sng" dirty="0" smtClean="0"/>
              <a:t> Finland </a:t>
            </a:r>
            <a:r>
              <a:rPr lang="fi-FI" u="sng" dirty="0" err="1" smtClean="0"/>
              <a:t>till</a:t>
            </a:r>
            <a:r>
              <a:rPr lang="fi-FI" u="sng" dirty="0" smtClean="0"/>
              <a:t> </a:t>
            </a:r>
            <a:r>
              <a:rPr lang="fi-FI" u="sng" dirty="0" err="1" smtClean="0"/>
              <a:t>Ryssland</a:t>
            </a:r>
            <a:endParaRPr lang="fi-FI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668334" cy="33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550319" cy="342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09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107</Words>
  <Application>Microsoft Office PowerPoint</Application>
  <PresentationFormat>Bildspel på skärmen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Finska kriget 1808–1809</vt:lpstr>
      <vt:lpstr>Orsaker</vt:lpstr>
      <vt:lpstr>Kriget</vt:lpstr>
      <vt:lpstr>Bild 4</vt:lpstr>
      <vt:lpstr>Bild 5</vt:lpstr>
      <vt:lpstr>Freden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Finska kriget 1808–1809</dc:title>
  <dc:creator>Christian</dc:creator>
  <cp:lastModifiedBy>Christian</cp:lastModifiedBy>
  <cp:revision>7</cp:revision>
  <dcterms:created xsi:type="dcterms:W3CDTF">2014-08-31T18:44:08Z</dcterms:created>
  <dcterms:modified xsi:type="dcterms:W3CDTF">2014-09-01T17:50:59Z</dcterms:modified>
</cp:coreProperties>
</file>