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73" r:id="rId3"/>
    <p:sldId id="267" r:id="rId4"/>
    <p:sldId id="268" r:id="rId5"/>
    <p:sldId id="271" r:id="rId6"/>
    <p:sldId id="257" r:id="rId7"/>
    <p:sldId id="259" r:id="rId8"/>
    <p:sldId id="269" r:id="rId9"/>
    <p:sldId id="270" r:id="rId10"/>
    <p:sldId id="258" r:id="rId11"/>
    <p:sldId id="260" r:id="rId12"/>
    <p:sldId id="265" r:id="rId13"/>
    <p:sldId id="266" r:id="rId14"/>
    <p:sldId id="263" r:id="rId15"/>
    <p:sldId id="264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4C977-28EF-4A8F-8C3E-64FA47B8B825}" type="datetimeFigureOut">
              <a:rPr lang="fi-FI" smtClean="0"/>
              <a:t>13.2.2018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D3A6A-9D98-4286-8F6E-C31A4BE9E3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127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8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4099" name="Shape 8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14745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C20B-F4E3-4B24-A8AF-5667A487A0DF}" type="datetimeFigureOut">
              <a:rPr lang="fi-FI" smtClean="0"/>
              <a:t>13.2.2018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126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C20B-F4E3-4B24-A8AF-5667A487A0DF}" type="datetimeFigureOut">
              <a:rPr lang="fi-FI" smtClean="0"/>
              <a:t>13.2.2018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9772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C20B-F4E3-4B24-A8AF-5667A487A0DF}" type="datetimeFigureOut">
              <a:rPr lang="fi-FI" smtClean="0"/>
              <a:t>13.2.2018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175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1C187-FA2B-4E9C-989B-D8EDF2FBE0F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85258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386B-753C-47E9-9A53-144AD283D12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17684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95EB5-8B4D-4778-87F0-A5909C91B7C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81291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6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EEB7F-159D-4E5D-8366-A381D0F6797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86663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8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9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FA7A8-C7E1-4690-B6A0-E5199FC3313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41829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FECEB-D4DB-4C60-BAEA-5D8B265E856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86307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65862-6604-44FE-8419-47A6B06B1B0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13485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 sz="1600"/>
            </a:lvl1pPr>
            <a:lvl2pPr marL="457200" indent="0" rtl="0">
              <a:spcBef>
                <a:spcPts val="0"/>
              </a:spcBef>
              <a:buFont typeface="Calibri"/>
              <a:buNone/>
              <a:defRPr sz="1400"/>
            </a:lvl2pPr>
            <a:lvl3pPr marL="914400" indent="0" rtl="0">
              <a:spcBef>
                <a:spcPts val="0"/>
              </a:spcBef>
              <a:buFont typeface="Calibri"/>
              <a:buNone/>
              <a:defRPr sz="1200"/>
            </a:lvl3pPr>
            <a:lvl4pPr marL="1371600" indent="0" rtl="0">
              <a:spcBef>
                <a:spcPts val="0"/>
              </a:spcBef>
              <a:buFont typeface="Calibri"/>
              <a:buNone/>
              <a:defRPr sz="1000"/>
            </a:lvl4pPr>
            <a:lvl5pPr marL="1828800" indent="0" rtl="0">
              <a:spcBef>
                <a:spcPts val="0"/>
              </a:spcBef>
              <a:buFont typeface="Calibri"/>
              <a:buNone/>
              <a:defRPr sz="1000"/>
            </a:lvl5pPr>
            <a:lvl6pPr marL="2286000" indent="0" rtl="0">
              <a:spcBef>
                <a:spcPts val="0"/>
              </a:spcBef>
              <a:buFont typeface="Calibri"/>
              <a:buNone/>
              <a:defRPr sz="1000"/>
            </a:lvl6pPr>
            <a:lvl7pPr marL="2743200" indent="0" rtl="0">
              <a:spcBef>
                <a:spcPts val="0"/>
              </a:spcBef>
              <a:buFont typeface="Calibri"/>
              <a:buNone/>
              <a:defRPr sz="1000"/>
            </a:lvl7pPr>
            <a:lvl8pPr marL="3200400" indent="0" rtl="0">
              <a:spcBef>
                <a:spcPts val="0"/>
              </a:spcBef>
              <a:buFont typeface="Calibri"/>
              <a:buNone/>
              <a:defRPr sz="1000"/>
            </a:lvl8pPr>
            <a:lvl9pPr marL="3657600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5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76FEC-B1D8-4DB8-9749-87B710E7314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7949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C20B-F4E3-4B24-A8AF-5667A487A0DF}" type="datetimeFigureOut">
              <a:rPr lang="fi-FI" smtClean="0"/>
              <a:t>13.2.2018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2538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 sz="1600"/>
            </a:lvl1pPr>
            <a:lvl2pPr marL="457200" indent="0" rtl="0">
              <a:spcBef>
                <a:spcPts val="0"/>
              </a:spcBef>
              <a:buFont typeface="Calibri"/>
              <a:buNone/>
              <a:defRPr sz="1400"/>
            </a:lvl2pPr>
            <a:lvl3pPr marL="914400" indent="0" rtl="0">
              <a:spcBef>
                <a:spcPts val="0"/>
              </a:spcBef>
              <a:buFont typeface="Calibri"/>
              <a:buNone/>
              <a:defRPr sz="1200"/>
            </a:lvl3pPr>
            <a:lvl4pPr marL="1371600" indent="0" rtl="0">
              <a:spcBef>
                <a:spcPts val="0"/>
              </a:spcBef>
              <a:buFont typeface="Calibri"/>
              <a:buNone/>
              <a:defRPr sz="1000"/>
            </a:lvl4pPr>
            <a:lvl5pPr marL="1828800" indent="0" rtl="0">
              <a:spcBef>
                <a:spcPts val="0"/>
              </a:spcBef>
              <a:buFont typeface="Calibri"/>
              <a:buNone/>
              <a:defRPr sz="1000"/>
            </a:lvl5pPr>
            <a:lvl6pPr marL="2286000" indent="0" rtl="0">
              <a:spcBef>
                <a:spcPts val="0"/>
              </a:spcBef>
              <a:buFont typeface="Calibri"/>
              <a:buNone/>
              <a:defRPr sz="1000"/>
            </a:lvl6pPr>
            <a:lvl7pPr marL="2743200" indent="0" rtl="0">
              <a:spcBef>
                <a:spcPts val="0"/>
              </a:spcBef>
              <a:buFont typeface="Calibri"/>
              <a:buNone/>
              <a:defRPr sz="1000"/>
            </a:lvl7pPr>
            <a:lvl8pPr marL="3200400" indent="0" rtl="0">
              <a:spcBef>
                <a:spcPts val="0"/>
              </a:spcBef>
              <a:buFont typeface="Calibri"/>
              <a:buNone/>
              <a:defRPr sz="1000"/>
            </a:lvl8pPr>
            <a:lvl9pPr marL="3657600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5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2DC70-1551-40A7-B3ED-CD9AA5BD166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43265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CD304-4573-44EA-ABC2-CDC2B221A94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18770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46CFF-6A11-4E18-845F-99F0DA2E5DB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3881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C20B-F4E3-4B24-A8AF-5667A487A0DF}" type="datetimeFigureOut">
              <a:rPr lang="fi-FI" smtClean="0"/>
              <a:t>13.2.2018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43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C20B-F4E3-4B24-A8AF-5667A487A0DF}" type="datetimeFigureOut">
              <a:rPr lang="fi-FI" smtClean="0"/>
              <a:t>13.2.2018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373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C20B-F4E3-4B24-A8AF-5667A487A0DF}" type="datetimeFigureOut">
              <a:rPr lang="fi-FI" smtClean="0"/>
              <a:t>13.2.2018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6282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C20B-F4E3-4B24-A8AF-5667A487A0DF}" type="datetimeFigureOut">
              <a:rPr lang="fi-FI" smtClean="0"/>
              <a:t>13.2.2018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360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C20B-F4E3-4B24-A8AF-5667A487A0DF}" type="datetimeFigureOut">
              <a:rPr lang="fi-FI" smtClean="0"/>
              <a:t>13.2.2018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403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C20B-F4E3-4B24-A8AF-5667A487A0DF}" type="datetimeFigureOut">
              <a:rPr lang="fi-FI" smtClean="0"/>
              <a:t>13.2.2018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953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C20B-F4E3-4B24-A8AF-5667A487A0DF}" type="datetimeFigureOut">
              <a:rPr lang="fi-FI" smtClean="0"/>
              <a:t>13.2.2018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47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5C20B-F4E3-4B24-A8AF-5667A487A0DF}" type="datetimeFigureOut">
              <a:rPr lang="fi-FI" smtClean="0"/>
              <a:t>13.2.2018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762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8" name="Shape 7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88888"/>
                </a:solidFill>
                <a:latin typeface="Calibri" pitchFamily="34" charset="0"/>
                <a:cs typeface="Arial" charset="0"/>
                <a:sym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 altLang="fi-FI"/>
          </a:p>
        </p:txBody>
      </p:sp>
      <p:sp>
        <p:nvSpPr>
          <p:cNvPr id="1029" name="Shape 8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88888"/>
                </a:solidFill>
                <a:latin typeface="Calibri" pitchFamily="34" charset="0"/>
                <a:cs typeface="Arial" charset="0"/>
                <a:sym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 altLang="fi-FI"/>
          </a:p>
        </p:txBody>
      </p:sp>
      <p:sp>
        <p:nvSpPr>
          <p:cNvPr id="1030" name="Shape 9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25000"/>
              <a:defRPr sz="1200" smtClean="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6B970E-CC3A-4600-A25A-093354056E00}" type="slidenum">
              <a:rPr lang="fi-FI" altLang="fi-FI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945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/>
            </a:r>
            <a:br>
              <a:rPr lang="fi-FI" altLang="fi-FI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</a:b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075" name="Shape 81"/>
          <p:cNvSpPr txBox="1">
            <a:spLocks noGrp="1"/>
          </p:cNvSpPr>
          <p:nvPr>
            <p:ph type="body" idx="1"/>
          </p:nvPr>
        </p:nvSpPr>
        <p:spPr>
          <a:xfrm>
            <a:off x="911225" y="464234"/>
            <a:ext cx="10515600" cy="5988954"/>
          </a:xfrm>
        </p:spPr>
        <p:txBody>
          <a:bodyPr tIns="45700" bIns="45700"/>
          <a:lstStyle/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600" b="1" dirty="0" smtClean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lnSpc>
                <a:spcPct val="5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9600" dirty="0" smtClean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 panose="020B0604020202020204" pitchFamily="34" charset="0"/>
                <a:sym typeface="Calibri" panose="020F0502020204030204" pitchFamily="34" charset="0"/>
              </a:rPr>
              <a:t>FOKUS</a:t>
            </a:r>
          </a:p>
          <a:p>
            <a:pPr marL="0" indent="0" algn="ctr" eaLnBrk="1" hangingPunct="1">
              <a:lnSpc>
                <a:spcPct val="5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60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grammatik</a:t>
            </a:r>
            <a:endParaRPr lang="fi-FI" altLang="fi-FI" sz="6000" i="1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600" b="1" dirty="0" smtClean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None/>
            </a:pPr>
            <a:r>
              <a:rPr lang="fi-FI" altLang="fi-FI" sz="3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Epäsäännölliset verbit ja johdosverbit</a:t>
            </a:r>
          </a:p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95131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2b Täydennä.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483735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De </a:t>
            </a:r>
            <a:r>
              <a:rPr lang="fi-FI" sz="2400" i="1" dirty="0"/>
              <a:t>(pyysivät) </a:t>
            </a:r>
            <a:r>
              <a:rPr lang="fi-FI" sz="2400" dirty="0" err="1"/>
              <a:t>mig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hjälp</a:t>
            </a:r>
            <a:r>
              <a:rPr lang="fi-FI" sz="2400" dirty="0"/>
              <a:t>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i="1" dirty="0"/>
              <a:t>(tarjosi) </a:t>
            </a:r>
            <a:r>
              <a:rPr lang="fi-FI" sz="2400" dirty="0" err="1"/>
              <a:t>oss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en </a:t>
            </a:r>
            <a:r>
              <a:rPr lang="fi-FI" sz="2400" dirty="0" err="1"/>
              <a:t>fika</a:t>
            </a:r>
            <a:r>
              <a:rPr lang="fi-FI" sz="2400" dirty="0"/>
              <a:t>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Hennes</a:t>
            </a:r>
            <a:r>
              <a:rPr lang="fi-FI" sz="2400" dirty="0"/>
              <a:t> </a:t>
            </a:r>
            <a:r>
              <a:rPr lang="fi-FI" sz="2400" dirty="0" err="1"/>
              <a:t>hund</a:t>
            </a:r>
            <a:r>
              <a:rPr lang="fi-FI" sz="2400" dirty="0"/>
              <a:t> </a:t>
            </a:r>
            <a:r>
              <a:rPr lang="fi-FI" sz="2400" i="1" dirty="0"/>
              <a:t>(kuoli) </a:t>
            </a:r>
            <a:r>
              <a:rPr lang="fi-FI" sz="2400" dirty="0"/>
              <a:t>i </a:t>
            </a:r>
            <a:r>
              <a:rPr lang="fi-FI" sz="2400" dirty="0" err="1"/>
              <a:t>går</a:t>
            </a:r>
            <a:r>
              <a:rPr lang="fi-FI" sz="2400" dirty="0"/>
              <a:t>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Gillar</a:t>
            </a:r>
            <a:r>
              <a:rPr lang="fi-FI" sz="2400" dirty="0"/>
              <a:t> du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i="1" dirty="0"/>
              <a:t>(pitää) </a:t>
            </a:r>
            <a:r>
              <a:rPr lang="fi-FI" sz="2400" dirty="0" err="1"/>
              <a:t>presentationer</a:t>
            </a:r>
            <a:r>
              <a:rPr lang="fi-FI" sz="2400" dirty="0"/>
              <a:t>?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dirty="0" err="1"/>
              <a:t>får</a:t>
            </a:r>
            <a:r>
              <a:rPr lang="fi-FI" sz="2400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 </a:t>
            </a:r>
            <a:r>
              <a:rPr lang="fi-FI" sz="2400" dirty="0" err="1"/>
              <a:t>alltid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(</a:t>
            </a:r>
            <a:r>
              <a:rPr lang="fi-FI" sz="2400" i="1" dirty="0"/>
              <a:t>hymyillä).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i="1" dirty="0"/>
              <a:t>(makasin) </a:t>
            </a:r>
            <a:r>
              <a:rPr lang="fi-FI" sz="2400" dirty="0" err="1"/>
              <a:t>på</a:t>
            </a:r>
            <a:r>
              <a:rPr lang="fi-FI" sz="2400" dirty="0"/>
              <a:t> sängen.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Hon</a:t>
            </a:r>
            <a:r>
              <a:rPr lang="fi-FI" sz="2400" dirty="0"/>
              <a:t> </a:t>
            </a:r>
            <a:r>
              <a:rPr lang="fi-FI" sz="2400" i="1" dirty="0"/>
              <a:t>(on valehdellut) </a:t>
            </a:r>
            <a:r>
              <a:rPr lang="fi-FI" sz="2400" dirty="0"/>
              <a:t>för </a:t>
            </a:r>
            <a:r>
              <a:rPr lang="fi-FI" sz="2400" dirty="0" err="1"/>
              <a:t>oss</a:t>
            </a:r>
            <a:r>
              <a:rPr lang="fi-FI" sz="2400" dirty="0"/>
              <a:t>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Priserna</a:t>
            </a:r>
            <a:r>
              <a:rPr lang="fi-FI" sz="2400" dirty="0"/>
              <a:t> </a:t>
            </a:r>
            <a:r>
              <a:rPr lang="fi-FI" sz="2400" i="1" dirty="0"/>
              <a:t>(ovat nousseet).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ska</a:t>
            </a:r>
            <a:r>
              <a:rPr lang="fi-FI" sz="2400" dirty="0"/>
              <a:t> </a:t>
            </a:r>
            <a:r>
              <a:rPr lang="fi-FI" sz="2400" i="1" dirty="0"/>
              <a:t>(myydä) </a:t>
            </a:r>
            <a:r>
              <a:rPr lang="fi-FI" sz="2400" dirty="0" err="1"/>
              <a:t>kläder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loppis</a:t>
            </a:r>
            <a:r>
              <a:rPr lang="fi-FI" sz="2400" dirty="0"/>
              <a:t>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Vilka</a:t>
            </a:r>
            <a:r>
              <a:rPr lang="fi-FI" sz="2400" dirty="0"/>
              <a:t> </a:t>
            </a:r>
            <a:r>
              <a:rPr lang="fi-FI" sz="2400" dirty="0" err="1"/>
              <a:t>kurser</a:t>
            </a:r>
            <a:r>
              <a:rPr lang="fi-FI" sz="2400" dirty="0"/>
              <a:t> </a:t>
            </a:r>
            <a:r>
              <a:rPr lang="fi-FI" sz="2400" i="1" dirty="0"/>
              <a:t>(olet) </a:t>
            </a:r>
            <a:r>
              <a:rPr lang="fi-FI" sz="2400" dirty="0"/>
              <a:t>du</a:t>
            </a:r>
            <a:r>
              <a:rPr lang="fi-FI" sz="2400" i="1" dirty="0"/>
              <a:t> (valinnut)?</a:t>
            </a:r>
          </a:p>
          <a:p>
            <a:pPr marL="0" indent="0">
              <a:lnSpc>
                <a:spcPct val="100000"/>
              </a:lnSpc>
              <a:buNone/>
            </a:pPr>
            <a:endParaRPr lang="fi-FI" sz="2400" dirty="0"/>
          </a:p>
          <a:p>
            <a:pPr marL="0" indent="0">
              <a:lnSpc>
                <a:spcPct val="100000"/>
              </a:lnSpc>
              <a:buNone/>
            </a:pPr>
            <a:endParaRPr lang="fi-FI" sz="2400" dirty="0"/>
          </a:p>
          <a:p>
            <a:pPr marL="0" indent="0">
              <a:lnSpc>
                <a:spcPct val="100000"/>
              </a:lnSpc>
              <a:buNone/>
            </a:pPr>
            <a:endParaRPr lang="fi-FI" sz="2400" dirty="0"/>
          </a:p>
          <a:p>
            <a:pPr marL="0" indent="0">
              <a:lnSpc>
                <a:spcPct val="120000"/>
              </a:lnSpc>
              <a:buNone/>
            </a:pPr>
            <a:endParaRPr lang="fi-FI" sz="2600" dirty="0"/>
          </a:p>
          <a:p>
            <a:pPr marL="0" indent="0">
              <a:lnSpc>
                <a:spcPct val="120000"/>
              </a:lnSpc>
              <a:buNone/>
            </a:pPr>
            <a:endParaRPr lang="fi-FI" sz="2600" dirty="0"/>
          </a:p>
          <a:p>
            <a:pPr marL="0" indent="0">
              <a:lnSpc>
                <a:spcPct val="120000"/>
              </a:lnSpc>
              <a:buNone/>
            </a:pPr>
            <a:endParaRPr lang="fi-FI" sz="26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48373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/>
              <a:t>De </a:t>
            </a:r>
            <a:r>
              <a:rPr lang="fi-FI" sz="2600" b="1" dirty="0" err="1"/>
              <a:t>bad</a:t>
            </a:r>
            <a:r>
              <a:rPr lang="fi-FI" sz="2600" dirty="0"/>
              <a:t> </a:t>
            </a:r>
            <a:r>
              <a:rPr lang="fi-FI" sz="2600" dirty="0" err="1"/>
              <a:t>mig</a:t>
            </a:r>
            <a:r>
              <a:rPr lang="fi-FI" sz="2600" dirty="0"/>
              <a:t> </a:t>
            </a:r>
            <a:r>
              <a:rPr lang="fi-FI" sz="2600" dirty="0" err="1"/>
              <a:t>om</a:t>
            </a:r>
            <a:r>
              <a:rPr lang="fi-FI" sz="2600" dirty="0"/>
              <a:t> </a:t>
            </a:r>
            <a:r>
              <a:rPr lang="fi-FI" sz="2600" dirty="0" err="1"/>
              <a:t>hjälp</a:t>
            </a:r>
            <a:r>
              <a:rPr lang="fi-FI" sz="26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 err="1"/>
              <a:t>Han</a:t>
            </a:r>
            <a:r>
              <a:rPr lang="fi-FI" sz="2600" dirty="0"/>
              <a:t> </a:t>
            </a:r>
            <a:r>
              <a:rPr lang="fi-FI" sz="2600" b="1" dirty="0" err="1"/>
              <a:t>bjöd</a:t>
            </a:r>
            <a:r>
              <a:rPr lang="fi-FI" sz="2600" dirty="0"/>
              <a:t> </a:t>
            </a:r>
            <a:r>
              <a:rPr lang="fi-FI" sz="2600" dirty="0" err="1"/>
              <a:t>oss</a:t>
            </a:r>
            <a:r>
              <a:rPr lang="fi-FI" sz="2600" dirty="0"/>
              <a:t> </a:t>
            </a:r>
            <a:r>
              <a:rPr lang="fi-FI" sz="2600" dirty="0" err="1"/>
              <a:t>på</a:t>
            </a:r>
            <a:r>
              <a:rPr lang="fi-FI" sz="2600" dirty="0"/>
              <a:t> en </a:t>
            </a:r>
            <a:r>
              <a:rPr lang="fi-FI" sz="2600" dirty="0" err="1"/>
              <a:t>fika</a:t>
            </a:r>
            <a:r>
              <a:rPr lang="fi-FI" sz="26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 err="1"/>
              <a:t>Hennes</a:t>
            </a:r>
            <a:r>
              <a:rPr lang="fi-FI" sz="2600" dirty="0"/>
              <a:t> </a:t>
            </a:r>
            <a:r>
              <a:rPr lang="fi-FI" sz="2600" dirty="0" err="1"/>
              <a:t>hund</a:t>
            </a:r>
            <a:r>
              <a:rPr lang="fi-FI" sz="2600" dirty="0"/>
              <a:t> </a:t>
            </a:r>
            <a:r>
              <a:rPr lang="fi-FI" sz="2600" b="1" dirty="0" err="1"/>
              <a:t>dog</a:t>
            </a:r>
            <a:r>
              <a:rPr lang="fi-FI" sz="2600" dirty="0"/>
              <a:t> i </a:t>
            </a:r>
            <a:r>
              <a:rPr lang="fi-FI" sz="2600" dirty="0" err="1"/>
              <a:t>går</a:t>
            </a:r>
            <a:r>
              <a:rPr lang="fi-FI" sz="26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 err="1"/>
              <a:t>Gillar</a:t>
            </a:r>
            <a:r>
              <a:rPr lang="fi-FI" sz="2600" dirty="0"/>
              <a:t> du </a:t>
            </a:r>
            <a:r>
              <a:rPr lang="fi-FI" sz="2600" dirty="0" err="1"/>
              <a:t>att</a:t>
            </a:r>
            <a:r>
              <a:rPr lang="fi-FI" sz="2600" dirty="0"/>
              <a:t> </a:t>
            </a:r>
            <a:r>
              <a:rPr lang="fi-FI" sz="2600" b="1" dirty="0" err="1"/>
              <a:t>hålla</a:t>
            </a:r>
            <a:r>
              <a:rPr lang="fi-FI" sz="2600" dirty="0"/>
              <a:t> </a:t>
            </a:r>
            <a:r>
              <a:rPr lang="fi-FI" sz="2600" dirty="0" err="1"/>
              <a:t>presentationer</a:t>
            </a:r>
            <a:r>
              <a:rPr lang="fi-FI" sz="2600" dirty="0"/>
              <a:t>?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/>
              <a:t>Du </a:t>
            </a:r>
            <a:r>
              <a:rPr lang="fi-FI" sz="2600" dirty="0" err="1"/>
              <a:t>får</a:t>
            </a:r>
            <a:r>
              <a:rPr lang="fi-FI" sz="2600" dirty="0"/>
              <a:t> </a:t>
            </a:r>
            <a:r>
              <a:rPr lang="fi-FI" sz="2600" dirty="0" err="1"/>
              <a:t>mig</a:t>
            </a:r>
            <a:r>
              <a:rPr lang="fi-FI" sz="2600" dirty="0"/>
              <a:t> </a:t>
            </a:r>
            <a:r>
              <a:rPr lang="fi-FI" sz="2600" dirty="0" err="1"/>
              <a:t>alltid</a:t>
            </a:r>
            <a:r>
              <a:rPr lang="fi-FI" sz="2600" dirty="0"/>
              <a:t> </a:t>
            </a:r>
            <a:r>
              <a:rPr lang="fi-FI" sz="2600" dirty="0" err="1"/>
              <a:t>att</a:t>
            </a:r>
            <a:r>
              <a:rPr lang="fi-FI" sz="2600" dirty="0"/>
              <a:t> </a:t>
            </a:r>
            <a:r>
              <a:rPr lang="fi-FI" sz="2600" b="1" dirty="0" err="1"/>
              <a:t>le</a:t>
            </a:r>
            <a:r>
              <a:rPr lang="fi-FI" sz="26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b="1" dirty="0" err="1"/>
              <a:t>låg</a:t>
            </a:r>
            <a:r>
              <a:rPr lang="fi-FI" sz="2600" dirty="0"/>
              <a:t> </a:t>
            </a:r>
            <a:r>
              <a:rPr lang="fi-FI" sz="2600" dirty="0" err="1"/>
              <a:t>på</a:t>
            </a:r>
            <a:r>
              <a:rPr lang="fi-FI" sz="2600" dirty="0"/>
              <a:t> sängen.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 err="1"/>
              <a:t>Hon</a:t>
            </a:r>
            <a:r>
              <a:rPr lang="fi-FI" sz="2600" dirty="0"/>
              <a:t> </a:t>
            </a:r>
            <a:r>
              <a:rPr lang="fi-FI" sz="2600" b="1" dirty="0" err="1"/>
              <a:t>har</a:t>
            </a:r>
            <a:r>
              <a:rPr lang="fi-FI" sz="2600" b="1" dirty="0"/>
              <a:t> </a:t>
            </a:r>
            <a:r>
              <a:rPr lang="fi-FI" sz="2600" b="1" dirty="0" err="1"/>
              <a:t>ljugit</a:t>
            </a:r>
            <a:r>
              <a:rPr lang="fi-FI" sz="2600" b="1" dirty="0"/>
              <a:t> </a:t>
            </a:r>
            <a:r>
              <a:rPr lang="fi-FI" sz="2600" dirty="0"/>
              <a:t>för </a:t>
            </a:r>
            <a:r>
              <a:rPr lang="fi-FI" sz="2600" dirty="0" err="1"/>
              <a:t>oss</a:t>
            </a:r>
            <a:r>
              <a:rPr lang="fi-FI" sz="26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 err="1"/>
              <a:t>Priserna</a:t>
            </a:r>
            <a:r>
              <a:rPr lang="fi-FI" sz="2600" dirty="0"/>
              <a:t> </a:t>
            </a:r>
            <a:r>
              <a:rPr lang="fi-FI" sz="2600" b="1" dirty="0" err="1"/>
              <a:t>har</a:t>
            </a:r>
            <a:r>
              <a:rPr lang="fi-FI" sz="2600" b="1" dirty="0"/>
              <a:t> </a:t>
            </a:r>
            <a:r>
              <a:rPr lang="fi-FI" sz="2600" b="1" dirty="0" err="1"/>
              <a:t>stigit</a:t>
            </a:r>
            <a:r>
              <a:rPr lang="fi-FI" sz="26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dirty="0" err="1"/>
              <a:t>ska</a:t>
            </a:r>
            <a:r>
              <a:rPr lang="fi-FI" sz="2600" dirty="0"/>
              <a:t> </a:t>
            </a:r>
            <a:r>
              <a:rPr lang="fi-FI" sz="2600" b="1" dirty="0" err="1"/>
              <a:t>sälja</a:t>
            </a:r>
            <a:r>
              <a:rPr lang="fi-FI" sz="2600" dirty="0"/>
              <a:t> </a:t>
            </a:r>
            <a:r>
              <a:rPr lang="fi-FI" sz="2600" dirty="0" err="1"/>
              <a:t>kläder</a:t>
            </a:r>
            <a:r>
              <a:rPr lang="fi-FI" sz="2600" dirty="0"/>
              <a:t> </a:t>
            </a:r>
            <a:r>
              <a:rPr lang="fi-FI" sz="2600" dirty="0" err="1"/>
              <a:t>på</a:t>
            </a:r>
            <a:r>
              <a:rPr lang="fi-FI" sz="2600" dirty="0"/>
              <a:t> </a:t>
            </a:r>
            <a:r>
              <a:rPr lang="fi-FI" sz="2600" dirty="0" err="1"/>
              <a:t>loppis</a:t>
            </a:r>
            <a:r>
              <a:rPr lang="fi-FI" sz="26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 err="1"/>
              <a:t>Vilka</a:t>
            </a:r>
            <a:r>
              <a:rPr lang="fi-FI" sz="2600" dirty="0"/>
              <a:t> </a:t>
            </a:r>
            <a:r>
              <a:rPr lang="fi-FI" sz="2600" dirty="0" err="1"/>
              <a:t>kurser</a:t>
            </a:r>
            <a:r>
              <a:rPr lang="fi-FI" sz="2600" dirty="0"/>
              <a:t> </a:t>
            </a:r>
            <a:r>
              <a:rPr lang="fi-FI" sz="2600" b="1" dirty="0" err="1"/>
              <a:t>har</a:t>
            </a:r>
            <a:r>
              <a:rPr lang="fi-FI" sz="2600" b="1" dirty="0"/>
              <a:t> </a:t>
            </a:r>
            <a:r>
              <a:rPr lang="fi-FI" sz="2600" dirty="0"/>
              <a:t>du</a:t>
            </a:r>
            <a:r>
              <a:rPr lang="fi-FI" sz="2600" b="1" dirty="0"/>
              <a:t> </a:t>
            </a:r>
            <a:r>
              <a:rPr lang="fi-FI" sz="2600" b="1" dirty="0" err="1"/>
              <a:t>valt</a:t>
            </a:r>
            <a:r>
              <a:rPr lang="fi-FI" sz="2600" dirty="0"/>
              <a:t>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913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3a Suomenna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40224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Frukosten</a:t>
            </a:r>
            <a:r>
              <a:rPr lang="fi-FI" sz="2400" dirty="0"/>
              <a:t> </a:t>
            </a:r>
            <a:r>
              <a:rPr lang="fi-FI" sz="2400" b="1" dirty="0" err="1"/>
              <a:t>ingår</a:t>
            </a:r>
            <a:r>
              <a:rPr lang="fi-FI" sz="2400" dirty="0"/>
              <a:t> i </a:t>
            </a:r>
            <a:r>
              <a:rPr lang="fi-FI" sz="2400" dirty="0" err="1"/>
              <a:t>priset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Läsk</a:t>
            </a:r>
            <a:r>
              <a:rPr lang="fi-FI" sz="2400" dirty="0"/>
              <a:t> </a:t>
            </a:r>
            <a:r>
              <a:rPr lang="fi-FI" sz="2400" b="1" dirty="0" err="1"/>
              <a:t>innehåller</a:t>
            </a:r>
            <a:r>
              <a:rPr lang="fi-FI" sz="2400" dirty="0"/>
              <a:t> </a:t>
            </a:r>
            <a:r>
              <a:rPr lang="fi-FI" sz="2400" dirty="0" err="1"/>
              <a:t>mycket</a:t>
            </a:r>
            <a:r>
              <a:rPr lang="fi-FI" sz="2400" dirty="0"/>
              <a:t> </a:t>
            </a:r>
            <a:r>
              <a:rPr lang="fi-FI" sz="2400" dirty="0" err="1"/>
              <a:t>socker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Vilken</a:t>
            </a:r>
            <a:r>
              <a:rPr lang="fi-FI" sz="2400" dirty="0"/>
              <a:t> </a:t>
            </a:r>
            <a:r>
              <a:rPr lang="fi-FI" sz="2400" dirty="0" err="1"/>
              <a:t>tid</a:t>
            </a:r>
            <a:r>
              <a:rPr lang="fi-FI" sz="2400" dirty="0"/>
              <a:t> </a:t>
            </a:r>
            <a:r>
              <a:rPr lang="fi-FI" sz="2400" dirty="0" err="1"/>
              <a:t>brukar</a:t>
            </a:r>
            <a:r>
              <a:rPr lang="fi-FI" sz="2400" dirty="0"/>
              <a:t> du </a:t>
            </a:r>
            <a:r>
              <a:rPr lang="fi-FI" sz="2400" b="1" dirty="0" err="1"/>
              <a:t>lägga</a:t>
            </a:r>
            <a:r>
              <a:rPr lang="fi-FI" sz="2400" b="1" dirty="0"/>
              <a:t> </a:t>
            </a:r>
            <a:r>
              <a:rPr lang="fi-FI" sz="2400" b="1" dirty="0" err="1"/>
              <a:t>dig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fick</a:t>
            </a:r>
            <a:r>
              <a:rPr lang="fi-FI" sz="2400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b="1" dirty="0" err="1"/>
              <a:t>inse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Tänker</a:t>
            </a:r>
            <a:r>
              <a:rPr lang="fi-FI" sz="2400" dirty="0"/>
              <a:t> du </a:t>
            </a:r>
            <a:r>
              <a:rPr lang="fi-FI" sz="2400" b="1" dirty="0"/>
              <a:t>delta</a:t>
            </a:r>
            <a:r>
              <a:rPr lang="fi-FI" sz="2400" dirty="0"/>
              <a:t> i </a:t>
            </a:r>
            <a:r>
              <a:rPr lang="fi-FI" sz="2400" dirty="0" err="1"/>
              <a:t>tävlingen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föredrar</a:t>
            </a:r>
            <a:r>
              <a:rPr lang="fi-FI" sz="2400" dirty="0"/>
              <a:t> </a:t>
            </a:r>
            <a:r>
              <a:rPr lang="fi-FI" sz="2400" dirty="0" err="1"/>
              <a:t>inhemska</a:t>
            </a:r>
            <a:r>
              <a:rPr lang="fi-FI" sz="2400" dirty="0"/>
              <a:t> </a:t>
            </a:r>
            <a:r>
              <a:rPr lang="fi-FI" sz="2400" dirty="0" err="1"/>
              <a:t>grönsaker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b="1" dirty="0" err="1"/>
              <a:t>anser</a:t>
            </a:r>
            <a:r>
              <a:rPr lang="fi-FI" sz="2400" dirty="0"/>
              <a:t> du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dirty="0" err="1"/>
              <a:t>kan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b="1" dirty="0" err="1"/>
              <a:t>fortsätta</a:t>
            </a:r>
            <a:r>
              <a:rPr lang="fi-FI" sz="2400" dirty="0"/>
              <a:t> </a:t>
            </a:r>
            <a:r>
              <a:rPr lang="fi-FI" sz="2400" dirty="0" err="1"/>
              <a:t>så</a:t>
            </a:r>
            <a:r>
              <a:rPr lang="fi-FI" sz="2400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.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i-FI" sz="2400" dirty="0"/>
              <a:t>Aamupala </a:t>
            </a:r>
            <a:r>
              <a:rPr lang="fi-FI" sz="2400" b="1" dirty="0"/>
              <a:t>sisältyy</a:t>
            </a:r>
            <a:r>
              <a:rPr lang="fi-FI" sz="2400" dirty="0"/>
              <a:t> hintaan.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400" dirty="0"/>
              <a:t>Limsa </a:t>
            </a:r>
            <a:r>
              <a:rPr lang="fi-FI" sz="2400" b="1" dirty="0"/>
              <a:t>sisältää</a:t>
            </a:r>
            <a:r>
              <a:rPr lang="fi-FI" sz="2400" dirty="0"/>
              <a:t> paljon sokeria.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400" dirty="0"/>
              <a:t>Mihin aikaan sinulla on tapana </a:t>
            </a:r>
            <a:r>
              <a:rPr lang="fi-FI" sz="2400" b="1" dirty="0"/>
              <a:t>mennä nukkumaan</a:t>
            </a:r>
            <a:r>
              <a:rPr lang="fi-FI" sz="2400" dirty="0"/>
              <a:t>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400" dirty="0"/>
              <a:t>Hän sai minut </a:t>
            </a:r>
            <a:r>
              <a:rPr lang="fi-FI" sz="2400" b="1" dirty="0"/>
              <a:t>tajuamaan</a:t>
            </a:r>
            <a:r>
              <a:rPr lang="fi-FI" sz="2400" dirty="0"/>
              <a:t> sen.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400" dirty="0"/>
              <a:t>Aiotko </a:t>
            </a:r>
            <a:r>
              <a:rPr lang="fi-FI" sz="2400" b="1" dirty="0"/>
              <a:t>osallistua</a:t>
            </a:r>
            <a:r>
              <a:rPr lang="fi-FI" sz="2400" dirty="0"/>
              <a:t> kilpailuun?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400" b="1" dirty="0"/>
              <a:t>Suosin</a:t>
            </a:r>
            <a:r>
              <a:rPr lang="fi-FI" sz="2400" dirty="0"/>
              <a:t> kotimaisia vihanneksia.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400" dirty="0"/>
              <a:t>Mitä</a:t>
            </a:r>
            <a:r>
              <a:rPr lang="fi-FI" sz="2400" b="1" dirty="0"/>
              <a:t> mieltä olet </a:t>
            </a:r>
            <a:r>
              <a:rPr lang="fi-FI" sz="2400" dirty="0"/>
              <a:t>siitä?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400" dirty="0"/>
              <a:t>Emme voi </a:t>
            </a:r>
            <a:r>
              <a:rPr lang="fi-FI" sz="2400" b="1" dirty="0"/>
              <a:t>jatkaa</a:t>
            </a:r>
            <a:r>
              <a:rPr lang="fi-FI" sz="2400" dirty="0"/>
              <a:t> näin.</a:t>
            </a:r>
          </a:p>
        </p:txBody>
      </p:sp>
    </p:spTree>
    <p:extLst>
      <p:ext uri="{BB962C8B-B14F-4D97-AF65-F5344CB8AC3E}">
        <p14:creationId xmlns:p14="http://schemas.microsoft.com/office/powerpoint/2010/main" val="372871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3b Suomenna.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Kan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sätta</a:t>
            </a:r>
            <a:r>
              <a:rPr lang="fi-FI" sz="2400" b="1" dirty="0"/>
              <a:t> </a:t>
            </a:r>
            <a:r>
              <a:rPr lang="fi-FI" sz="2400" b="1" dirty="0" err="1"/>
              <a:t>mig</a:t>
            </a:r>
            <a:r>
              <a:rPr lang="fi-FI" sz="2400" b="1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Ursäkta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avbryter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måste</a:t>
            </a:r>
            <a:r>
              <a:rPr lang="fi-FI" sz="2400" dirty="0"/>
              <a:t> </a:t>
            </a:r>
            <a:r>
              <a:rPr lang="fi-FI" sz="2400" b="1" dirty="0" err="1"/>
              <a:t>medge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du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rätt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umgås</a:t>
            </a:r>
            <a:r>
              <a:rPr lang="fi-FI" sz="2400" dirty="0"/>
              <a:t> </a:t>
            </a:r>
            <a:r>
              <a:rPr lang="fi-FI" sz="2400" dirty="0" err="1"/>
              <a:t>med</a:t>
            </a:r>
            <a:r>
              <a:rPr lang="fi-FI" sz="2400" dirty="0"/>
              <a:t> </a:t>
            </a:r>
            <a:r>
              <a:rPr lang="fi-FI" sz="2400" dirty="0" err="1"/>
              <a:t>sina</a:t>
            </a:r>
            <a:r>
              <a:rPr lang="fi-FI" sz="2400" dirty="0"/>
              <a:t> </a:t>
            </a:r>
            <a:r>
              <a:rPr lang="fi-FI" sz="2400" dirty="0" err="1"/>
              <a:t>kompisar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b="1" dirty="0" err="1"/>
              <a:t>föreslår</a:t>
            </a:r>
            <a:r>
              <a:rPr lang="fi-FI" sz="2400" dirty="0"/>
              <a:t> du </a:t>
            </a:r>
            <a:r>
              <a:rPr lang="fi-FI" sz="2400" dirty="0" err="1"/>
              <a:t>att</a:t>
            </a:r>
            <a:r>
              <a:rPr lang="fi-FI" sz="2400" dirty="0"/>
              <a:t> vi </a:t>
            </a:r>
            <a:r>
              <a:rPr lang="fi-FI" sz="2400" dirty="0" err="1"/>
              <a:t>ska</a:t>
            </a:r>
            <a:r>
              <a:rPr lang="fi-FI" sz="2400" dirty="0"/>
              <a:t> </a:t>
            </a:r>
            <a:r>
              <a:rPr lang="fi-FI" sz="2400" dirty="0" err="1"/>
              <a:t>göra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undviker</a:t>
            </a:r>
            <a:r>
              <a:rPr lang="fi-FI" sz="2400" dirty="0"/>
              <a:t> </a:t>
            </a:r>
            <a:r>
              <a:rPr lang="fi-FI" sz="2400" dirty="0" err="1"/>
              <a:t>fett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socker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Två</a:t>
            </a:r>
            <a:r>
              <a:rPr lang="fi-FI" sz="2400" dirty="0"/>
              <a:t> </a:t>
            </a:r>
            <a:r>
              <a:rPr lang="fi-FI" sz="2400" dirty="0" err="1"/>
              <a:t>människor</a:t>
            </a:r>
            <a:r>
              <a:rPr lang="fi-FI" sz="2400" dirty="0"/>
              <a:t> </a:t>
            </a:r>
            <a:r>
              <a:rPr lang="fi-FI" sz="2400" b="1" dirty="0" err="1"/>
              <a:t>omkom</a:t>
            </a:r>
            <a:r>
              <a:rPr lang="fi-FI" sz="2400" dirty="0"/>
              <a:t> i </a:t>
            </a:r>
            <a:r>
              <a:rPr lang="fi-FI" sz="2400" dirty="0" err="1"/>
              <a:t>olyckan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påstår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gjort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052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Voinko </a:t>
            </a:r>
            <a:r>
              <a:rPr lang="fi-FI" sz="2400" b="1" dirty="0"/>
              <a:t>istuutua</a:t>
            </a:r>
            <a:r>
              <a:rPr lang="fi-FI" sz="2400" dirty="0"/>
              <a:t> tähän?</a:t>
            </a:r>
          </a:p>
          <a:p>
            <a:pPr marL="0" indent="0">
              <a:buNone/>
            </a:pPr>
            <a:r>
              <a:rPr lang="fi-FI" sz="2400" dirty="0"/>
              <a:t>Anteeksi, että </a:t>
            </a:r>
            <a:r>
              <a:rPr lang="fi-FI" sz="2400" b="1" dirty="0"/>
              <a:t>keskeytän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Minun täytyy </a:t>
            </a:r>
            <a:r>
              <a:rPr lang="fi-FI" sz="2400" b="1" dirty="0"/>
              <a:t>myöntää</a:t>
            </a:r>
            <a:r>
              <a:rPr lang="fi-FI" sz="2400" dirty="0"/>
              <a:t>, että olet oikeassa.</a:t>
            </a:r>
          </a:p>
          <a:p>
            <a:pPr marL="0" indent="0">
              <a:buNone/>
            </a:pPr>
            <a:r>
              <a:rPr lang="fi-FI" sz="2400" dirty="0"/>
              <a:t>Hän </a:t>
            </a:r>
            <a:r>
              <a:rPr lang="fi-FI" sz="2400" b="1" dirty="0"/>
              <a:t>seurustelee</a:t>
            </a:r>
            <a:r>
              <a:rPr lang="fi-FI" sz="2400" dirty="0"/>
              <a:t> kavereidensa kanssa.</a:t>
            </a:r>
          </a:p>
          <a:p>
            <a:pPr marL="0" indent="0">
              <a:buNone/>
            </a:pPr>
            <a:r>
              <a:rPr lang="fi-FI" sz="2400" dirty="0"/>
              <a:t>Mitä </a:t>
            </a:r>
            <a:r>
              <a:rPr lang="fi-FI" sz="2400" b="1" dirty="0"/>
              <a:t>ehdotat</a:t>
            </a:r>
            <a:r>
              <a:rPr lang="fi-FI" sz="2400" dirty="0"/>
              <a:t>, että tekisimme?</a:t>
            </a:r>
          </a:p>
          <a:p>
            <a:pPr marL="0" indent="0">
              <a:buNone/>
            </a:pPr>
            <a:r>
              <a:rPr lang="fi-FI" sz="2400" dirty="0"/>
              <a:t>Hän </a:t>
            </a:r>
            <a:r>
              <a:rPr lang="fi-FI" sz="2400" b="1" dirty="0"/>
              <a:t>välttää</a:t>
            </a:r>
            <a:r>
              <a:rPr lang="fi-FI" sz="2400" dirty="0"/>
              <a:t> rasvaa ja sokeria.</a:t>
            </a:r>
          </a:p>
          <a:p>
            <a:pPr marL="0" indent="0">
              <a:buNone/>
            </a:pPr>
            <a:r>
              <a:rPr lang="fi-FI" sz="2400" dirty="0"/>
              <a:t>Kaksi ihmistä </a:t>
            </a:r>
            <a:r>
              <a:rPr lang="fi-FI" sz="2400" b="1" dirty="0"/>
              <a:t>menehtyi </a:t>
            </a:r>
            <a:r>
              <a:rPr lang="fi-FI" sz="2400" dirty="0"/>
              <a:t>onnettomuudessa.</a:t>
            </a:r>
          </a:p>
          <a:p>
            <a:pPr marL="0" indent="0">
              <a:buNone/>
            </a:pPr>
            <a:r>
              <a:rPr lang="fi-FI" sz="2400" dirty="0"/>
              <a:t>Hän </a:t>
            </a:r>
            <a:r>
              <a:rPr lang="fi-FI" sz="2400" b="1" dirty="0"/>
              <a:t>väittää</a:t>
            </a:r>
            <a:r>
              <a:rPr lang="fi-FI" sz="2400" dirty="0"/>
              <a:t>, että olen tehnyt sen.</a:t>
            </a:r>
          </a:p>
        </p:txBody>
      </p:sp>
    </p:spTree>
    <p:extLst>
      <p:ext uri="{BB962C8B-B14F-4D97-AF65-F5344CB8AC3E}">
        <p14:creationId xmlns:p14="http://schemas.microsoft.com/office/powerpoint/2010/main" val="30648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4a Taivuta ja suomenna.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380488" cy="435133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förstå</a:t>
            </a:r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påstå</a:t>
            </a:r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sätta</a:t>
            </a:r>
            <a:r>
              <a:rPr lang="fi-FI" sz="2400" dirty="0"/>
              <a:t> </a:t>
            </a:r>
            <a:r>
              <a:rPr lang="fi-FI" sz="2400" dirty="0" err="1"/>
              <a:t>sig</a:t>
            </a:r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fortsätta</a:t>
            </a:r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lägga</a:t>
            </a:r>
            <a:r>
              <a:rPr lang="fi-FI" sz="2400" dirty="0"/>
              <a:t> </a:t>
            </a:r>
            <a:r>
              <a:rPr lang="fi-FI" sz="2400" dirty="0" err="1"/>
              <a:t>sig</a:t>
            </a:r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delta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anse</a:t>
            </a:r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inse</a:t>
            </a:r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föreslå</a:t>
            </a:r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umgås</a:t>
            </a:r>
            <a:endParaRPr lang="fi-FI" sz="2400" dirty="0"/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374796" y="1825625"/>
            <a:ext cx="797900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dirty="0" err="1"/>
              <a:t>förstår</a:t>
            </a:r>
            <a:r>
              <a:rPr lang="fi-FI" sz="2400" dirty="0"/>
              <a:t>, </a:t>
            </a:r>
            <a:r>
              <a:rPr lang="fi-FI" sz="2400" dirty="0" err="1"/>
              <a:t>förstod</a:t>
            </a:r>
            <a:r>
              <a:rPr lang="fi-FI" sz="2400" dirty="0"/>
              <a:t>, </a:t>
            </a:r>
            <a:r>
              <a:rPr lang="fi-FI" sz="2400" dirty="0" err="1"/>
              <a:t>förstått</a:t>
            </a:r>
            <a:r>
              <a:rPr lang="fi-FI" sz="2400" dirty="0"/>
              <a:t>	ymmärtää</a:t>
            </a:r>
          </a:p>
          <a:p>
            <a:pPr marL="0" indent="0">
              <a:buNone/>
            </a:pPr>
            <a:r>
              <a:rPr lang="fi-FI" sz="2400" dirty="0" err="1"/>
              <a:t>påstår</a:t>
            </a:r>
            <a:r>
              <a:rPr lang="fi-FI" sz="2400" dirty="0"/>
              <a:t>, </a:t>
            </a:r>
            <a:r>
              <a:rPr lang="fi-FI" sz="2400" dirty="0" err="1"/>
              <a:t>påstod</a:t>
            </a:r>
            <a:r>
              <a:rPr lang="fi-FI" sz="2400" dirty="0"/>
              <a:t>, </a:t>
            </a:r>
            <a:r>
              <a:rPr lang="fi-FI" sz="2400" dirty="0" err="1"/>
              <a:t>påstått</a:t>
            </a:r>
            <a:r>
              <a:rPr lang="fi-FI" sz="2400" dirty="0"/>
              <a:t>		väittää</a:t>
            </a:r>
          </a:p>
          <a:p>
            <a:pPr marL="0" indent="0">
              <a:buNone/>
            </a:pPr>
            <a:r>
              <a:rPr lang="fi-FI" sz="2400" dirty="0" err="1"/>
              <a:t>sätter</a:t>
            </a:r>
            <a:r>
              <a:rPr lang="fi-FI" sz="2400" dirty="0"/>
              <a:t>, </a:t>
            </a:r>
            <a:r>
              <a:rPr lang="fi-FI" sz="2400" dirty="0" err="1"/>
              <a:t>satte</a:t>
            </a:r>
            <a:r>
              <a:rPr lang="fi-FI" sz="2400" dirty="0"/>
              <a:t>, </a:t>
            </a:r>
            <a:r>
              <a:rPr lang="fi-FI" sz="2400" dirty="0" err="1"/>
              <a:t>satt</a:t>
            </a:r>
            <a:r>
              <a:rPr lang="fi-FI" sz="2400" dirty="0"/>
              <a:t> 		istuutua</a:t>
            </a:r>
          </a:p>
          <a:p>
            <a:pPr marL="0" indent="0">
              <a:buNone/>
            </a:pPr>
            <a:r>
              <a:rPr lang="fi-FI" sz="2400" dirty="0" err="1"/>
              <a:t>fortsätter</a:t>
            </a:r>
            <a:r>
              <a:rPr lang="fi-FI" sz="2400" dirty="0"/>
              <a:t>, </a:t>
            </a:r>
            <a:r>
              <a:rPr lang="fi-FI" sz="2400" dirty="0" err="1"/>
              <a:t>fortsatte</a:t>
            </a:r>
            <a:r>
              <a:rPr lang="fi-FI" sz="2400" dirty="0"/>
              <a:t>, </a:t>
            </a:r>
            <a:r>
              <a:rPr lang="fi-FI" sz="2400" dirty="0" err="1"/>
              <a:t>fortsatt</a:t>
            </a:r>
            <a:r>
              <a:rPr lang="fi-FI" sz="2400" dirty="0"/>
              <a:t>	jatkaa</a:t>
            </a:r>
          </a:p>
          <a:p>
            <a:pPr marL="0" indent="0">
              <a:buNone/>
            </a:pPr>
            <a:r>
              <a:rPr lang="fi-FI" sz="2400" dirty="0" err="1"/>
              <a:t>lägger</a:t>
            </a:r>
            <a:r>
              <a:rPr lang="fi-FI" sz="2400" dirty="0"/>
              <a:t>, </a:t>
            </a:r>
            <a:r>
              <a:rPr lang="fi-FI" sz="2400" dirty="0" err="1"/>
              <a:t>lade</a:t>
            </a:r>
            <a:r>
              <a:rPr lang="fi-FI" sz="2400" dirty="0"/>
              <a:t>, </a:t>
            </a:r>
            <a:r>
              <a:rPr lang="fi-FI" sz="2400" dirty="0" err="1"/>
              <a:t>lagt</a:t>
            </a:r>
            <a:r>
              <a:rPr lang="fi-FI" sz="2400" dirty="0"/>
              <a:t> 		mennä nukkumaan</a:t>
            </a:r>
          </a:p>
          <a:p>
            <a:pPr marL="0" indent="0">
              <a:buNone/>
            </a:pPr>
            <a:r>
              <a:rPr lang="fi-FI" sz="2400" dirty="0" err="1"/>
              <a:t>deltar</a:t>
            </a:r>
            <a:r>
              <a:rPr lang="fi-FI" sz="2400" dirty="0"/>
              <a:t>, </a:t>
            </a:r>
            <a:r>
              <a:rPr lang="fi-FI" sz="2400" dirty="0" err="1"/>
              <a:t>deltog</a:t>
            </a:r>
            <a:r>
              <a:rPr lang="fi-FI" sz="2400" dirty="0"/>
              <a:t>, </a:t>
            </a:r>
            <a:r>
              <a:rPr lang="fi-FI" sz="2400" dirty="0" err="1"/>
              <a:t>deltagit</a:t>
            </a:r>
            <a:r>
              <a:rPr lang="fi-FI" sz="2400" dirty="0"/>
              <a:t>		osallistua</a:t>
            </a:r>
          </a:p>
          <a:p>
            <a:pPr marL="0" indent="0">
              <a:buNone/>
            </a:pPr>
            <a:r>
              <a:rPr lang="fi-FI" sz="2400" dirty="0" err="1"/>
              <a:t>anser</a:t>
            </a:r>
            <a:r>
              <a:rPr lang="fi-FI" sz="2400" dirty="0"/>
              <a:t>, </a:t>
            </a:r>
            <a:r>
              <a:rPr lang="fi-FI" sz="2400" dirty="0" err="1"/>
              <a:t>ansåg</a:t>
            </a:r>
            <a:r>
              <a:rPr lang="fi-FI" sz="2400" dirty="0"/>
              <a:t>, </a:t>
            </a:r>
            <a:r>
              <a:rPr lang="fi-FI" sz="2400" dirty="0" err="1"/>
              <a:t>ansett</a:t>
            </a:r>
            <a:r>
              <a:rPr lang="fi-FI" sz="2400" dirty="0"/>
              <a:t>		olla </a:t>
            </a:r>
            <a:r>
              <a:rPr lang="fi-FI" sz="2400" dirty="0" err="1"/>
              <a:t>jtak</a:t>
            </a:r>
            <a:r>
              <a:rPr lang="fi-FI" sz="2400" dirty="0"/>
              <a:t> mieltä</a:t>
            </a:r>
          </a:p>
          <a:p>
            <a:pPr marL="0" indent="0">
              <a:buNone/>
            </a:pPr>
            <a:r>
              <a:rPr lang="fi-FI" sz="2400" dirty="0" err="1"/>
              <a:t>inser</a:t>
            </a:r>
            <a:r>
              <a:rPr lang="fi-FI" sz="2400" dirty="0"/>
              <a:t>, </a:t>
            </a:r>
            <a:r>
              <a:rPr lang="fi-FI" sz="2400" dirty="0" err="1"/>
              <a:t>insåg</a:t>
            </a:r>
            <a:r>
              <a:rPr lang="fi-FI" sz="2400" dirty="0"/>
              <a:t>, </a:t>
            </a:r>
            <a:r>
              <a:rPr lang="fi-FI" sz="2400" dirty="0" err="1"/>
              <a:t>insett</a:t>
            </a:r>
            <a:r>
              <a:rPr lang="fi-FI" sz="2400" dirty="0"/>
              <a:t>		oivaltaa, tajuta</a:t>
            </a:r>
          </a:p>
          <a:p>
            <a:pPr marL="0" indent="0">
              <a:buNone/>
            </a:pPr>
            <a:r>
              <a:rPr lang="fi-FI" sz="2400" dirty="0" err="1"/>
              <a:t>föreslår</a:t>
            </a:r>
            <a:r>
              <a:rPr lang="fi-FI" sz="2400" dirty="0"/>
              <a:t>, </a:t>
            </a:r>
            <a:r>
              <a:rPr lang="fi-FI" sz="2400" dirty="0" err="1"/>
              <a:t>föreslog</a:t>
            </a:r>
            <a:r>
              <a:rPr lang="fi-FI" sz="2400" dirty="0"/>
              <a:t>, </a:t>
            </a:r>
            <a:r>
              <a:rPr lang="fi-FI" sz="2400" dirty="0" err="1"/>
              <a:t>föreslagit</a:t>
            </a:r>
            <a:r>
              <a:rPr lang="fi-FI" sz="2400" dirty="0"/>
              <a:t>	ehdottaa</a:t>
            </a:r>
          </a:p>
          <a:p>
            <a:pPr marL="0" indent="0">
              <a:buNone/>
            </a:pPr>
            <a:r>
              <a:rPr lang="fi-FI" sz="2400" dirty="0" err="1"/>
              <a:t>umgås</a:t>
            </a:r>
            <a:r>
              <a:rPr lang="fi-FI" sz="2400" dirty="0"/>
              <a:t>, </a:t>
            </a:r>
            <a:r>
              <a:rPr lang="fi-FI" sz="2400" dirty="0" err="1"/>
              <a:t>umgicks</a:t>
            </a:r>
            <a:r>
              <a:rPr lang="fi-FI" sz="2400" dirty="0"/>
              <a:t>, </a:t>
            </a:r>
            <a:r>
              <a:rPr lang="fi-FI" sz="2400" dirty="0" err="1"/>
              <a:t>umgåtts</a:t>
            </a:r>
            <a:r>
              <a:rPr lang="fi-FI" sz="2400" dirty="0"/>
              <a:t>	seurustella, olla tekemisissä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385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4b Täydennä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351338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dirty="0" err="1"/>
              <a:t>Hon</a:t>
            </a:r>
            <a:r>
              <a:rPr lang="fi-FI" dirty="0"/>
              <a:t> </a:t>
            </a:r>
            <a:r>
              <a:rPr lang="fi-FI" i="1" dirty="0"/>
              <a:t>(ei ymmärtänyt) </a:t>
            </a:r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menade</a:t>
            </a:r>
            <a:r>
              <a:rPr lang="fi-FI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Du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i="1" dirty="0"/>
              <a:t>(istuutua) </a:t>
            </a:r>
            <a:r>
              <a:rPr lang="fi-FI" dirty="0" err="1"/>
              <a:t>här</a:t>
            </a:r>
            <a:r>
              <a:rPr lang="fi-FI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i="1" dirty="0"/>
              <a:t>(menin nukkumaan) </a:t>
            </a:r>
            <a:r>
              <a:rPr lang="fi-FI" dirty="0" err="1"/>
              <a:t>tidigt</a:t>
            </a:r>
            <a:r>
              <a:rPr lang="fi-FI" dirty="0"/>
              <a:t> i </a:t>
            </a:r>
            <a:r>
              <a:rPr lang="fi-FI" dirty="0" err="1"/>
              <a:t>går</a:t>
            </a:r>
            <a:r>
              <a:rPr lang="fi-FI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Alla </a:t>
            </a:r>
            <a:r>
              <a:rPr lang="fi-FI" dirty="0" err="1"/>
              <a:t>ville</a:t>
            </a:r>
            <a:r>
              <a:rPr lang="fi-FI" dirty="0"/>
              <a:t> </a:t>
            </a:r>
            <a:r>
              <a:rPr lang="fi-FI" i="1" dirty="0"/>
              <a:t>(osallistua) </a:t>
            </a:r>
            <a:r>
              <a:rPr lang="fi-FI" dirty="0"/>
              <a:t>i </a:t>
            </a:r>
            <a:r>
              <a:rPr lang="fi-FI" dirty="0" err="1"/>
              <a:t>projektet</a:t>
            </a:r>
            <a:r>
              <a:rPr lang="fi-FI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Han</a:t>
            </a:r>
            <a:r>
              <a:rPr lang="fi-FI" dirty="0"/>
              <a:t> </a:t>
            </a:r>
            <a:r>
              <a:rPr lang="fi-FI" i="1" dirty="0"/>
              <a:t>(seurustelee)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sina</a:t>
            </a:r>
            <a:r>
              <a:rPr lang="fi-FI" dirty="0"/>
              <a:t> </a:t>
            </a:r>
            <a:r>
              <a:rPr lang="fi-FI" dirty="0" err="1"/>
              <a:t>kompisar</a:t>
            </a:r>
            <a:r>
              <a:rPr lang="fi-FI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i="1" dirty="0"/>
              <a:t>(olen sitä mieltä)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viktigt</a:t>
            </a:r>
            <a:r>
              <a:rPr lang="fi-FI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Nu</a:t>
            </a:r>
            <a:r>
              <a:rPr lang="fi-FI" dirty="0"/>
              <a:t> </a:t>
            </a:r>
            <a:r>
              <a:rPr lang="fi-FI" dirty="0" err="1"/>
              <a:t>har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äntligen</a:t>
            </a:r>
            <a:r>
              <a:rPr lang="fi-FI" dirty="0"/>
              <a:t> </a:t>
            </a:r>
            <a:r>
              <a:rPr lang="fi-FI" i="1" dirty="0"/>
              <a:t>(tajunnut) </a:t>
            </a:r>
            <a:r>
              <a:rPr lang="fi-FI" dirty="0" err="1"/>
              <a:t>det</a:t>
            </a:r>
            <a:r>
              <a:rPr lang="fi-FI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du </a:t>
            </a:r>
            <a:r>
              <a:rPr lang="fi-FI" i="1" dirty="0"/>
              <a:t>(väität)?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Nu</a:t>
            </a:r>
            <a:r>
              <a:rPr lang="fi-FI" dirty="0"/>
              <a:t> </a:t>
            </a:r>
            <a:r>
              <a:rPr lang="fi-FI" dirty="0" err="1"/>
              <a:t>måste</a:t>
            </a:r>
            <a:r>
              <a:rPr lang="fi-FI" dirty="0"/>
              <a:t> vi </a:t>
            </a:r>
            <a:r>
              <a:rPr lang="fi-FI" i="1" dirty="0"/>
              <a:t>(jatkaa).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i="1" dirty="0"/>
              <a:t>(ehdotan) </a:t>
            </a:r>
            <a:r>
              <a:rPr lang="fi-FI" dirty="0" err="1"/>
              <a:t>att</a:t>
            </a:r>
            <a:r>
              <a:rPr lang="fi-FI" dirty="0"/>
              <a:t> vi </a:t>
            </a:r>
            <a:r>
              <a:rPr lang="fi-FI" dirty="0" err="1"/>
              <a:t>röstar</a:t>
            </a:r>
            <a:r>
              <a:rPr lang="fi-FI" dirty="0"/>
              <a:t> </a:t>
            </a:r>
            <a:r>
              <a:rPr lang="fi-FI" dirty="0" err="1"/>
              <a:t>om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här</a:t>
            </a:r>
            <a:r>
              <a:rPr lang="fi-FI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483096" y="1825625"/>
            <a:ext cx="4870704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dirty="0" err="1"/>
              <a:t>Hon</a:t>
            </a:r>
            <a:r>
              <a:rPr lang="fi-FI" dirty="0"/>
              <a:t> </a:t>
            </a:r>
            <a:r>
              <a:rPr lang="fi-FI" b="1" dirty="0" err="1"/>
              <a:t>förstod</a:t>
            </a:r>
            <a:r>
              <a:rPr lang="fi-FI" b="1" dirty="0"/>
              <a:t> </a:t>
            </a:r>
            <a:r>
              <a:rPr lang="fi-FI" b="1" dirty="0" err="1"/>
              <a:t>inte</a:t>
            </a:r>
            <a:r>
              <a:rPr lang="fi-FI" b="1" dirty="0"/>
              <a:t> </a:t>
            </a:r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menade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Du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b="1" dirty="0" err="1"/>
              <a:t>sätta</a:t>
            </a:r>
            <a:r>
              <a:rPr lang="fi-FI" b="1" dirty="0"/>
              <a:t> </a:t>
            </a:r>
            <a:r>
              <a:rPr lang="fi-FI" b="1" dirty="0" err="1"/>
              <a:t>dig</a:t>
            </a:r>
            <a:r>
              <a:rPr lang="fi-FI" b="1" dirty="0"/>
              <a:t> </a:t>
            </a:r>
            <a:r>
              <a:rPr lang="fi-FI" dirty="0" err="1"/>
              <a:t>här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b="1" dirty="0" err="1"/>
              <a:t>lade</a:t>
            </a:r>
            <a:r>
              <a:rPr lang="fi-FI" b="1" dirty="0"/>
              <a:t> </a:t>
            </a:r>
            <a:r>
              <a:rPr lang="fi-FI" b="1" dirty="0" err="1"/>
              <a:t>mig</a:t>
            </a:r>
            <a:r>
              <a:rPr lang="fi-FI" b="1" i="1" dirty="0"/>
              <a:t> </a:t>
            </a:r>
            <a:r>
              <a:rPr lang="fi-FI" dirty="0" err="1"/>
              <a:t>tidigt</a:t>
            </a:r>
            <a:r>
              <a:rPr lang="fi-FI" dirty="0"/>
              <a:t> i </a:t>
            </a:r>
            <a:r>
              <a:rPr lang="fi-FI" dirty="0" err="1"/>
              <a:t>går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Alla </a:t>
            </a:r>
            <a:r>
              <a:rPr lang="fi-FI" dirty="0" err="1"/>
              <a:t>ville</a:t>
            </a:r>
            <a:r>
              <a:rPr lang="fi-FI" dirty="0"/>
              <a:t> </a:t>
            </a:r>
            <a:r>
              <a:rPr lang="fi-FI" b="1" dirty="0"/>
              <a:t>delta</a:t>
            </a:r>
            <a:r>
              <a:rPr lang="fi-FI" dirty="0"/>
              <a:t> i </a:t>
            </a:r>
            <a:r>
              <a:rPr lang="fi-FI" dirty="0" err="1"/>
              <a:t>projektet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 err="1"/>
              <a:t>Han</a:t>
            </a:r>
            <a:r>
              <a:rPr lang="fi-FI" dirty="0"/>
              <a:t> </a:t>
            </a:r>
            <a:r>
              <a:rPr lang="fi-FI" b="1" dirty="0" err="1"/>
              <a:t>umgås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sina</a:t>
            </a:r>
            <a:r>
              <a:rPr lang="fi-FI" dirty="0"/>
              <a:t> </a:t>
            </a:r>
            <a:r>
              <a:rPr lang="fi-FI" dirty="0" err="1"/>
              <a:t>kompisar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b="1" dirty="0" err="1"/>
              <a:t>anser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viktigt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 err="1"/>
              <a:t>Nu</a:t>
            </a:r>
            <a:r>
              <a:rPr lang="fi-FI" dirty="0"/>
              <a:t> </a:t>
            </a:r>
            <a:r>
              <a:rPr lang="fi-FI" dirty="0" err="1"/>
              <a:t>har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äntligen</a:t>
            </a:r>
            <a:r>
              <a:rPr lang="fi-FI" dirty="0"/>
              <a:t> </a:t>
            </a:r>
            <a:r>
              <a:rPr lang="fi-FI" b="1" dirty="0" err="1"/>
              <a:t>insett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du </a:t>
            </a:r>
            <a:r>
              <a:rPr lang="fi-FI" b="1" dirty="0" err="1"/>
              <a:t>påstår</a:t>
            </a:r>
            <a:r>
              <a:rPr lang="fi-FI" i="1" dirty="0"/>
              <a:t>?</a:t>
            </a:r>
          </a:p>
          <a:p>
            <a:pPr marL="0" indent="0">
              <a:buNone/>
            </a:pPr>
            <a:r>
              <a:rPr lang="fi-FI" dirty="0" err="1"/>
              <a:t>Nu</a:t>
            </a:r>
            <a:r>
              <a:rPr lang="fi-FI" dirty="0"/>
              <a:t> </a:t>
            </a:r>
            <a:r>
              <a:rPr lang="fi-FI" dirty="0" err="1"/>
              <a:t>måste</a:t>
            </a:r>
            <a:r>
              <a:rPr lang="fi-FI" dirty="0"/>
              <a:t> vi </a:t>
            </a:r>
            <a:r>
              <a:rPr lang="fi-FI" b="1" dirty="0" err="1"/>
              <a:t>fortsätta</a:t>
            </a:r>
            <a:r>
              <a:rPr lang="fi-FI" dirty="0"/>
              <a:t>.</a:t>
            </a:r>
            <a:endParaRPr lang="fi-FI" i="1" dirty="0"/>
          </a:p>
          <a:p>
            <a:pPr marL="0" indent="0">
              <a:buNone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b="1" dirty="0" err="1"/>
              <a:t>föreslår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vi </a:t>
            </a:r>
            <a:r>
              <a:rPr lang="fi-FI" dirty="0" err="1"/>
              <a:t>röstar</a:t>
            </a:r>
            <a:r>
              <a:rPr lang="fi-FI" dirty="0"/>
              <a:t> </a:t>
            </a:r>
            <a:r>
              <a:rPr lang="fi-FI" dirty="0" err="1"/>
              <a:t>om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här</a:t>
            </a:r>
            <a:r>
              <a:rPr lang="fi-FI" dirty="0"/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561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b="1" dirty="0"/>
              <a:t>Epäsäännölliset verbit ja johdosverbit</a:t>
            </a:r>
            <a:br>
              <a:rPr lang="fi-FI" b="1" dirty="0"/>
            </a:br>
            <a:endParaRPr lang="fi-FI" b="1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400" dirty="0"/>
              <a:t>Verbillä on </a:t>
            </a:r>
            <a:r>
              <a:rPr lang="fi-FI" sz="2400" b="1" dirty="0"/>
              <a:t>neljä muotoa</a:t>
            </a:r>
            <a:r>
              <a:rPr lang="fi-FI" sz="2400" dirty="0"/>
              <a:t>: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/>
              <a:t>Perusmuoto		Preesens		Imperfekti		Supiini</a:t>
            </a:r>
          </a:p>
          <a:p>
            <a:pPr marL="0" indent="0">
              <a:buNone/>
            </a:pPr>
            <a:r>
              <a:rPr lang="fi-FI" sz="2400" dirty="0" err="1"/>
              <a:t>göra</a:t>
            </a:r>
            <a:r>
              <a:rPr lang="fi-FI" sz="2400" dirty="0"/>
              <a:t>			</a:t>
            </a:r>
            <a:r>
              <a:rPr lang="fi-FI" sz="2400" dirty="0" err="1"/>
              <a:t>gör</a:t>
            </a:r>
            <a:r>
              <a:rPr lang="fi-FI" sz="2400" dirty="0"/>
              <a:t>			</a:t>
            </a:r>
            <a:r>
              <a:rPr lang="fi-FI" sz="2400" dirty="0" err="1"/>
              <a:t>gjorde</a:t>
            </a:r>
            <a:r>
              <a:rPr lang="fi-FI" sz="2400" dirty="0"/>
              <a:t>			</a:t>
            </a:r>
            <a:r>
              <a:rPr lang="fi-FI" sz="2400" dirty="0" err="1"/>
              <a:t>gjort</a:t>
            </a: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sitta</a:t>
            </a:r>
            <a:r>
              <a:rPr lang="fi-FI" sz="2400" dirty="0"/>
              <a:t>			</a:t>
            </a:r>
            <a:r>
              <a:rPr lang="fi-FI" sz="2400" dirty="0" err="1"/>
              <a:t>sitter</a:t>
            </a:r>
            <a:r>
              <a:rPr lang="fi-FI" sz="2400" dirty="0"/>
              <a:t>			</a:t>
            </a:r>
            <a:r>
              <a:rPr lang="fi-FI" sz="2400" dirty="0" err="1"/>
              <a:t>satt</a:t>
            </a:r>
            <a:r>
              <a:rPr lang="fi-FI" sz="2400" dirty="0"/>
              <a:t>			</a:t>
            </a:r>
            <a:r>
              <a:rPr lang="fi-FI" sz="2400" dirty="0" err="1"/>
              <a:t>suttit</a:t>
            </a: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071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b="1" dirty="0"/>
              <a:t>Epäsäännölliset verbit ja johdosverbit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b="1" dirty="0"/>
              <a:t>Preesens on verbin 2. muoto.		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gör</a:t>
            </a:r>
            <a:r>
              <a:rPr lang="fi-FI" sz="2400" dirty="0"/>
              <a:t> </a:t>
            </a:r>
            <a:r>
              <a:rPr lang="fi-FI" sz="2400" dirty="0" err="1"/>
              <a:t>läxorna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						</a:t>
            </a:r>
            <a:r>
              <a:rPr lang="fi-FI" sz="2400" b="1" i="1" dirty="0"/>
              <a:t>Teen</a:t>
            </a:r>
            <a:r>
              <a:rPr lang="fi-FI" sz="2400" i="1" dirty="0"/>
              <a:t> läksyt.</a:t>
            </a:r>
            <a:r>
              <a:rPr lang="fi-FI" sz="2400" dirty="0"/>
              <a:t>	</a:t>
            </a:r>
          </a:p>
          <a:p>
            <a:pPr marL="0" indent="0">
              <a:buNone/>
            </a:pPr>
            <a:r>
              <a:rPr lang="fi-FI" sz="2400" b="1" dirty="0"/>
              <a:t>Imperfekti on verbin 3. muoto.</a:t>
            </a:r>
            <a:r>
              <a:rPr lang="fi-FI" sz="2400" dirty="0"/>
              <a:t>		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gjorde</a:t>
            </a:r>
            <a:r>
              <a:rPr lang="fi-FI" sz="2400" dirty="0"/>
              <a:t> </a:t>
            </a:r>
            <a:r>
              <a:rPr lang="fi-FI" sz="2400" dirty="0" err="1"/>
              <a:t>läxorna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						</a:t>
            </a:r>
            <a:r>
              <a:rPr lang="fi-FI" sz="2400" b="1" i="1" dirty="0"/>
              <a:t>Tein</a:t>
            </a:r>
            <a:r>
              <a:rPr lang="fi-FI" sz="2400" i="1" dirty="0"/>
              <a:t> läksyt.</a:t>
            </a:r>
          </a:p>
          <a:p>
            <a:pPr marL="0" indent="0">
              <a:buNone/>
            </a:pPr>
            <a:r>
              <a:rPr lang="fi-FI" sz="2400" b="1" dirty="0"/>
              <a:t>Perfekti = </a:t>
            </a:r>
            <a:r>
              <a:rPr lang="fi-FI" sz="2400" b="1" dirty="0" err="1"/>
              <a:t>har</a:t>
            </a:r>
            <a:r>
              <a:rPr lang="fi-FI" sz="2400" b="1" dirty="0"/>
              <a:t> + 4. muoto.</a:t>
            </a:r>
            <a:r>
              <a:rPr lang="fi-FI" sz="2400" dirty="0"/>
              <a:t>			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har</a:t>
            </a:r>
            <a:r>
              <a:rPr lang="fi-FI" sz="2400" b="1" dirty="0"/>
              <a:t> </a:t>
            </a:r>
            <a:r>
              <a:rPr lang="fi-FI" sz="2400" b="1" dirty="0" err="1"/>
              <a:t>gjort</a:t>
            </a:r>
            <a:r>
              <a:rPr lang="fi-FI" sz="2400" b="1" dirty="0"/>
              <a:t> </a:t>
            </a:r>
            <a:r>
              <a:rPr lang="fi-FI" sz="2400" dirty="0" err="1"/>
              <a:t>läxorna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						</a:t>
            </a:r>
            <a:r>
              <a:rPr lang="fi-FI" sz="2400" b="1" i="1" dirty="0"/>
              <a:t>Olen tehnyt </a:t>
            </a:r>
            <a:r>
              <a:rPr lang="fi-FI" sz="2400" i="1" dirty="0"/>
              <a:t>läksyt.</a:t>
            </a:r>
          </a:p>
          <a:p>
            <a:pPr marL="0" indent="0">
              <a:buNone/>
            </a:pPr>
            <a:r>
              <a:rPr lang="fi-FI" sz="2400" b="1" dirty="0"/>
              <a:t>Pluskvamperfekti = </a:t>
            </a:r>
            <a:r>
              <a:rPr lang="fi-FI" sz="2400" b="1" dirty="0" err="1"/>
              <a:t>hade</a:t>
            </a:r>
            <a:r>
              <a:rPr lang="fi-FI" sz="2400" b="1" dirty="0"/>
              <a:t> + 4. muoto.</a:t>
            </a:r>
            <a:r>
              <a:rPr lang="fi-FI" sz="2400" dirty="0"/>
              <a:t>	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hade</a:t>
            </a:r>
            <a:r>
              <a:rPr lang="fi-FI" sz="2400" b="1" dirty="0"/>
              <a:t> </a:t>
            </a:r>
            <a:r>
              <a:rPr lang="fi-FI" sz="2400" b="1" dirty="0" err="1"/>
              <a:t>gjort</a:t>
            </a:r>
            <a:r>
              <a:rPr lang="fi-FI" sz="2400" b="1" dirty="0"/>
              <a:t> </a:t>
            </a:r>
            <a:r>
              <a:rPr lang="fi-FI" sz="2400" dirty="0" err="1"/>
              <a:t>läxorna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						</a:t>
            </a:r>
            <a:r>
              <a:rPr lang="fi-FI" sz="2400" b="1" i="1" dirty="0"/>
              <a:t>Olin tehnyt </a:t>
            </a:r>
            <a:r>
              <a:rPr lang="fi-FI" sz="2400" i="1" dirty="0"/>
              <a:t>läksyt.</a:t>
            </a:r>
          </a:p>
        </p:txBody>
      </p:sp>
    </p:spTree>
    <p:extLst>
      <p:ext uri="{BB962C8B-B14F-4D97-AF65-F5344CB8AC3E}">
        <p14:creationId xmlns:p14="http://schemas.microsoft.com/office/powerpoint/2010/main" val="243242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>Epäsäännölliset verbit ja johdosverbit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Etuliitteen tai partikkelin avulla voi muodostaa uusia verbejä. Johdosverbin taivutus ei muutu.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 err="1"/>
              <a:t>stå</a:t>
            </a:r>
            <a:r>
              <a:rPr lang="fi-FI" sz="2400" b="1" dirty="0"/>
              <a:t>, </a:t>
            </a:r>
            <a:r>
              <a:rPr lang="fi-FI" sz="2400" b="1" dirty="0" err="1"/>
              <a:t>står</a:t>
            </a:r>
            <a:r>
              <a:rPr lang="fi-FI" sz="2400" b="1" dirty="0"/>
              <a:t>, </a:t>
            </a:r>
            <a:r>
              <a:rPr lang="fi-FI" sz="2400" b="1" dirty="0" err="1"/>
              <a:t>stod</a:t>
            </a:r>
            <a:r>
              <a:rPr lang="fi-FI" sz="2400" b="1" dirty="0"/>
              <a:t>, </a:t>
            </a:r>
            <a:r>
              <a:rPr lang="fi-FI" sz="2400" b="1" dirty="0" err="1"/>
              <a:t>stått</a:t>
            </a:r>
            <a:r>
              <a:rPr lang="fi-FI" sz="2400" dirty="0"/>
              <a:t>			seisoa</a:t>
            </a:r>
          </a:p>
          <a:p>
            <a:pPr marL="0" indent="0">
              <a:buNone/>
            </a:pPr>
            <a:r>
              <a:rPr lang="fi-FI" sz="2400" dirty="0" err="1"/>
              <a:t>för</a:t>
            </a:r>
            <a:r>
              <a:rPr lang="fi-FI" sz="2400" b="1" dirty="0" err="1"/>
              <a:t>stå</a:t>
            </a:r>
            <a:r>
              <a:rPr lang="fi-FI" sz="2400" dirty="0"/>
              <a:t>					ymmärtää</a:t>
            </a:r>
          </a:p>
          <a:p>
            <a:pPr marL="0" indent="0">
              <a:buNone/>
            </a:pPr>
            <a:r>
              <a:rPr lang="fi-FI" sz="2400" b="1" dirty="0"/>
              <a:t>se, </a:t>
            </a:r>
            <a:r>
              <a:rPr lang="fi-FI" sz="2400" b="1" dirty="0" err="1"/>
              <a:t>ser</a:t>
            </a:r>
            <a:r>
              <a:rPr lang="fi-FI" sz="2400" b="1" dirty="0"/>
              <a:t>, </a:t>
            </a:r>
            <a:r>
              <a:rPr lang="fi-FI" sz="2400" b="1" dirty="0" err="1"/>
              <a:t>såg</a:t>
            </a:r>
            <a:r>
              <a:rPr lang="fi-FI" sz="2400" b="1" dirty="0"/>
              <a:t>, </a:t>
            </a:r>
            <a:r>
              <a:rPr lang="fi-FI" sz="2400" b="1" dirty="0" err="1"/>
              <a:t>sett</a:t>
            </a:r>
            <a:r>
              <a:rPr lang="fi-FI" sz="2400" dirty="0"/>
              <a:t>			nähdä</a:t>
            </a:r>
          </a:p>
          <a:p>
            <a:pPr marL="0" indent="0">
              <a:buNone/>
            </a:pPr>
            <a:r>
              <a:rPr lang="fi-FI" sz="2400" b="1" dirty="0"/>
              <a:t>se</a:t>
            </a:r>
            <a:r>
              <a:rPr lang="fi-FI" sz="2400" dirty="0"/>
              <a:t> </a:t>
            </a:r>
            <a:r>
              <a:rPr lang="fi-FI" sz="2400" dirty="0" err="1"/>
              <a:t>ut</a:t>
            </a:r>
            <a:r>
              <a:rPr lang="fi-FI" sz="2400" dirty="0"/>
              <a:t>					näyttää </a:t>
            </a:r>
            <a:r>
              <a:rPr lang="fi-FI" sz="2400" dirty="0" err="1"/>
              <a:t>jltak</a:t>
            </a:r>
            <a:endParaRPr lang="fi-FI" sz="2400" dirty="0"/>
          </a:p>
          <a:p>
            <a:pPr marL="0" indent="0">
              <a:buNone/>
            </a:pPr>
            <a:r>
              <a:rPr lang="fi-FI" sz="2400" b="1" dirty="0" err="1"/>
              <a:t>ta</a:t>
            </a:r>
            <a:r>
              <a:rPr lang="fi-FI" sz="2400" b="1" dirty="0"/>
              <a:t>, </a:t>
            </a:r>
            <a:r>
              <a:rPr lang="fi-FI" sz="2400" b="1" dirty="0" err="1"/>
              <a:t>tar</a:t>
            </a:r>
            <a:r>
              <a:rPr lang="fi-FI" sz="2400" b="1" dirty="0"/>
              <a:t>, </a:t>
            </a:r>
            <a:r>
              <a:rPr lang="fi-FI" sz="2400" b="1" dirty="0" err="1"/>
              <a:t>tog</a:t>
            </a:r>
            <a:r>
              <a:rPr lang="fi-FI" sz="2400" b="1" dirty="0"/>
              <a:t>, </a:t>
            </a:r>
            <a:r>
              <a:rPr lang="fi-FI" sz="2400" b="1" dirty="0" err="1"/>
              <a:t>tagit</a:t>
            </a:r>
            <a:r>
              <a:rPr lang="fi-FI" sz="2400" dirty="0"/>
              <a:t>			ottaa</a:t>
            </a:r>
          </a:p>
          <a:p>
            <a:pPr marL="0" indent="0">
              <a:buNone/>
            </a:pPr>
            <a:r>
              <a:rPr lang="fi-FI" sz="2400" dirty="0"/>
              <a:t>del</a:t>
            </a:r>
            <a:r>
              <a:rPr lang="fi-FI" sz="2400" b="1" dirty="0"/>
              <a:t>ta</a:t>
            </a:r>
            <a:r>
              <a:rPr lang="fi-FI" sz="2400" dirty="0"/>
              <a:t>					osallistua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139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1a Käännä ja taivuta verbit.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838200" y="1781665"/>
            <a:ext cx="4063738" cy="4395297"/>
          </a:xfrm>
        </p:spPr>
        <p:txBody>
          <a:bodyPr>
            <a:normAutofit fontScale="92500" lnSpcReduction="20000"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fi-FI" dirty="0"/>
              <a:t>tulla </a:t>
            </a:r>
            <a:r>
              <a:rPr lang="fi-FI" dirty="0" err="1"/>
              <a:t>jksik</a:t>
            </a:r>
            <a:endParaRPr lang="fi-FI" dirty="0"/>
          </a:p>
          <a:p>
            <a:pPr marL="514350" indent="-514350" fontAlgn="base">
              <a:buFont typeface="+mj-lt"/>
              <a:buAutoNum type="arabicPeriod"/>
            </a:pPr>
            <a:r>
              <a:rPr lang="fi-FI" dirty="0"/>
              <a:t>tulla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fi-FI" dirty="0"/>
              <a:t>olla, omistaa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fi-FI" dirty="0"/>
              <a:t>olla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fi-FI" dirty="0"/>
              <a:t>antaa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fi-FI" dirty="0"/>
              <a:t>saada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fi-FI" dirty="0"/>
              <a:t>ottaa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fi-FI" dirty="0"/>
              <a:t>antaa, sallia, kuulostaa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fi-FI" dirty="0"/>
              <a:t>tehdä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fi-FI" dirty="0"/>
              <a:t>kävellä, mennä</a:t>
            </a:r>
          </a:p>
          <a:p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5495544" y="1781665"/>
            <a:ext cx="5858256" cy="43952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 err="1"/>
              <a:t>bli</a:t>
            </a:r>
            <a:r>
              <a:rPr lang="fi-FI" dirty="0"/>
              <a:t>, </a:t>
            </a:r>
            <a:r>
              <a:rPr lang="fi-FI" dirty="0" err="1"/>
              <a:t>blir</a:t>
            </a:r>
            <a:r>
              <a:rPr lang="fi-FI" dirty="0"/>
              <a:t>, </a:t>
            </a:r>
            <a:r>
              <a:rPr lang="fi-FI" dirty="0" err="1"/>
              <a:t>blev</a:t>
            </a:r>
            <a:r>
              <a:rPr lang="fi-FI" dirty="0"/>
              <a:t>, </a:t>
            </a:r>
            <a:r>
              <a:rPr lang="fi-FI" dirty="0" err="1"/>
              <a:t>blivit</a:t>
            </a:r>
            <a:endParaRPr lang="fi-FI" dirty="0"/>
          </a:p>
          <a:p>
            <a:pPr marL="0" indent="0">
              <a:buNone/>
            </a:pPr>
            <a:r>
              <a:rPr lang="fi-FI" dirty="0" err="1"/>
              <a:t>komma</a:t>
            </a:r>
            <a:r>
              <a:rPr lang="fi-FI" dirty="0"/>
              <a:t>, </a:t>
            </a:r>
            <a:r>
              <a:rPr lang="fi-FI" dirty="0" err="1"/>
              <a:t>kommer</a:t>
            </a:r>
            <a:r>
              <a:rPr lang="fi-FI" dirty="0"/>
              <a:t>, </a:t>
            </a:r>
            <a:r>
              <a:rPr lang="fi-FI" dirty="0" err="1"/>
              <a:t>kom</a:t>
            </a:r>
            <a:r>
              <a:rPr lang="fi-FI" dirty="0"/>
              <a:t>, </a:t>
            </a:r>
            <a:r>
              <a:rPr lang="fi-FI" dirty="0" err="1"/>
              <a:t>kommit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ha, </a:t>
            </a:r>
            <a:r>
              <a:rPr lang="fi-FI" dirty="0" err="1"/>
              <a:t>har</a:t>
            </a:r>
            <a:r>
              <a:rPr lang="fi-FI" dirty="0"/>
              <a:t>, </a:t>
            </a:r>
            <a:r>
              <a:rPr lang="fi-FI" dirty="0" err="1"/>
              <a:t>hade</a:t>
            </a:r>
            <a:r>
              <a:rPr lang="fi-FI" dirty="0"/>
              <a:t>, </a:t>
            </a:r>
            <a:r>
              <a:rPr lang="fi-FI" dirty="0" err="1"/>
              <a:t>haft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vara, </a:t>
            </a:r>
            <a:r>
              <a:rPr lang="fi-FI" dirty="0" err="1"/>
              <a:t>är</a:t>
            </a:r>
            <a:r>
              <a:rPr lang="fi-FI" dirty="0"/>
              <a:t>, </a:t>
            </a:r>
            <a:r>
              <a:rPr lang="fi-FI" dirty="0" err="1"/>
              <a:t>var</a:t>
            </a:r>
            <a:r>
              <a:rPr lang="fi-FI" dirty="0"/>
              <a:t>, varit</a:t>
            </a:r>
          </a:p>
          <a:p>
            <a:pPr marL="0" indent="0">
              <a:buNone/>
            </a:pPr>
            <a:r>
              <a:rPr lang="fi-FI" dirty="0" err="1"/>
              <a:t>ge</a:t>
            </a:r>
            <a:r>
              <a:rPr lang="fi-FI" dirty="0"/>
              <a:t>, </a:t>
            </a:r>
            <a:r>
              <a:rPr lang="fi-FI" dirty="0" err="1"/>
              <a:t>ger</a:t>
            </a:r>
            <a:r>
              <a:rPr lang="fi-FI" dirty="0"/>
              <a:t>, </a:t>
            </a:r>
            <a:r>
              <a:rPr lang="fi-FI" dirty="0" err="1"/>
              <a:t>gav</a:t>
            </a:r>
            <a:r>
              <a:rPr lang="fi-FI" dirty="0"/>
              <a:t>, </a:t>
            </a:r>
            <a:r>
              <a:rPr lang="fi-FI" dirty="0" err="1"/>
              <a:t>gett</a:t>
            </a:r>
            <a:r>
              <a:rPr lang="fi-FI" dirty="0"/>
              <a:t>/</a:t>
            </a:r>
            <a:r>
              <a:rPr lang="fi-FI" dirty="0" err="1"/>
              <a:t>givit</a:t>
            </a:r>
            <a:endParaRPr lang="fi-FI" dirty="0"/>
          </a:p>
          <a:p>
            <a:pPr marL="0" indent="0">
              <a:buNone/>
            </a:pPr>
            <a:r>
              <a:rPr lang="fi-FI" dirty="0" err="1"/>
              <a:t>få</a:t>
            </a:r>
            <a:r>
              <a:rPr lang="fi-FI" dirty="0"/>
              <a:t>, </a:t>
            </a:r>
            <a:r>
              <a:rPr lang="fi-FI" dirty="0" err="1"/>
              <a:t>får</a:t>
            </a:r>
            <a:r>
              <a:rPr lang="fi-FI" dirty="0"/>
              <a:t>, </a:t>
            </a:r>
            <a:r>
              <a:rPr lang="fi-FI" dirty="0" err="1"/>
              <a:t>fick</a:t>
            </a:r>
            <a:r>
              <a:rPr lang="fi-FI" dirty="0"/>
              <a:t>, </a:t>
            </a:r>
            <a:r>
              <a:rPr lang="fi-FI" dirty="0" err="1"/>
              <a:t>fått</a:t>
            </a:r>
            <a:endParaRPr lang="fi-FI" dirty="0"/>
          </a:p>
          <a:p>
            <a:pPr marL="0" indent="0">
              <a:buNone/>
            </a:pPr>
            <a:r>
              <a:rPr lang="fi-FI" dirty="0" err="1"/>
              <a:t>ta</a:t>
            </a:r>
            <a:r>
              <a:rPr lang="fi-FI" dirty="0"/>
              <a:t>, </a:t>
            </a:r>
            <a:r>
              <a:rPr lang="fi-FI" dirty="0" err="1"/>
              <a:t>tar</a:t>
            </a:r>
            <a:r>
              <a:rPr lang="fi-FI" dirty="0"/>
              <a:t>, </a:t>
            </a:r>
            <a:r>
              <a:rPr lang="fi-FI" dirty="0" err="1"/>
              <a:t>tog</a:t>
            </a:r>
            <a:r>
              <a:rPr lang="fi-FI" dirty="0"/>
              <a:t>, </a:t>
            </a:r>
            <a:r>
              <a:rPr lang="fi-FI" dirty="0" err="1"/>
              <a:t>tagit</a:t>
            </a:r>
            <a:endParaRPr lang="fi-FI" dirty="0"/>
          </a:p>
          <a:p>
            <a:pPr marL="0" indent="0">
              <a:buNone/>
            </a:pPr>
            <a:r>
              <a:rPr lang="fi-FI" dirty="0" err="1"/>
              <a:t>låta</a:t>
            </a:r>
            <a:r>
              <a:rPr lang="fi-FI" dirty="0"/>
              <a:t>, </a:t>
            </a:r>
            <a:r>
              <a:rPr lang="fi-FI" dirty="0" err="1"/>
              <a:t>låter</a:t>
            </a:r>
            <a:r>
              <a:rPr lang="fi-FI" dirty="0"/>
              <a:t>, </a:t>
            </a:r>
            <a:r>
              <a:rPr lang="fi-FI" dirty="0" err="1"/>
              <a:t>lät</a:t>
            </a:r>
            <a:r>
              <a:rPr lang="fi-FI" dirty="0"/>
              <a:t>, </a:t>
            </a:r>
            <a:r>
              <a:rPr lang="fi-FI" dirty="0" err="1"/>
              <a:t>låtit</a:t>
            </a:r>
            <a:endParaRPr lang="fi-FI" dirty="0"/>
          </a:p>
          <a:p>
            <a:pPr marL="0" indent="0">
              <a:buNone/>
            </a:pPr>
            <a:r>
              <a:rPr lang="fi-FI" dirty="0" err="1"/>
              <a:t>göra</a:t>
            </a:r>
            <a:r>
              <a:rPr lang="fi-FI" dirty="0"/>
              <a:t>, </a:t>
            </a:r>
            <a:r>
              <a:rPr lang="fi-FI" dirty="0" err="1"/>
              <a:t>gör</a:t>
            </a:r>
            <a:r>
              <a:rPr lang="fi-FI" dirty="0"/>
              <a:t>, </a:t>
            </a:r>
            <a:r>
              <a:rPr lang="fi-FI" dirty="0" err="1"/>
              <a:t>gjorde</a:t>
            </a:r>
            <a:r>
              <a:rPr lang="fi-FI" dirty="0"/>
              <a:t>, </a:t>
            </a:r>
            <a:r>
              <a:rPr lang="fi-FI" dirty="0" err="1"/>
              <a:t>gjort</a:t>
            </a:r>
            <a:endParaRPr lang="fi-FI" dirty="0"/>
          </a:p>
          <a:p>
            <a:pPr marL="0" indent="0">
              <a:buNone/>
            </a:pPr>
            <a:r>
              <a:rPr lang="fi-FI" dirty="0" err="1"/>
              <a:t>gå</a:t>
            </a:r>
            <a:r>
              <a:rPr lang="fi-FI" dirty="0"/>
              <a:t>, </a:t>
            </a:r>
            <a:r>
              <a:rPr lang="fi-FI" dirty="0" err="1"/>
              <a:t>går</a:t>
            </a:r>
            <a:r>
              <a:rPr lang="fi-FI" dirty="0"/>
              <a:t>, </a:t>
            </a:r>
            <a:r>
              <a:rPr lang="fi-FI" dirty="0" err="1"/>
              <a:t>gick</a:t>
            </a:r>
            <a:r>
              <a:rPr lang="fi-FI" dirty="0"/>
              <a:t>, </a:t>
            </a:r>
            <a:r>
              <a:rPr lang="fi-FI" dirty="0" err="1"/>
              <a:t>gått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919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1b Käännä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Hän tuli iloiseksi.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Milloin tulitte kotiin?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Meillä oli kiire.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Eilen emme olleet koulussa.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Hän antoi minulle rahaa.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Minä olen saanut kirjeen.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Kuka otti minun laukkuni?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Tämä kuulostaa hyvältä.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Mitä he olivat tehneet?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Mennäänkö elokuviin?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6428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blev</a:t>
            </a:r>
            <a:r>
              <a:rPr lang="fi-FI" sz="2400" dirty="0"/>
              <a:t> </a:t>
            </a:r>
            <a:r>
              <a:rPr lang="fi-FI" sz="2400" dirty="0" err="1"/>
              <a:t>glad</a:t>
            </a:r>
            <a:r>
              <a:rPr lang="fi-FI" sz="24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 err="1"/>
              <a:t>När</a:t>
            </a:r>
            <a:r>
              <a:rPr lang="fi-FI" sz="2400" dirty="0"/>
              <a:t> </a:t>
            </a:r>
            <a:r>
              <a:rPr lang="fi-FI" sz="2400" dirty="0" err="1"/>
              <a:t>kom</a:t>
            </a:r>
            <a:r>
              <a:rPr lang="fi-FI" sz="2400" dirty="0"/>
              <a:t> </a:t>
            </a:r>
            <a:r>
              <a:rPr lang="fi-FI" sz="2400" dirty="0" err="1"/>
              <a:t>ni</a:t>
            </a:r>
            <a:r>
              <a:rPr lang="fi-FI" sz="2400" dirty="0"/>
              <a:t> </a:t>
            </a:r>
            <a:r>
              <a:rPr lang="fi-FI" sz="2400" dirty="0" err="1"/>
              <a:t>hem</a:t>
            </a:r>
            <a:r>
              <a:rPr lang="fi-FI" sz="2400" dirty="0"/>
              <a:t>?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/>
              <a:t>Vi </a:t>
            </a:r>
            <a:r>
              <a:rPr lang="fi-FI" sz="2400" dirty="0" err="1"/>
              <a:t>hade</a:t>
            </a:r>
            <a:r>
              <a:rPr lang="fi-FI" sz="2400" dirty="0"/>
              <a:t> </a:t>
            </a:r>
            <a:r>
              <a:rPr lang="fi-FI" sz="2400" dirty="0" err="1"/>
              <a:t>bråttom</a:t>
            </a:r>
            <a:r>
              <a:rPr lang="fi-FI" sz="24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/>
              <a:t>I </a:t>
            </a:r>
            <a:r>
              <a:rPr lang="fi-FI" sz="2400" dirty="0" err="1"/>
              <a:t>går</a:t>
            </a:r>
            <a:r>
              <a:rPr lang="fi-FI" sz="2400" dirty="0"/>
              <a:t> </a:t>
            </a:r>
            <a:r>
              <a:rPr lang="fi-FI" sz="2400" dirty="0" err="1"/>
              <a:t>var</a:t>
            </a:r>
            <a:r>
              <a:rPr lang="fi-FI" sz="2400" dirty="0"/>
              <a:t> vi </a:t>
            </a:r>
            <a:r>
              <a:rPr lang="fi-FI" sz="2400" dirty="0" err="1"/>
              <a:t>inte</a:t>
            </a:r>
            <a:r>
              <a:rPr lang="fi-FI" sz="2400" dirty="0"/>
              <a:t> i </a:t>
            </a:r>
            <a:r>
              <a:rPr lang="fi-FI" sz="2400" dirty="0" err="1"/>
              <a:t>skolan</a:t>
            </a:r>
            <a:r>
              <a:rPr lang="fi-FI" sz="24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gav</a:t>
            </a:r>
            <a:r>
              <a:rPr lang="fi-FI" sz="2400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 </a:t>
            </a:r>
            <a:r>
              <a:rPr lang="fi-FI" sz="2400" dirty="0" err="1"/>
              <a:t>pengar</a:t>
            </a:r>
            <a:r>
              <a:rPr lang="fi-FI" sz="24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fått</a:t>
            </a:r>
            <a:r>
              <a:rPr lang="fi-FI" sz="2400" dirty="0"/>
              <a:t> ett </a:t>
            </a:r>
            <a:r>
              <a:rPr lang="fi-FI" sz="2400" dirty="0" err="1"/>
              <a:t>brev</a:t>
            </a:r>
            <a:r>
              <a:rPr lang="fi-FI" sz="24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 err="1"/>
              <a:t>Vem</a:t>
            </a:r>
            <a:r>
              <a:rPr lang="fi-FI" sz="2400" dirty="0"/>
              <a:t> </a:t>
            </a:r>
            <a:r>
              <a:rPr lang="fi-FI" sz="2400" dirty="0" err="1"/>
              <a:t>tog</a:t>
            </a:r>
            <a:r>
              <a:rPr lang="fi-FI" sz="2400" dirty="0"/>
              <a:t> min </a:t>
            </a:r>
            <a:r>
              <a:rPr lang="fi-FI" sz="2400" dirty="0" err="1"/>
              <a:t>väska</a:t>
            </a:r>
            <a:r>
              <a:rPr lang="fi-FI" sz="2400" dirty="0"/>
              <a:t>?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 </a:t>
            </a:r>
            <a:r>
              <a:rPr lang="fi-FI" sz="2400" dirty="0" err="1"/>
              <a:t>låter</a:t>
            </a:r>
            <a:r>
              <a:rPr lang="fi-FI" sz="2400" dirty="0"/>
              <a:t> </a:t>
            </a:r>
            <a:r>
              <a:rPr lang="fi-FI" sz="2400" dirty="0" err="1"/>
              <a:t>bra</a:t>
            </a:r>
            <a:r>
              <a:rPr lang="fi-FI" sz="24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hade</a:t>
            </a:r>
            <a:r>
              <a:rPr lang="fi-FI" sz="2400" dirty="0"/>
              <a:t> de </a:t>
            </a:r>
            <a:r>
              <a:rPr lang="fi-FI" sz="2400" dirty="0" err="1"/>
              <a:t>gjort</a:t>
            </a:r>
            <a:r>
              <a:rPr lang="fi-FI" sz="2400" dirty="0"/>
              <a:t>?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 err="1"/>
              <a:t>Ska</a:t>
            </a:r>
            <a:r>
              <a:rPr lang="fi-FI" sz="2400" dirty="0"/>
              <a:t> vi </a:t>
            </a:r>
            <a:r>
              <a:rPr lang="fi-FI" sz="2400" dirty="0" err="1"/>
              <a:t>gå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bio</a:t>
            </a:r>
            <a:r>
              <a:rPr lang="fi-FI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538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1c Käännä ja taivuta verbit.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fi-FI" sz="2600" dirty="0"/>
              <a:t>juoda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fi-FI" sz="2600" dirty="0"/>
              <a:t>olla nimeltään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fi-FI" sz="2600" dirty="0"/>
              <a:t>nähdä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fi-FI" sz="2600" dirty="0"/>
              <a:t>istua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fi-FI" sz="2600" dirty="0"/>
              <a:t>kirjoittaa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fi-FI" sz="2600" dirty="0"/>
              <a:t>nukkua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fi-FI" sz="2600" dirty="0"/>
              <a:t>seisoa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fi-FI" sz="2600" dirty="0"/>
              <a:t>sanoa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fi-FI" sz="2600" dirty="0"/>
              <a:t>tietää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fi-FI" sz="2600" dirty="0"/>
              <a:t>syödä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05633" y="1825625"/>
            <a:ext cx="6348167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dricka</a:t>
            </a:r>
            <a:r>
              <a:rPr lang="fi-FI" sz="2400" dirty="0"/>
              <a:t>, </a:t>
            </a:r>
            <a:r>
              <a:rPr lang="fi-FI" sz="2400" dirty="0" err="1"/>
              <a:t>dricker</a:t>
            </a:r>
            <a:r>
              <a:rPr lang="fi-FI" sz="2400" dirty="0"/>
              <a:t>, </a:t>
            </a:r>
            <a:r>
              <a:rPr lang="fi-FI" sz="2400" dirty="0" err="1"/>
              <a:t>drack</a:t>
            </a:r>
            <a:r>
              <a:rPr lang="fi-FI" sz="2400" dirty="0"/>
              <a:t>, </a:t>
            </a:r>
            <a:r>
              <a:rPr lang="fi-FI" sz="2400" dirty="0" err="1"/>
              <a:t>druckit</a:t>
            </a:r>
            <a:endParaRPr lang="fi-FI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heta</a:t>
            </a:r>
            <a:r>
              <a:rPr lang="fi-FI" sz="2400" dirty="0"/>
              <a:t>, </a:t>
            </a:r>
            <a:r>
              <a:rPr lang="fi-FI" sz="2400" dirty="0" err="1"/>
              <a:t>heter</a:t>
            </a:r>
            <a:r>
              <a:rPr lang="fi-FI" sz="2400" dirty="0"/>
              <a:t>, </a:t>
            </a:r>
            <a:r>
              <a:rPr lang="fi-FI" sz="2400" dirty="0" err="1"/>
              <a:t>hette</a:t>
            </a:r>
            <a:r>
              <a:rPr lang="fi-FI" sz="2400" dirty="0"/>
              <a:t>, </a:t>
            </a:r>
            <a:r>
              <a:rPr lang="fi-FI" sz="2400" dirty="0" err="1"/>
              <a:t>hetat</a:t>
            </a:r>
            <a:endParaRPr lang="fi-FI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se, </a:t>
            </a:r>
            <a:r>
              <a:rPr lang="fi-FI" sz="2400" dirty="0" err="1"/>
              <a:t>ser</a:t>
            </a:r>
            <a:r>
              <a:rPr lang="fi-FI" sz="2400" dirty="0"/>
              <a:t>, </a:t>
            </a:r>
            <a:r>
              <a:rPr lang="fi-FI" sz="2400" dirty="0" err="1"/>
              <a:t>såg</a:t>
            </a:r>
            <a:r>
              <a:rPr lang="fi-FI" sz="2400" dirty="0"/>
              <a:t>, </a:t>
            </a:r>
            <a:r>
              <a:rPr lang="fi-FI" sz="2400" dirty="0" err="1"/>
              <a:t>sett</a:t>
            </a:r>
            <a:endParaRPr lang="fi-FI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sitta</a:t>
            </a:r>
            <a:r>
              <a:rPr lang="fi-FI" sz="2400" dirty="0"/>
              <a:t>, </a:t>
            </a:r>
            <a:r>
              <a:rPr lang="fi-FI" sz="2400" dirty="0" err="1"/>
              <a:t>sitter</a:t>
            </a:r>
            <a:r>
              <a:rPr lang="fi-FI" sz="2400" dirty="0"/>
              <a:t>, </a:t>
            </a:r>
            <a:r>
              <a:rPr lang="fi-FI" sz="2400" dirty="0" err="1"/>
              <a:t>satt</a:t>
            </a:r>
            <a:r>
              <a:rPr lang="fi-FI" sz="2400" dirty="0"/>
              <a:t>, </a:t>
            </a:r>
            <a:r>
              <a:rPr lang="fi-FI" sz="2400" dirty="0" err="1"/>
              <a:t>suttit</a:t>
            </a:r>
            <a:endParaRPr lang="fi-FI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skriva</a:t>
            </a:r>
            <a:r>
              <a:rPr lang="fi-FI" sz="2400" dirty="0"/>
              <a:t>, </a:t>
            </a:r>
            <a:r>
              <a:rPr lang="fi-FI" sz="2400" dirty="0" err="1"/>
              <a:t>skriver</a:t>
            </a:r>
            <a:r>
              <a:rPr lang="fi-FI" sz="2400" dirty="0"/>
              <a:t>, </a:t>
            </a:r>
            <a:r>
              <a:rPr lang="fi-FI" sz="2400" dirty="0" err="1"/>
              <a:t>skrev</a:t>
            </a:r>
            <a:r>
              <a:rPr lang="fi-FI" sz="2400" dirty="0"/>
              <a:t>, </a:t>
            </a:r>
            <a:r>
              <a:rPr lang="fi-FI" sz="2400" dirty="0" err="1"/>
              <a:t>skrivit</a:t>
            </a:r>
            <a:endParaRPr lang="fi-FI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sova</a:t>
            </a:r>
            <a:r>
              <a:rPr lang="fi-FI" sz="2400" dirty="0"/>
              <a:t>, </a:t>
            </a:r>
            <a:r>
              <a:rPr lang="fi-FI" sz="2400" dirty="0" err="1"/>
              <a:t>sover</a:t>
            </a:r>
            <a:r>
              <a:rPr lang="fi-FI" sz="2400" dirty="0"/>
              <a:t>, </a:t>
            </a:r>
            <a:r>
              <a:rPr lang="fi-FI" sz="2400" dirty="0" err="1"/>
              <a:t>sov</a:t>
            </a:r>
            <a:r>
              <a:rPr lang="fi-FI" sz="2400" dirty="0"/>
              <a:t>, sovit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stå</a:t>
            </a:r>
            <a:r>
              <a:rPr lang="fi-FI" sz="2400" dirty="0"/>
              <a:t>, </a:t>
            </a:r>
            <a:r>
              <a:rPr lang="fi-FI" sz="2400" dirty="0" err="1"/>
              <a:t>står</a:t>
            </a:r>
            <a:r>
              <a:rPr lang="fi-FI" sz="2400" dirty="0"/>
              <a:t>, </a:t>
            </a:r>
            <a:r>
              <a:rPr lang="fi-FI" sz="2400" dirty="0" err="1"/>
              <a:t>stod</a:t>
            </a:r>
            <a:r>
              <a:rPr lang="fi-FI" sz="2400" dirty="0"/>
              <a:t>, </a:t>
            </a:r>
            <a:r>
              <a:rPr lang="fi-FI" sz="2400" dirty="0" err="1"/>
              <a:t>stått</a:t>
            </a:r>
            <a:endParaRPr lang="fi-FI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säga</a:t>
            </a:r>
            <a:r>
              <a:rPr lang="fi-FI" sz="2400" dirty="0"/>
              <a:t>, </a:t>
            </a:r>
            <a:r>
              <a:rPr lang="fi-FI" sz="2400" dirty="0" err="1"/>
              <a:t>säger</a:t>
            </a:r>
            <a:r>
              <a:rPr lang="fi-FI" sz="2400" dirty="0"/>
              <a:t>, sade, </a:t>
            </a:r>
            <a:r>
              <a:rPr lang="fi-FI" sz="2400" dirty="0" err="1"/>
              <a:t>sagt</a:t>
            </a:r>
            <a:endParaRPr lang="fi-FI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veta</a:t>
            </a:r>
            <a:r>
              <a:rPr lang="fi-FI" sz="2400" dirty="0"/>
              <a:t>, </a:t>
            </a:r>
            <a:r>
              <a:rPr lang="fi-FI" sz="2400" dirty="0" err="1"/>
              <a:t>vet</a:t>
            </a:r>
            <a:r>
              <a:rPr lang="fi-FI" sz="2400" dirty="0"/>
              <a:t>, </a:t>
            </a:r>
            <a:r>
              <a:rPr lang="fi-FI" sz="2400" dirty="0" err="1"/>
              <a:t>visste</a:t>
            </a:r>
            <a:r>
              <a:rPr lang="fi-FI" sz="2400" dirty="0"/>
              <a:t>, </a:t>
            </a:r>
            <a:r>
              <a:rPr lang="fi-FI" sz="2400" dirty="0" err="1"/>
              <a:t>vetat</a:t>
            </a:r>
            <a:endParaRPr lang="fi-FI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äta</a:t>
            </a:r>
            <a:r>
              <a:rPr lang="fi-FI" sz="2400" dirty="0"/>
              <a:t>, </a:t>
            </a:r>
            <a:r>
              <a:rPr lang="fi-FI" sz="2400" dirty="0" err="1"/>
              <a:t>äter</a:t>
            </a:r>
            <a:r>
              <a:rPr lang="fi-FI" sz="2400" dirty="0"/>
              <a:t>, </a:t>
            </a:r>
            <a:r>
              <a:rPr lang="fi-FI" sz="2400" dirty="0" err="1"/>
              <a:t>åt</a:t>
            </a:r>
            <a:r>
              <a:rPr lang="fi-FI" sz="2400" dirty="0"/>
              <a:t>, </a:t>
            </a:r>
            <a:r>
              <a:rPr lang="fi-FI" sz="2400" dirty="0" err="1"/>
              <a:t>ätit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63289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1d Käännä.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400" dirty="0"/>
              <a:t>En juo kahvia.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Näimme hyvän elokuvan.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Mikä elokuva oli nimeltään?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Oletteko istuneet täällä koko ajan?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Kuka on kirjoittanut tuon kirjan?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Oletko nukkunut hyvin?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Mitä sinä sanoit?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Sitä emme tienneet.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Joko olette syöneet?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He seisoivat ulkona.</a:t>
            </a:r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14301" y="1825625"/>
            <a:ext cx="533949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dricker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kaffe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Vi </a:t>
            </a:r>
            <a:r>
              <a:rPr lang="fi-FI" sz="2400" dirty="0" err="1"/>
              <a:t>såg</a:t>
            </a:r>
            <a:r>
              <a:rPr lang="fi-FI" sz="2400" dirty="0"/>
              <a:t> en </a:t>
            </a:r>
            <a:r>
              <a:rPr lang="fi-FI" sz="2400" dirty="0" err="1"/>
              <a:t>bra</a:t>
            </a:r>
            <a:r>
              <a:rPr lang="fi-FI" sz="2400" dirty="0"/>
              <a:t> </a:t>
            </a:r>
            <a:r>
              <a:rPr lang="fi-FI" sz="2400" dirty="0" err="1"/>
              <a:t>film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hette</a:t>
            </a:r>
            <a:r>
              <a:rPr lang="fi-FI" sz="2400" dirty="0"/>
              <a:t> </a:t>
            </a:r>
            <a:r>
              <a:rPr lang="fi-FI" sz="2400" dirty="0" err="1"/>
              <a:t>filmen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ni</a:t>
            </a:r>
            <a:r>
              <a:rPr lang="fi-FI" sz="2400" dirty="0"/>
              <a:t> </a:t>
            </a:r>
            <a:r>
              <a:rPr lang="fi-FI" sz="2400" dirty="0" err="1"/>
              <a:t>suttit</a:t>
            </a:r>
            <a:r>
              <a:rPr lang="fi-FI" sz="2400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 hela </a:t>
            </a:r>
            <a:r>
              <a:rPr lang="fi-FI" sz="2400" dirty="0" err="1"/>
              <a:t>tiden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 err="1"/>
              <a:t>Vem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skrivit</a:t>
            </a:r>
            <a:r>
              <a:rPr lang="fi-FI" sz="2400" dirty="0"/>
              <a:t> </a:t>
            </a:r>
            <a:r>
              <a:rPr lang="fi-FI" sz="2400" dirty="0" err="1"/>
              <a:t>den</a:t>
            </a:r>
            <a:r>
              <a:rPr lang="fi-FI" sz="2400" dirty="0"/>
              <a:t> </a:t>
            </a:r>
            <a:r>
              <a:rPr lang="fi-FI" sz="2400" dirty="0" err="1"/>
              <a:t>där</a:t>
            </a:r>
            <a:r>
              <a:rPr lang="fi-FI" sz="2400" dirty="0"/>
              <a:t> </a:t>
            </a:r>
            <a:r>
              <a:rPr lang="fi-FI" sz="2400" dirty="0" err="1"/>
              <a:t>boken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 err="1"/>
              <a:t>Har</a:t>
            </a:r>
            <a:r>
              <a:rPr lang="fi-FI" sz="2400" dirty="0"/>
              <a:t> du sovit </a:t>
            </a:r>
            <a:r>
              <a:rPr lang="fi-FI" sz="2400" dirty="0" err="1"/>
              <a:t>gott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 err="1"/>
              <a:t>Vad</a:t>
            </a:r>
            <a:r>
              <a:rPr lang="fi-FI" sz="2400" dirty="0"/>
              <a:t> sade du?</a:t>
            </a:r>
          </a:p>
          <a:p>
            <a:pPr marL="0" indent="0">
              <a:buNone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visste</a:t>
            </a:r>
            <a:r>
              <a:rPr lang="fi-FI" sz="2400" dirty="0"/>
              <a:t> vi </a:t>
            </a:r>
            <a:r>
              <a:rPr lang="fi-FI" sz="2400" dirty="0" err="1"/>
              <a:t>inte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ni</a:t>
            </a:r>
            <a:r>
              <a:rPr lang="fi-FI" sz="2400" dirty="0"/>
              <a:t> </a:t>
            </a:r>
            <a:r>
              <a:rPr lang="fi-FI" sz="2400" dirty="0" err="1"/>
              <a:t>redan</a:t>
            </a:r>
            <a:r>
              <a:rPr lang="fi-FI" sz="2400" dirty="0"/>
              <a:t> </a:t>
            </a:r>
            <a:r>
              <a:rPr lang="fi-FI" sz="2400" dirty="0" err="1"/>
              <a:t>ätit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/>
              <a:t>De </a:t>
            </a:r>
            <a:r>
              <a:rPr lang="fi-FI" sz="2400" dirty="0" err="1"/>
              <a:t>stod</a:t>
            </a:r>
            <a:r>
              <a:rPr lang="fi-FI" sz="2400" dirty="0"/>
              <a:t> </a:t>
            </a:r>
            <a:r>
              <a:rPr lang="fi-FI" sz="2400" dirty="0" err="1"/>
              <a:t>ute</a:t>
            </a:r>
            <a:r>
              <a:rPr lang="fi-FI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269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2a Taivuta ja suomenna verbit.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3677239" cy="448627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be</a:t>
            </a:r>
            <a:endParaRPr lang="fi-FI" sz="2400" dirty="0"/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bjuda</a:t>
            </a:r>
            <a:endParaRPr lang="fi-FI" sz="2400" dirty="0"/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dö</a:t>
            </a:r>
            <a:endParaRPr lang="fi-FI" sz="2400" dirty="0"/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hålla</a:t>
            </a:r>
            <a:endParaRPr lang="fi-FI" sz="2400" dirty="0"/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le</a:t>
            </a:r>
            <a:endParaRPr lang="fi-FI" sz="2400" dirty="0"/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ligga</a:t>
            </a:r>
            <a:endParaRPr lang="fi-FI" sz="2400" dirty="0"/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ljuga</a:t>
            </a:r>
            <a:endParaRPr lang="fi-FI" sz="2400" dirty="0"/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stiga</a:t>
            </a:r>
            <a:endParaRPr lang="fi-FI" sz="2400" dirty="0"/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sälja</a:t>
            </a:r>
            <a:endParaRPr lang="fi-FI" sz="2400" dirty="0"/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välja</a:t>
            </a: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dirty="0"/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33913" y="1690688"/>
            <a:ext cx="6498996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dirty="0" err="1"/>
              <a:t>ber</a:t>
            </a:r>
            <a:r>
              <a:rPr lang="fi-FI" sz="2400" dirty="0"/>
              <a:t>, </a:t>
            </a:r>
            <a:r>
              <a:rPr lang="fi-FI" sz="2400" dirty="0" err="1"/>
              <a:t>bad</a:t>
            </a:r>
            <a:r>
              <a:rPr lang="fi-FI" sz="2400" dirty="0"/>
              <a:t>, </a:t>
            </a:r>
            <a:r>
              <a:rPr lang="fi-FI" sz="2400" dirty="0" err="1"/>
              <a:t>bett</a:t>
            </a:r>
            <a:r>
              <a:rPr lang="fi-FI" sz="2400" dirty="0"/>
              <a:t>		pyytää, rukoilla</a:t>
            </a:r>
          </a:p>
          <a:p>
            <a:pPr marL="0" indent="0">
              <a:buNone/>
            </a:pPr>
            <a:r>
              <a:rPr lang="fi-FI" sz="2400" dirty="0" err="1"/>
              <a:t>bjuder</a:t>
            </a:r>
            <a:r>
              <a:rPr lang="fi-FI" sz="2400" dirty="0"/>
              <a:t>, </a:t>
            </a:r>
            <a:r>
              <a:rPr lang="fi-FI" sz="2400" dirty="0" err="1"/>
              <a:t>bjöd</a:t>
            </a:r>
            <a:r>
              <a:rPr lang="fi-FI" sz="2400" dirty="0"/>
              <a:t>, </a:t>
            </a:r>
            <a:r>
              <a:rPr lang="fi-FI" sz="2400" dirty="0" err="1"/>
              <a:t>bjudit</a:t>
            </a:r>
            <a:r>
              <a:rPr lang="fi-FI" sz="2400" dirty="0"/>
              <a:t>	tarjota</a:t>
            </a:r>
          </a:p>
          <a:p>
            <a:pPr marL="0" indent="0">
              <a:buNone/>
            </a:pPr>
            <a:r>
              <a:rPr lang="fi-FI" sz="2400" dirty="0" err="1"/>
              <a:t>dör</a:t>
            </a:r>
            <a:r>
              <a:rPr lang="fi-FI" sz="2400" dirty="0"/>
              <a:t>, </a:t>
            </a:r>
            <a:r>
              <a:rPr lang="fi-FI" sz="2400" dirty="0" err="1"/>
              <a:t>dog</a:t>
            </a:r>
            <a:r>
              <a:rPr lang="fi-FI" sz="2400" dirty="0"/>
              <a:t>, </a:t>
            </a:r>
            <a:r>
              <a:rPr lang="fi-FI" sz="2400" dirty="0" err="1"/>
              <a:t>dött</a:t>
            </a:r>
            <a:r>
              <a:rPr lang="fi-FI" sz="2400" dirty="0"/>
              <a:t>		kuolla</a:t>
            </a:r>
          </a:p>
          <a:p>
            <a:pPr marL="0" indent="0">
              <a:buNone/>
            </a:pPr>
            <a:r>
              <a:rPr lang="fi-FI" sz="2400" dirty="0" err="1"/>
              <a:t>håller</a:t>
            </a:r>
            <a:r>
              <a:rPr lang="fi-FI" sz="2400" dirty="0"/>
              <a:t>, </a:t>
            </a:r>
            <a:r>
              <a:rPr lang="fi-FI" sz="2400" dirty="0" err="1"/>
              <a:t>höll</a:t>
            </a:r>
            <a:r>
              <a:rPr lang="fi-FI" sz="2400" dirty="0"/>
              <a:t>, </a:t>
            </a:r>
            <a:r>
              <a:rPr lang="fi-FI" sz="2400" dirty="0" err="1"/>
              <a:t>hållit</a:t>
            </a:r>
            <a:r>
              <a:rPr lang="fi-FI" sz="2400" dirty="0"/>
              <a:t>	pitää</a:t>
            </a:r>
          </a:p>
          <a:p>
            <a:pPr marL="0" indent="0">
              <a:buNone/>
            </a:pPr>
            <a:r>
              <a:rPr lang="fi-FI" sz="2400" dirty="0" err="1"/>
              <a:t>ler</a:t>
            </a:r>
            <a:r>
              <a:rPr lang="fi-FI" sz="2400" dirty="0"/>
              <a:t>, </a:t>
            </a:r>
            <a:r>
              <a:rPr lang="fi-FI" sz="2400" dirty="0" err="1"/>
              <a:t>log</a:t>
            </a:r>
            <a:r>
              <a:rPr lang="fi-FI" sz="2400" dirty="0"/>
              <a:t>, </a:t>
            </a:r>
            <a:r>
              <a:rPr lang="fi-FI" sz="2400" dirty="0" err="1"/>
              <a:t>lett</a:t>
            </a:r>
            <a:r>
              <a:rPr lang="fi-FI" sz="2400" dirty="0"/>
              <a:t>		hymyillä</a:t>
            </a:r>
          </a:p>
          <a:p>
            <a:pPr marL="0" indent="0">
              <a:buNone/>
            </a:pPr>
            <a:r>
              <a:rPr lang="fi-FI" sz="2400" dirty="0" err="1"/>
              <a:t>ligger</a:t>
            </a:r>
            <a:r>
              <a:rPr lang="fi-FI" sz="2400" dirty="0"/>
              <a:t>, </a:t>
            </a:r>
            <a:r>
              <a:rPr lang="fi-FI" sz="2400" dirty="0" err="1"/>
              <a:t>låg</a:t>
            </a:r>
            <a:r>
              <a:rPr lang="fi-FI" sz="2400" dirty="0"/>
              <a:t>, </a:t>
            </a:r>
            <a:r>
              <a:rPr lang="fi-FI" sz="2400" dirty="0" err="1"/>
              <a:t>legat</a:t>
            </a:r>
            <a:r>
              <a:rPr lang="fi-FI" sz="2400" dirty="0"/>
              <a:t>	maata, olla, sijaita</a:t>
            </a:r>
          </a:p>
          <a:p>
            <a:pPr marL="0" indent="0">
              <a:buNone/>
            </a:pPr>
            <a:r>
              <a:rPr lang="fi-FI" sz="2400" dirty="0" err="1"/>
              <a:t>ljuger</a:t>
            </a:r>
            <a:r>
              <a:rPr lang="fi-FI" sz="2400" dirty="0"/>
              <a:t>, </a:t>
            </a:r>
            <a:r>
              <a:rPr lang="fi-FI" sz="2400" dirty="0" err="1"/>
              <a:t>ljög</a:t>
            </a:r>
            <a:r>
              <a:rPr lang="fi-FI" sz="2400" dirty="0"/>
              <a:t>, </a:t>
            </a:r>
            <a:r>
              <a:rPr lang="fi-FI" sz="2400" dirty="0" err="1"/>
              <a:t>ljugit</a:t>
            </a:r>
            <a:r>
              <a:rPr lang="fi-FI" sz="2400" dirty="0"/>
              <a:t>	valehdella</a:t>
            </a:r>
          </a:p>
          <a:p>
            <a:pPr marL="0" indent="0">
              <a:buNone/>
            </a:pPr>
            <a:r>
              <a:rPr lang="fi-FI" sz="2400" dirty="0" err="1"/>
              <a:t>stiger</a:t>
            </a:r>
            <a:r>
              <a:rPr lang="fi-FI" sz="2400" dirty="0"/>
              <a:t>, </a:t>
            </a:r>
            <a:r>
              <a:rPr lang="fi-FI" sz="2400" dirty="0" err="1"/>
              <a:t>steg</a:t>
            </a:r>
            <a:r>
              <a:rPr lang="fi-FI" sz="2400" dirty="0"/>
              <a:t>, </a:t>
            </a:r>
            <a:r>
              <a:rPr lang="fi-FI" sz="2400" dirty="0" err="1"/>
              <a:t>stigit</a:t>
            </a:r>
            <a:r>
              <a:rPr lang="fi-FI" sz="2400" dirty="0"/>
              <a:t>	nousta, astua</a:t>
            </a:r>
          </a:p>
          <a:p>
            <a:pPr marL="0" indent="0">
              <a:buNone/>
            </a:pPr>
            <a:r>
              <a:rPr lang="fi-FI" sz="2400" dirty="0" err="1"/>
              <a:t>säljer</a:t>
            </a:r>
            <a:r>
              <a:rPr lang="fi-FI" sz="2400" dirty="0"/>
              <a:t>, </a:t>
            </a:r>
            <a:r>
              <a:rPr lang="fi-FI" sz="2400" dirty="0" err="1"/>
              <a:t>sålde</a:t>
            </a:r>
            <a:r>
              <a:rPr lang="fi-FI" sz="2400" dirty="0"/>
              <a:t>, </a:t>
            </a:r>
            <a:r>
              <a:rPr lang="fi-FI" sz="2400" dirty="0" err="1"/>
              <a:t>sålt</a:t>
            </a:r>
            <a:r>
              <a:rPr lang="fi-FI" sz="2400" dirty="0"/>
              <a:t>	myydä</a:t>
            </a:r>
          </a:p>
          <a:p>
            <a:pPr marL="0" indent="0">
              <a:buNone/>
            </a:pPr>
            <a:r>
              <a:rPr lang="fi-FI" sz="2400" dirty="0" err="1"/>
              <a:t>väljer</a:t>
            </a:r>
            <a:r>
              <a:rPr lang="fi-FI" sz="2400" dirty="0"/>
              <a:t>, </a:t>
            </a:r>
            <a:r>
              <a:rPr lang="fi-FI" sz="2400" dirty="0" err="1"/>
              <a:t>valde</a:t>
            </a:r>
            <a:r>
              <a:rPr lang="fi-FI" sz="2400" dirty="0"/>
              <a:t>, </a:t>
            </a:r>
            <a:r>
              <a:rPr lang="fi-FI" sz="2400" dirty="0" err="1"/>
              <a:t>valt</a:t>
            </a:r>
            <a:r>
              <a:rPr lang="fi-FI" sz="2400" dirty="0"/>
              <a:t>	valita</a:t>
            </a:r>
          </a:p>
        </p:txBody>
      </p:sp>
    </p:spTree>
    <p:extLst>
      <p:ext uri="{BB962C8B-B14F-4D97-AF65-F5344CB8AC3E}">
        <p14:creationId xmlns:p14="http://schemas.microsoft.com/office/powerpoint/2010/main" val="183968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957</Words>
  <Application>Microsoft Office PowerPoint</Application>
  <PresentationFormat>Laajakuva</PresentationFormat>
  <Paragraphs>270</Paragraphs>
  <Slides>14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14</vt:i4>
      </vt:variant>
    </vt:vector>
  </HeadingPairs>
  <TitlesOfParts>
    <vt:vector size="20" baseType="lpstr">
      <vt:lpstr>MS Gothic</vt:lpstr>
      <vt:lpstr>Arial</vt:lpstr>
      <vt:lpstr>Calibri</vt:lpstr>
      <vt:lpstr>Calibri Light</vt:lpstr>
      <vt:lpstr>Office-teema</vt:lpstr>
      <vt:lpstr>2_Office-teema</vt:lpstr>
      <vt:lpstr> </vt:lpstr>
      <vt:lpstr> Epäsäännölliset verbit ja johdosverbit </vt:lpstr>
      <vt:lpstr> Epäsäännölliset verbit ja johdosverbit </vt:lpstr>
      <vt:lpstr> Epäsäännölliset verbit ja johdosverbit </vt:lpstr>
      <vt:lpstr>1a Käännä ja taivuta verbit.</vt:lpstr>
      <vt:lpstr>1b Käännä.</vt:lpstr>
      <vt:lpstr>1c Käännä ja taivuta verbit.</vt:lpstr>
      <vt:lpstr>1d Käännä.</vt:lpstr>
      <vt:lpstr>2a Taivuta ja suomenna verbit.</vt:lpstr>
      <vt:lpstr>2b Täydennä.</vt:lpstr>
      <vt:lpstr>3a Suomenna.</vt:lpstr>
      <vt:lpstr>3b Suomenna.</vt:lpstr>
      <vt:lpstr>4a Taivuta ja suomenna.</vt:lpstr>
      <vt:lpstr>4b Täydennä.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 4 grammatik</dc:title>
  <dc:creator>Salonen Anssi</dc:creator>
  <cp:lastModifiedBy>Tanja Wallin</cp:lastModifiedBy>
  <cp:revision>26</cp:revision>
  <dcterms:created xsi:type="dcterms:W3CDTF">2017-02-25T10:08:12Z</dcterms:created>
  <dcterms:modified xsi:type="dcterms:W3CDTF">2018-02-13T12:36:28Z</dcterms:modified>
</cp:coreProperties>
</file>