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2-3 hengen porukka, jolla on ainakin yksi </a:t>
            </a:r>
            <a:r>
              <a:rPr lang="fi-FI" dirty="0" err="1" smtClean="0"/>
              <a:t>qr</a:t>
            </a:r>
            <a:r>
              <a:rPr lang="fi-FI" dirty="0" smtClean="0"/>
              <a:t>-koodinlukija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Perusperiaate: ilmakuvassa on 8 ympyrää, joista löytyy QR-koodi</a:t>
            </a:r>
          </a:p>
          <a:p>
            <a:r>
              <a:rPr lang="fi-FI" dirty="0" smtClean="0"/>
              <a:t>Etsi koodit ja vastaa kysymykseen irtopaperilla</a:t>
            </a:r>
          </a:p>
          <a:p>
            <a:r>
              <a:rPr lang="fi-FI" dirty="0" smtClean="0"/>
              <a:t>Tule tähän luokkaan takaisin: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4400" dirty="0" smtClean="0">
                <a:solidFill>
                  <a:srgbClr val="FF0000"/>
                </a:solidFill>
              </a:rPr>
              <a:t>MUKAAN KYNÄ, PAPERI, KARTTA JA QR-KOODINLUKIJA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220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5198" y="-1463837"/>
            <a:ext cx="10318418" cy="4394988"/>
          </a:xfrm>
        </p:spPr>
        <p:txBody>
          <a:bodyPr/>
          <a:lstStyle/>
          <a:p>
            <a:r>
              <a:rPr lang="fi-FI" dirty="0" smtClean="0"/>
              <a:t>Tarkista!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Seuraavan pisteesi (</a:t>
            </a:r>
            <a:r>
              <a:rPr lang="fi-FI" dirty="0" err="1" smtClean="0"/>
              <a:t>n.klo</a:t>
            </a:r>
            <a:r>
              <a:rPr lang="fi-FI" dirty="0" smtClean="0"/>
              <a:t> 9.20) näet tuosta open pöydältä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2000250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85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45</TotalTime>
  <Words>50</Words>
  <Application>Microsoft Office PowerPoint</Application>
  <PresentationFormat>Laajakuva</PresentationFormat>
  <Paragraphs>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Impact</vt:lpstr>
      <vt:lpstr>Badge</vt:lpstr>
      <vt:lpstr>2-3 hengen porukka, jolla on ainakin yksi qr-koodinlukija</vt:lpstr>
      <vt:lpstr>Tarkista!</vt:lpstr>
    </vt:vector>
  </TitlesOfParts>
  <Company>Siilinjärven kunta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Tarkista!</dc:title>
  <dc:creator>Kasurila Oppilas</dc:creator>
  <cp:lastModifiedBy>Kasurila Oppilas</cp:lastModifiedBy>
  <cp:revision>3</cp:revision>
  <dcterms:created xsi:type="dcterms:W3CDTF">2017-09-22T05:46:53Z</dcterms:created>
  <dcterms:modified xsi:type="dcterms:W3CDTF">2017-09-22T06:31:57Z</dcterms:modified>
</cp:coreProperties>
</file>