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4329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66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78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44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86026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40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13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96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917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918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348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1F60C30-52B7-421A-B89F-46EFFF9FE3B4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3E116B8-5E5A-444A-B541-159D974E8D6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903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E404A-074F-41E5-A064-AE62DCAB6F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VOIONMAAN KOULUTUSKESKUS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E38F3D-FF07-494A-BF04-B829CE7AB5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Iida Niskanen, journalistiopiskelija</a:t>
            </a:r>
          </a:p>
          <a:p>
            <a:r>
              <a:rPr lang="fi-FI" dirty="0"/>
              <a:t>Opoinfopäivä 22.1.2021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073E368-28CD-4177-94EB-A827D449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0092" y="244634"/>
            <a:ext cx="2155582" cy="61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0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255CDA-E4B3-4267-9C11-2C7ADB477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Kuka?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571C6-714A-4E77-9710-4C074F7E9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Valmistuin Laukaan Lukiosta keväällä 2018</a:t>
            </a:r>
          </a:p>
          <a:p>
            <a:r>
              <a:rPr lang="fi-FI" dirty="0"/>
              <a:t>Kolme yhteishakua takana, mutta opiskelupaikka jäänyt saamatta</a:t>
            </a:r>
          </a:p>
          <a:p>
            <a:r>
              <a:rPr lang="fi-FI" dirty="0"/>
              <a:t>Journalistiikka ja viestintä kiinnostaa</a:t>
            </a:r>
          </a:p>
          <a:p>
            <a:r>
              <a:rPr lang="fi-FI" dirty="0"/>
              <a:t>Pari välivuotta, asuin kotona ja tein töitä</a:t>
            </a:r>
          </a:p>
          <a:p>
            <a:r>
              <a:rPr lang="fi-FI" dirty="0"/>
              <a:t>Kun kolmas välivuosi tuli eteen koronavuonna, piti elämään saada jotain uutta</a:t>
            </a:r>
          </a:p>
          <a:p>
            <a:r>
              <a:rPr lang="fi-FI" dirty="0"/>
              <a:t>Siksi journalismin opinnot Voionmaan opistolla Tampereella!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71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38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78F7B1-3ECB-4E8E-BAAD-04DCF38A1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864" y="685800"/>
            <a:ext cx="7705164" cy="1485900"/>
          </a:xfrm>
        </p:spPr>
        <p:txBody>
          <a:bodyPr>
            <a:normAutofit/>
          </a:bodyPr>
          <a:lstStyle/>
          <a:p>
            <a:r>
              <a:rPr lang="fi-FI" dirty="0"/>
              <a:t>Mikä?</a:t>
            </a:r>
          </a:p>
        </p:txBody>
      </p:sp>
      <p:sp>
        <p:nvSpPr>
          <p:cNvPr id="48" name="Rectangle 40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04441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Rectangle 42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81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Sisällön paikkamerkki 2">
            <a:extLst>
              <a:ext uri="{FF2B5EF4-FFF2-40B4-BE49-F238E27FC236}">
                <a16:creationId xmlns:a16="http://schemas.microsoft.com/office/drawing/2014/main" id="{4E6C379A-D33A-48C8-A495-D2799925A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905" y="3207434"/>
            <a:ext cx="7440124" cy="1485900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/>
              <a:t>Voionmaan koulutuskeskus on kansanopisto Tampereen sykkeessä, yliopiston keskuskampuksella</a:t>
            </a:r>
          </a:p>
          <a:p>
            <a:r>
              <a:rPr lang="fi-FI" sz="2400" dirty="0"/>
              <a:t>Voionmaan koulutuskeskus on osa Kiljavan opistoa</a:t>
            </a:r>
          </a:p>
          <a:p>
            <a:r>
              <a:rPr lang="fi-FI" sz="2400" dirty="0"/>
              <a:t>Voionmaan opistolla vuosittain n. 100 opiskelijaa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184554D-6390-4031-8E20-3FAA6F81CF4A}"/>
              </a:ext>
            </a:extLst>
          </p:cNvPr>
          <p:cNvSpPr txBox="1"/>
          <p:nvPr/>
        </p:nvSpPr>
        <p:spPr>
          <a:xfrm>
            <a:off x="5641144" y="297531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67DBC57-5480-44D8-A369-CFBB14120B93}"/>
              </a:ext>
            </a:extLst>
          </p:cNvPr>
          <p:cNvSpPr txBox="1"/>
          <p:nvPr/>
        </p:nvSpPr>
        <p:spPr>
          <a:xfrm>
            <a:off x="10818055" y="11816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3F685DA-292B-429F-B9AB-5DC1DBC5D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5534" y="151639"/>
            <a:ext cx="2229772" cy="63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56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449E9-B39A-4B24-AA60-9EA7DBE0D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Voionmaalla voi opiskella?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E51BB5-1BCD-4C80-9968-96E53397C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199" y="1709224"/>
            <a:ext cx="9250017" cy="3869941"/>
          </a:xfrm>
        </p:spPr>
        <p:txBody>
          <a:bodyPr>
            <a:normAutofit/>
          </a:bodyPr>
          <a:lstStyle/>
          <a:p>
            <a:r>
              <a:rPr lang="fi-FI" dirty="0"/>
              <a:t>Voionmaan koulutuskeskuksella eri linjoja on monia</a:t>
            </a:r>
          </a:p>
          <a:p>
            <a:r>
              <a:rPr lang="fi-FI" dirty="0"/>
              <a:t>Kansanopistolinjoja, monimuotototeutusta ja ammattilinjoja</a:t>
            </a:r>
          </a:p>
          <a:p>
            <a:r>
              <a:rPr lang="fi-FI" dirty="0"/>
              <a:t>Kansanopistolinjat: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/>
              <a:t>Dokumenttikoulutus, elokuva- ja TV-koulutus, valokuvauslinja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/>
              <a:t>Kasvatustiede, näyttelijäkoulutus, psykologia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/>
              <a:t>Yhteiskunnallinen linja ja </a:t>
            </a:r>
            <a:r>
              <a:rPr lang="fi-FI" b="1" dirty="0"/>
              <a:t>journalistikoulutus</a:t>
            </a:r>
            <a:endParaRPr lang="fi-FI" dirty="0"/>
          </a:p>
          <a:p>
            <a:r>
              <a:rPr lang="fi-FI" dirty="0"/>
              <a:t>Ammattilinjoilla pohjalla täytyy olla jokin alan aikaisempi koulutus</a:t>
            </a:r>
          </a:p>
          <a:p>
            <a:r>
              <a:rPr lang="fi-FI" dirty="0"/>
              <a:t>Kansanopistolinjojen kesto 10 kuukautta, lukukausi maksaa 4500€</a:t>
            </a:r>
          </a:p>
          <a:p>
            <a:pPr marL="530352" lvl="1" indent="0">
              <a:buNone/>
            </a:pPr>
            <a:endParaRPr lang="fi-FI" b="1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104DDF5E-C928-4C03-936C-A2DDC8798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3868" y="78679"/>
            <a:ext cx="2117863" cy="60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5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AAACAF-5174-469D-BCA3-7C2AAC939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Journalistikoulutus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B41526-78B1-4643-9501-B86D053A5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10528852" cy="5088835"/>
          </a:xfrm>
        </p:spPr>
        <p:txBody>
          <a:bodyPr>
            <a:normAutofit/>
          </a:bodyPr>
          <a:lstStyle/>
          <a:p>
            <a:r>
              <a:rPr lang="fi-FI" dirty="0"/>
              <a:t>Journalistilinjalla opitaan monimediatoimittamisen perusteet:</a:t>
            </a:r>
          </a:p>
          <a:p>
            <a:pPr lvl="2"/>
            <a:r>
              <a:rPr lang="fi-FI" dirty="0"/>
              <a:t>Erilaisten juttutyyppien hallitseminen ja kirjoittaminen, radiossa ja televisiokameroiden edessä ja takana työskentelyä</a:t>
            </a:r>
          </a:p>
          <a:p>
            <a:r>
              <a:rPr lang="fi-FI" dirty="0"/>
              <a:t>Paljon erilaisia projekteja koulussa: </a:t>
            </a:r>
          </a:p>
          <a:p>
            <a:pPr lvl="2"/>
            <a:r>
              <a:rPr lang="fi-FI" dirty="0"/>
              <a:t>Voionmaa tänään- verkkojulkaisu, Väinö-lehti, Radio Pala</a:t>
            </a:r>
          </a:p>
          <a:p>
            <a:r>
              <a:rPr lang="fi-FI" dirty="0"/>
              <a:t>Ja myös koulun ulkopuolella!</a:t>
            </a:r>
          </a:p>
          <a:p>
            <a:pPr lvl="2"/>
            <a:r>
              <a:rPr lang="fi-FI" dirty="0"/>
              <a:t>Mahdollisuudet saada omia juttuja julkaistavaksi esimerkiksi Tamperelaiseen</a:t>
            </a:r>
          </a:p>
          <a:p>
            <a:r>
              <a:rPr lang="fi-FI" dirty="0"/>
              <a:t>Samalla suoritetaan Tampereen yliopiston journalistiikan ja viestinnän perusopinnot, 25 opintopistettä</a:t>
            </a:r>
          </a:p>
          <a:p>
            <a:pPr lvl="2"/>
            <a:r>
              <a:rPr lang="fi-FI" dirty="0"/>
              <a:t>Antaa esimakua yliopisto-opinnoista ja akateemisen tekstin lukemisesta sekä tenttivastausten kirjoittamisesta, </a:t>
            </a:r>
            <a:r>
              <a:rPr lang="fi-FI" dirty="0" err="1"/>
              <a:t>hyväksiluetaan</a:t>
            </a:r>
            <a:r>
              <a:rPr lang="fi-FI" dirty="0"/>
              <a:t> kun pääsee kouluun</a:t>
            </a:r>
          </a:p>
          <a:p>
            <a:r>
              <a:rPr lang="fi-FI" dirty="0"/>
              <a:t>Pääsykoevalmennus keväällä Tampereen journalistiikan pääsykokeisiin</a:t>
            </a:r>
          </a:p>
          <a:p>
            <a:r>
              <a:rPr lang="fi-FI" dirty="0"/>
              <a:t>Mikäli ei pyri korkeakouluun, keväällä mahdollisuus toimitusharjoitteluun!</a:t>
            </a:r>
          </a:p>
        </p:txBody>
      </p:sp>
    </p:spTree>
    <p:extLst>
      <p:ext uri="{BB962C8B-B14F-4D97-AF65-F5344CB8AC3E}">
        <p14:creationId xmlns:p14="http://schemas.microsoft.com/office/powerpoint/2010/main" val="39279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E8197-8F30-45EB-ADBE-879B402E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Journalistikoulutus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F2F762-0E6E-41F4-87D1-F4EEB3CA9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Paljon vierailevia opettajia ja muita vierailijoita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/>
              <a:t>Toimittajia mm. Helsingin Sanomista, Yleltä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 err="1"/>
              <a:t>Tv-</a:t>
            </a:r>
            <a:r>
              <a:rPr lang="fi-FI" dirty="0"/>
              <a:t> ja radio-osaajia</a:t>
            </a:r>
          </a:p>
          <a:p>
            <a:r>
              <a:rPr lang="fi-FI" dirty="0"/>
              <a:t>Yhteistyötä muiden linjojen kanssa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 err="1"/>
              <a:t>Väinölehti</a:t>
            </a:r>
            <a:r>
              <a:rPr lang="fi-FI" dirty="0"/>
              <a:t> yhdessä valokuvaajien kanssa</a:t>
            </a:r>
          </a:p>
          <a:p>
            <a:r>
              <a:rPr lang="fi-FI" dirty="0"/>
              <a:t>Mahdollisuus käyttää radiostudiota omiin projekteihin</a:t>
            </a:r>
          </a:p>
          <a:p>
            <a:r>
              <a:rPr lang="fi-FI" dirty="0"/>
              <a:t>Radiofestivaali</a:t>
            </a:r>
          </a:p>
        </p:txBody>
      </p:sp>
    </p:spTree>
    <p:extLst>
      <p:ext uri="{BB962C8B-B14F-4D97-AF65-F5344CB8AC3E}">
        <p14:creationId xmlns:p14="http://schemas.microsoft.com/office/powerpoint/2010/main" val="266930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EEB0304-B8ED-46ED-8DAD-9F314F2D3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fi-FI" sz="5400">
                <a:solidFill>
                  <a:schemeClr val="bg2"/>
                </a:solidFill>
              </a:rPr>
              <a:t>Miksi ja miten Voitsille?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889D9B-C20A-4401-A719-EDCDC1125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fi-FI" sz="1800" dirty="0"/>
              <a:t>Jos ei ole vielä varma, mitä korkeakoulussa haluaisi opiskella, mutta joku Voionmaan linjoista kiinnostaa, on </a:t>
            </a:r>
            <a:r>
              <a:rPr lang="fi-FI" sz="1800" dirty="0" err="1"/>
              <a:t>Voitsi</a:t>
            </a:r>
            <a:r>
              <a:rPr lang="fi-FI" sz="1800" dirty="0"/>
              <a:t> hyvä paikka tulla kokeilemaan mikä se oma juttu voisi olla.</a:t>
            </a:r>
          </a:p>
          <a:p>
            <a:r>
              <a:rPr lang="fi-FI" sz="1800" dirty="0"/>
              <a:t>Hyvä tapa viettää välivuosi! Pysyy ote opiskeluun</a:t>
            </a:r>
          </a:p>
          <a:p>
            <a:r>
              <a:rPr lang="fi-FI" sz="1800" dirty="0"/>
              <a:t>Valmistaa yliopisto-opiskeluun </a:t>
            </a:r>
          </a:p>
          <a:p>
            <a:r>
              <a:rPr lang="fi-FI" sz="1800" dirty="0"/>
              <a:t>Voionmaan kansanopistolinjoille hakukriteereiksi riittää 18-vuoden ikä ja kiinnostus alaa kohtaan!</a:t>
            </a:r>
          </a:p>
          <a:p>
            <a:r>
              <a:rPr lang="fi-FI" sz="1800" dirty="0"/>
              <a:t>Ei erillisiä pääsykokeita, kirjallinen hakemus </a:t>
            </a:r>
          </a:p>
        </p:txBody>
      </p:sp>
    </p:spTree>
    <p:extLst>
      <p:ext uri="{BB962C8B-B14F-4D97-AF65-F5344CB8AC3E}">
        <p14:creationId xmlns:p14="http://schemas.microsoft.com/office/powerpoint/2010/main" val="2283353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A069CF-9F1E-4399-91C8-AB4A7DD6F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 toiminta Voionmaan opistolla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5E293C-02C1-40A3-9F39-09A6DF60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Voinmaalla toimii oppilaskunnan hallitus, joka järjestää tapahtumia ja juhlia</a:t>
            </a:r>
          </a:p>
          <a:p>
            <a:r>
              <a:rPr lang="fi-FI" dirty="0"/>
              <a:t>Muun muassa erilaisia kerhoja; lautapelikerho, leffakerho…</a:t>
            </a:r>
          </a:p>
          <a:p>
            <a:r>
              <a:rPr lang="fi-FI" dirty="0"/>
              <a:t>Oppilaskunta mukana järjestämässä alumnijuhlaa: vuosittainen gaalamainen juhla, jossa on sekä entisiä että nykyisiä opiskelijoita</a:t>
            </a:r>
          </a:p>
          <a:p>
            <a:r>
              <a:rPr lang="fi-FI" dirty="0"/>
              <a:t>Oppilaskuntaan valitaan oppilaita jokaiselta linjalta</a:t>
            </a:r>
          </a:p>
          <a:p>
            <a:r>
              <a:rPr lang="fi-FI" dirty="0"/>
              <a:t>Oppilaskunnan järjestämä olutkerho kokoontuu säännöllisen epäsäännöllisesti milloin missäkin Tampereen baarissa tai pubissa</a:t>
            </a:r>
          </a:p>
          <a:p>
            <a:r>
              <a:rPr lang="fi-FI" dirty="0"/>
              <a:t>Pieni koulu, muut linjat tulevat tutuksi ja saa paljon uusia tuttavuuksia ja kavereita!</a:t>
            </a:r>
          </a:p>
        </p:txBody>
      </p:sp>
    </p:spTree>
    <p:extLst>
      <p:ext uri="{BB962C8B-B14F-4D97-AF65-F5344CB8AC3E}">
        <p14:creationId xmlns:p14="http://schemas.microsoft.com/office/powerpoint/2010/main" val="3550667780"/>
      </p:ext>
    </p:extLst>
  </p:cSld>
  <p:clrMapOvr>
    <a:masterClrMapping/>
  </p:clrMapOvr>
</p:sld>
</file>

<file path=ppt/theme/theme1.xml><?xml version="1.0" encoding="utf-8"?>
<a:theme xmlns:a="http://schemas.openxmlformats.org/drawingml/2006/main" name="Rajattu">
  <a:themeElements>
    <a:clrScheme name="Rajattu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ajattu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ajattu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377</Words>
  <Application>Microsoft Office PowerPoint</Application>
  <PresentationFormat>Laajakuva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Franklin Gothic Book</vt:lpstr>
      <vt:lpstr>Wingdings</vt:lpstr>
      <vt:lpstr>Rajattu</vt:lpstr>
      <vt:lpstr>VOIONMAAN KOULUTUSKESKUS</vt:lpstr>
      <vt:lpstr>Kuka?</vt:lpstr>
      <vt:lpstr>Mikä?</vt:lpstr>
      <vt:lpstr>Mitä Voionmaalla voi opiskella?</vt:lpstr>
      <vt:lpstr>Journalistikoulutus</vt:lpstr>
      <vt:lpstr>Journalistikoulutus</vt:lpstr>
      <vt:lpstr>Miksi ja miten Voitsille?</vt:lpstr>
      <vt:lpstr>Muu toiminta Voionmaan opistolla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VOIONMAAN KOULUTUSKESKUS</dc:title>
  <dc:creator>Iida Niskanen</dc:creator>
  <cp:lastModifiedBy>Eveliina Ojala</cp:lastModifiedBy>
  <cp:revision>16</cp:revision>
  <dcterms:created xsi:type="dcterms:W3CDTF">2021-01-11T17:52:32Z</dcterms:created>
  <dcterms:modified xsi:type="dcterms:W3CDTF">2021-01-25T11:30:21Z</dcterms:modified>
</cp:coreProperties>
</file>