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59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742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2106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78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202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464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94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841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895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155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70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0284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43500-8880-4F87-B74A-1A4F3B76EF2F}" type="datetimeFigureOut">
              <a:rPr lang="fi-FI" smtClean="0"/>
              <a:t>17/03/15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4EE5A-1C40-4292-9EED-C53A577250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4302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Artikkelin rakenne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Miettikää ryhmissä:</a:t>
            </a:r>
          </a:p>
          <a:p>
            <a:pPr>
              <a:buFontTx/>
              <a:buChar char="-"/>
            </a:pPr>
            <a:r>
              <a:rPr lang="fi-FI" dirty="0" smtClean="0"/>
              <a:t>Millaisista osioista artikkeli rakentuu?</a:t>
            </a:r>
          </a:p>
          <a:p>
            <a:pPr>
              <a:buFontTx/>
              <a:buChar char="-"/>
            </a:pPr>
            <a:r>
              <a:rPr lang="fi-FI" dirty="0" smtClean="0"/>
              <a:t>Mikä on eri osien tehtävä artikkelissa?</a:t>
            </a:r>
          </a:p>
          <a:p>
            <a:pPr>
              <a:buFontTx/>
              <a:buChar char="-"/>
            </a:pPr>
            <a:r>
              <a:rPr lang="fi-FI" dirty="0" smtClean="0"/>
              <a:t>Millaiset otsikot houkuttelevat lukemaan?</a:t>
            </a:r>
          </a:p>
          <a:p>
            <a:pPr>
              <a:buFontTx/>
              <a:buChar char="-"/>
            </a:pPr>
            <a:r>
              <a:rPr lang="fi-FI" dirty="0" smtClean="0"/>
              <a:t>Mikä merkitys kuvilla on? </a:t>
            </a:r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046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Tekstin sisältö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>
                <a:effectLst/>
              </a:rPr>
              <a:t>Miettikää samoissa ryhmissä:</a:t>
            </a:r>
          </a:p>
          <a:p>
            <a:pPr>
              <a:buFontTx/>
              <a:buChar char="-"/>
            </a:pPr>
            <a:r>
              <a:rPr lang="fi-FI" dirty="0" smtClean="0"/>
              <a:t>Miten kerrot haastatteluista artikkelin muodossa? </a:t>
            </a:r>
          </a:p>
          <a:p>
            <a:pPr>
              <a:buFontTx/>
              <a:buChar char="-"/>
            </a:pPr>
            <a:r>
              <a:rPr lang="fi-FI" dirty="0" smtClean="0"/>
              <a:t>Mitä keinoja voit käyttää tulosten esittämisessä?</a:t>
            </a:r>
            <a:endParaRPr lang="fi-FI" dirty="0" smtClean="0">
              <a:effectLst/>
            </a:endParaRPr>
          </a:p>
          <a:p>
            <a:pPr>
              <a:buFontTx/>
              <a:buChar char="-"/>
            </a:pPr>
            <a:r>
              <a:rPr lang="fi-FI" dirty="0" smtClean="0"/>
              <a:t>Miten kirjoitat uskottavaa tekstiä? Miten vakuutat lukijan?</a:t>
            </a:r>
          </a:p>
          <a:p>
            <a:pPr>
              <a:buFontTx/>
              <a:buChar char="-"/>
            </a:pPr>
            <a:r>
              <a:rPr lang="fi-FI" dirty="0" smtClean="0"/>
              <a:t>Miten kirjoitat lukijaa kiinnostavaa tekstiä?</a:t>
            </a:r>
          </a:p>
          <a:p>
            <a:pPr>
              <a:buFontTx/>
              <a:buChar char="-"/>
            </a:pPr>
            <a:r>
              <a:rPr lang="fi-FI" dirty="0" smtClean="0"/>
              <a:t>Kenelle kirjoitat artikkelin? </a:t>
            </a:r>
            <a:r>
              <a:rPr lang="fi-FI" dirty="0" err="1" smtClean="0">
                <a:sym typeface="Wingdings" panose="05000000000000000000" pitchFamily="2" charset="2"/>
              </a:rPr>
              <a:t>kohderyhmä</a:t>
            </a:r>
            <a:r>
              <a:rPr lang="fi-FI" dirty="0" smtClean="0">
                <a:sym typeface="Wingdings" panose="05000000000000000000" pitchFamily="2" charset="2"/>
              </a:rPr>
              <a:t>  tekstin tyyli</a:t>
            </a:r>
            <a:endParaRPr lang="fi-FI" dirty="0" smtClean="0"/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 smtClean="0"/>
          </a:p>
          <a:p>
            <a:pPr marL="0" indent="0">
              <a:buNone/>
            </a:pPr>
            <a:endParaRPr lang="fi-FI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8545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Kotiläksy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ysy</a:t>
            </a:r>
            <a:r>
              <a:rPr lang="en-US" dirty="0" smtClean="0"/>
              <a:t> </a:t>
            </a:r>
            <a:r>
              <a:rPr lang="en-US" dirty="0" err="1"/>
              <a:t>kotona</a:t>
            </a:r>
            <a:r>
              <a:rPr lang="en-US" dirty="0"/>
              <a:t> </a:t>
            </a:r>
            <a:r>
              <a:rPr lang="en-US" dirty="0" err="1"/>
              <a:t>perheen</a:t>
            </a:r>
            <a:r>
              <a:rPr lang="en-US" dirty="0"/>
              <a:t> </a:t>
            </a:r>
            <a:r>
              <a:rPr lang="en-US" dirty="0" err="1"/>
              <a:t>perinneruoka-ohjeita</a:t>
            </a:r>
            <a:r>
              <a:rPr lang="en-US" dirty="0"/>
              <a:t>. </a:t>
            </a:r>
            <a:r>
              <a:rPr lang="en-US" dirty="0" err="1" smtClean="0"/>
              <a:t>Tuo</a:t>
            </a:r>
            <a:r>
              <a:rPr lang="en-US" dirty="0" smtClean="0"/>
              <a:t> </a:t>
            </a:r>
            <a:r>
              <a:rPr lang="en-US" dirty="0" err="1" smtClean="0"/>
              <a:t>huomiseksi</a:t>
            </a:r>
            <a:r>
              <a:rPr lang="en-US" dirty="0" smtClean="0"/>
              <a:t> </a:t>
            </a:r>
            <a:r>
              <a:rPr lang="en-US" dirty="0" err="1" smtClean="0"/>
              <a:t>ainakin</a:t>
            </a:r>
            <a:r>
              <a:rPr lang="en-US" dirty="0" smtClean="0"/>
              <a:t> </a:t>
            </a:r>
            <a:r>
              <a:rPr lang="en-US" dirty="0"/>
              <a:t>1 </a:t>
            </a:r>
            <a:r>
              <a:rPr lang="en-US" dirty="0" err="1" smtClean="0"/>
              <a:t>mukanasi</a:t>
            </a:r>
            <a:r>
              <a:rPr lang="en-US" dirty="0" smtClean="0"/>
              <a:t>. </a:t>
            </a:r>
            <a:r>
              <a:rPr lang="en-US" dirty="0" err="1" smtClean="0"/>
              <a:t>Kysy</a:t>
            </a:r>
            <a:r>
              <a:rPr lang="en-US" dirty="0" smtClean="0"/>
              <a:t> </a:t>
            </a:r>
            <a:r>
              <a:rPr lang="en-US" dirty="0" err="1"/>
              <a:t>ohje</a:t>
            </a:r>
            <a:r>
              <a:rPr lang="en-US" dirty="0"/>
              <a:t>, </a:t>
            </a:r>
            <a:r>
              <a:rPr lang="en-US" dirty="0" err="1"/>
              <a:t>milloin</a:t>
            </a:r>
            <a:r>
              <a:rPr lang="en-US" dirty="0"/>
              <a:t> </a:t>
            </a:r>
            <a:r>
              <a:rPr lang="en-US" dirty="0" err="1"/>
              <a:t>syödään</a:t>
            </a:r>
            <a:r>
              <a:rPr lang="en-US" dirty="0"/>
              <a:t>, </a:t>
            </a:r>
            <a:r>
              <a:rPr lang="en-US" dirty="0" err="1"/>
              <a:t>tarjoiluehdotus</a:t>
            </a:r>
            <a:r>
              <a:rPr lang="en-US" dirty="0"/>
              <a:t>, </a:t>
            </a:r>
            <a:r>
              <a:rPr lang="en-US" dirty="0" err="1"/>
              <a:t>mistä</a:t>
            </a:r>
            <a:r>
              <a:rPr lang="en-US" dirty="0"/>
              <a:t> </a:t>
            </a:r>
            <a:r>
              <a:rPr lang="en-US" dirty="0" err="1"/>
              <a:t>ohje</a:t>
            </a:r>
            <a:r>
              <a:rPr lang="en-US" dirty="0"/>
              <a:t> </a:t>
            </a:r>
            <a:r>
              <a:rPr lang="en-US" dirty="0" err="1" smtClean="0"/>
              <a:t>peräisin</a:t>
            </a:r>
            <a:r>
              <a:rPr lang="en-US" dirty="0"/>
              <a:t> </a:t>
            </a:r>
            <a:r>
              <a:rPr lang="en-US" dirty="0" err="1" smtClean="0"/>
              <a:t>jne</a:t>
            </a:r>
            <a:r>
              <a:rPr lang="en-US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0201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97</Words>
  <Application>Microsoft Macintosh PowerPoint</Application>
  <PresentationFormat>Näytössä katseltava diaesitys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Artikkelin rakenne</vt:lpstr>
      <vt:lpstr>Tekstin sisältö</vt:lpstr>
      <vt:lpstr>Kotiläksy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Lehden kirjoittaminen</dc:title>
  <dc:creator>Räsänen Milana</dc:creator>
  <cp:lastModifiedBy>Milana Räsänen</cp:lastModifiedBy>
  <cp:revision>5</cp:revision>
  <dcterms:created xsi:type="dcterms:W3CDTF">2015-03-16T08:23:12Z</dcterms:created>
  <dcterms:modified xsi:type="dcterms:W3CDTF">2015-03-17T06:42:51Z</dcterms:modified>
</cp:coreProperties>
</file>