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5" d="100"/>
          <a:sy n="75" d="100"/>
        </p:scale>
        <p:origin x="250"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4EB45D1-8E57-4B7F-8327-147A90759BF1}"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D75A86AA-7E8E-453C-A0E7-0722A7FB950A}">
      <dgm:prSet/>
      <dgm:spPr/>
      <dgm:t>
        <a:bodyPr/>
        <a:lstStyle/>
        <a:p>
          <a:r>
            <a:rPr lang="fi-FI"/>
            <a:t>Kun valo saapuu vinosti kahden erilaisen aineen rajapintaan, sen kulkusuunta muuttuu. </a:t>
          </a:r>
          <a:endParaRPr lang="en-US"/>
        </a:p>
      </dgm:t>
    </dgm:pt>
    <dgm:pt modelId="{890CB7EA-D9C1-4068-8B9A-C27053A25D39}" type="parTrans" cxnId="{EB77DBCE-D4B1-4803-BEAF-E1FAB635CC19}">
      <dgm:prSet/>
      <dgm:spPr/>
      <dgm:t>
        <a:bodyPr/>
        <a:lstStyle/>
        <a:p>
          <a:endParaRPr lang="en-US"/>
        </a:p>
      </dgm:t>
    </dgm:pt>
    <dgm:pt modelId="{831B15C7-FC52-4C72-B217-DC1521F68297}" type="sibTrans" cxnId="{EB77DBCE-D4B1-4803-BEAF-E1FAB635CC19}">
      <dgm:prSet/>
      <dgm:spPr/>
      <dgm:t>
        <a:bodyPr/>
        <a:lstStyle/>
        <a:p>
          <a:endParaRPr lang="en-US"/>
        </a:p>
      </dgm:t>
    </dgm:pt>
    <dgm:pt modelId="{D72E843B-469C-45B6-91AB-B8F80DB47EF1}">
      <dgm:prSet/>
      <dgm:spPr/>
      <dgm:t>
        <a:bodyPr/>
        <a:lstStyle/>
        <a:p>
          <a:r>
            <a:rPr lang="fi-FI" dirty="0"/>
            <a:t>Kaikilla aineilla on optinen tiheys – valon nopeus on eri </a:t>
          </a:r>
          <a:r>
            <a:rPr lang="fi-FI" dirty="0" err="1"/>
            <a:t>eri</a:t>
          </a:r>
          <a:r>
            <a:rPr lang="fi-FI" dirty="0"/>
            <a:t> aineissa</a:t>
          </a:r>
        </a:p>
        <a:p>
          <a:r>
            <a:rPr lang="fi-FI" dirty="0"/>
            <a:t>Optinen tiheys kuvaa aineen kykyä  taittaa valoa</a:t>
          </a:r>
          <a:endParaRPr lang="en-US" dirty="0"/>
        </a:p>
      </dgm:t>
    </dgm:pt>
    <dgm:pt modelId="{B9B58DC6-F7CF-4BF9-81AA-318D32E15DF7}" type="parTrans" cxnId="{BD083159-D2DC-4B6A-AEE3-80B2EF222D5E}">
      <dgm:prSet/>
      <dgm:spPr/>
      <dgm:t>
        <a:bodyPr/>
        <a:lstStyle/>
        <a:p>
          <a:endParaRPr lang="en-US"/>
        </a:p>
      </dgm:t>
    </dgm:pt>
    <dgm:pt modelId="{C2FF11E0-4568-4237-9649-488E2DD67ABC}" type="sibTrans" cxnId="{BD083159-D2DC-4B6A-AEE3-80B2EF222D5E}">
      <dgm:prSet/>
      <dgm:spPr/>
      <dgm:t>
        <a:bodyPr/>
        <a:lstStyle/>
        <a:p>
          <a:endParaRPr lang="en-US"/>
        </a:p>
      </dgm:t>
    </dgm:pt>
    <dgm:pt modelId="{129AE096-AEA7-4497-996E-734FDDABAC8E}" type="pres">
      <dgm:prSet presAssocID="{D4EB45D1-8E57-4B7F-8327-147A90759BF1}" presName="vert0" presStyleCnt="0">
        <dgm:presLayoutVars>
          <dgm:dir/>
          <dgm:animOne val="branch"/>
          <dgm:animLvl val="lvl"/>
        </dgm:presLayoutVars>
      </dgm:prSet>
      <dgm:spPr/>
    </dgm:pt>
    <dgm:pt modelId="{A0FC3E33-5ED4-4B3B-8B3A-3693770952EB}" type="pres">
      <dgm:prSet presAssocID="{D75A86AA-7E8E-453C-A0E7-0722A7FB950A}" presName="thickLine" presStyleLbl="alignNode1" presStyleIdx="0" presStyleCnt="2"/>
      <dgm:spPr/>
    </dgm:pt>
    <dgm:pt modelId="{9CE75BCE-BAF6-4E18-B2F8-45641D24E729}" type="pres">
      <dgm:prSet presAssocID="{D75A86AA-7E8E-453C-A0E7-0722A7FB950A}" presName="horz1" presStyleCnt="0"/>
      <dgm:spPr/>
    </dgm:pt>
    <dgm:pt modelId="{B97CB22F-13DE-443A-816D-6D2595FCAFD5}" type="pres">
      <dgm:prSet presAssocID="{D75A86AA-7E8E-453C-A0E7-0722A7FB950A}" presName="tx1" presStyleLbl="revTx" presStyleIdx="0" presStyleCnt="2"/>
      <dgm:spPr/>
    </dgm:pt>
    <dgm:pt modelId="{621F46A5-8DD7-423B-AFB0-7611C29CA58F}" type="pres">
      <dgm:prSet presAssocID="{D75A86AA-7E8E-453C-A0E7-0722A7FB950A}" presName="vert1" presStyleCnt="0"/>
      <dgm:spPr/>
    </dgm:pt>
    <dgm:pt modelId="{948405CC-AB69-463A-B402-6BFADB5DFA27}" type="pres">
      <dgm:prSet presAssocID="{D72E843B-469C-45B6-91AB-B8F80DB47EF1}" presName="thickLine" presStyleLbl="alignNode1" presStyleIdx="1" presStyleCnt="2"/>
      <dgm:spPr/>
    </dgm:pt>
    <dgm:pt modelId="{469E2C3E-8715-4239-AB3C-0A3A51BDBA6F}" type="pres">
      <dgm:prSet presAssocID="{D72E843B-469C-45B6-91AB-B8F80DB47EF1}" presName="horz1" presStyleCnt="0"/>
      <dgm:spPr/>
    </dgm:pt>
    <dgm:pt modelId="{5DE44772-CB92-4A3E-9634-B96B7411EBCE}" type="pres">
      <dgm:prSet presAssocID="{D72E843B-469C-45B6-91AB-B8F80DB47EF1}" presName="tx1" presStyleLbl="revTx" presStyleIdx="1" presStyleCnt="2"/>
      <dgm:spPr/>
    </dgm:pt>
    <dgm:pt modelId="{CB0515B3-8B90-432A-AF7D-01760F2B9D3C}" type="pres">
      <dgm:prSet presAssocID="{D72E843B-469C-45B6-91AB-B8F80DB47EF1}" presName="vert1" presStyleCnt="0"/>
      <dgm:spPr/>
    </dgm:pt>
  </dgm:ptLst>
  <dgm:cxnLst>
    <dgm:cxn modelId="{38504D03-0582-4178-A926-91072E72F85E}" type="presOf" srcId="{D4EB45D1-8E57-4B7F-8327-147A90759BF1}" destId="{129AE096-AEA7-4497-996E-734FDDABAC8E}" srcOrd="0" destOrd="0" presId="urn:microsoft.com/office/officeart/2008/layout/LinedList"/>
    <dgm:cxn modelId="{DB158B60-D37E-4744-A5DB-D01380D0D9AA}" type="presOf" srcId="{D72E843B-469C-45B6-91AB-B8F80DB47EF1}" destId="{5DE44772-CB92-4A3E-9634-B96B7411EBCE}" srcOrd="0" destOrd="0" presId="urn:microsoft.com/office/officeart/2008/layout/LinedList"/>
    <dgm:cxn modelId="{BD083159-D2DC-4B6A-AEE3-80B2EF222D5E}" srcId="{D4EB45D1-8E57-4B7F-8327-147A90759BF1}" destId="{D72E843B-469C-45B6-91AB-B8F80DB47EF1}" srcOrd="1" destOrd="0" parTransId="{B9B58DC6-F7CF-4BF9-81AA-318D32E15DF7}" sibTransId="{C2FF11E0-4568-4237-9649-488E2DD67ABC}"/>
    <dgm:cxn modelId="{EB77DBCE-D4B1-4803-BEAF-E1FAB635CC19}" srcId="{D4EB45D1-8E57-4B7F-8327-147A90759BF1}" destId="{D75A86AA-7E8E-453C-A0E7-0722A7FB950A}" srcOrd="0" destOrd="0" parTransId="{890CB7EA-D9C1-4068-8B9A-C27053A25D39}" sibTransId="{831B15C7-FC52-4C72-B217-DC1521F68297}"/>
    <dgm:cxn modelId="{C222FFF6-014E-4679-9CB8-90A80F89CA29}" type="presOf" srcId="{D75A86AA-7E8E-453C-A0E7-0722A7FB950A}" destId="{B97CB22F-13DE-443A-816D-6D2595FCAFD5}" srcOrd="0" destOrd="0" presId="urn:microsoft.com/office/officeart/2008/layout/LinedList"/>
    <dgm:cxn modelId="{A6F85E20-0FDF-430C-AEC5-A35AC9C008DD}" type="presParOf" srcId="{129AE096-AEA7-4497-996E-734FDDABAC8E}" destId="{A0FC3E33-5ED4-4B3B-8B3A-3693770952EB}" srcOrd="0" destOrd="0" presId="urn:microsoft.com/office/officeart/2008/layout/LinedList"/>
    <dgm:cxn modelId="{94C2C492-776A-4015-8B9E-82043837D36A}" type="presParOf" srcId="{129AE096-AEA7-4497-996E-734FDDABAC8E}" destId="{9CE75BCE-BAF6-4E18-B2F8-45641D24E729}" srcOrd="1" destOrd="0" presId="urn:microsoft.com/office/officeart/2008/layout/LinedList"/>
    <dgm:cxn modelId="{4C65E44C-2157-41ED-A35B-A6401C1C7930}" type="presParOf" srcId="{9CE75BCE-BAF6-4E18-B2F8-45641D24E729}" destId="{B97CB22F-13DE-443A-816D-6D2595FCAFD5}" srcOrd="0" destOrd="0" presId="urn:microsoft.com/office/officeart/2008/layout/LinedList"/>
    <dgm:cxn modelId="{11C61417-A152-475B-BFF2-A3812B106EF9}" type="presParOf" srcId="{9CE75BCE-BAF6-4E18-B2F8-45641D24E729}" destId="{621F46A5-8DD7-423B-AFB0-7611C29CA58F}" srcOrd="1" destOrd="0" presId="urn:microsoft.com/office/officeart/2008/layout/LinedList"/>
    <dgm:cxn modelId="{E6F56D95-6A7D-4E7E-A9BC-44156B4B6445}" type="presParOf" srcId="{129AE096-AEA7-4497-996E-734FDDABAC8E}" destId="{948405CC-AB69-463A-B402-6BFADB5DFA27}" srcOrd="2" destOrd="0" presId="urn:microsoft.com/office/officeart/2008/layout/LinedList"/>
    <dgm:cxn modelId="{FD1BC5C4-1C24-4366-9210-99F0B9C052DA}" type="presParOf" srcId="{129AE096-AEA7-4497-996E-734FDDABAC8E}" destId="{469E2C3E-8715-4239-AB3C-0A3A51BDBA6F}" srcOrd="3" destOrd="0" presId="urn:microsoft.com/office/officeart/2008/layout/LinedList"/>
    <dgm:cxn modelId="{728D2F19-5D74-452D-9646-3C8290CB62E9}" type="presParOf" srcId="{469E2C3E-8715-4239-AB3C-0A3A51BDBA6F}" destId="{5DE44772-CB92-4A3E-9634-B96B7411EBCE}" srcOrd="0" destOrd="0" presId="urn:microsoft.com/office/officeart/2008/layout/LinedList"/>
    <dgm:cxn modelId="{80345FC7-C1DB-4FAD-9020-DDE6A4B6BA28}" type="presParOf" srcId="{469E2C3E-8715-4239-AB3C-0A3A51BDBA6F}" destId="{CB0515B3-8B90-432A-AF7D-01760F2B9D3C}"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FC3E33-5ED4-4B3B-8B3A-3693770952EB}">
      <dsp:nvSpPr>
        <dsp:cNvPr id="0" name=""/>
        <dsp:cNvSpPr/>
      </dsp:nvSpPr>
      <dsp:spPr>
        <a:xfrm>
          <a:off x="0" y="0"/>
          <a:ext cx="5586447"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97CB22F-13DE-443A-816D-6D2595FCAFD5}">
      <dsp:nvSpPr>
        <dsp:cNvPr id="0" name=""/>
        <dsp:cNvSpPr/>
      </dsp:nvSpPr>
      <dsp:spPr>
        <a:xfrm>
          <a:off x="0" y="0"/>
          <a:ext cx="5586447" cy="27048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fi-FI" sz="3200" kern="1200"/>
            <a:t>Kun valo saapuu vinosti kahden erilaisen aineen rajapintaan, sen kulkusuunta muuttuu. </a:t>
          </a:r>
          <a:endParaRPr lang="en-US" sz="3200" kern="1200"/>
        </a:p>
      </dsp:txBody>
      <dsp:txXfrm>
        <a:off x="0" y="0"/>
        <a:ext cx="5586447" cy="2704871"/>
      </dsp:txXfrm>
    </dsp:sp>
    <dsp:sp modelId="{948405CC-AB69-463A-B402-6BFADB5DFA27}">
      <dsp:nvSpPr>
        <dsp:cNvPr id="0" name=""/>
        <dsp:cNvSpPr/>
      </dsp:nvSpPr>
      <dsp:spPr>
        <a:xfrm>
          <a:off x="0" y="2704871"/>
          <a:ext cx="5586447"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DE44772-CB92-4A3E-9634-B96B7411EBCE}">
      <dsp:nvSpPr>
        <dsp:cNvPr id="0" name=""/>
        <dsp:cNvSpPr/>
      </dsp:nvSpPr>
      <dsp:spPr>
        <a:xfrm>
          <a:off x="0" y="2704871"/>
          <a:ext cx="5586447" cy="27048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fi-FI" sz="3200" kern="1200" dirty="0"/>
            <a:t>Kaikilla aineilla on optinen tiheys – valon nopeus on eri </a:t>
          </a:r>
          <a:r>
            <a:rPr lang="fi-FI" sz="3200" kern="1200" dirty="0" err="1"/>
            <a:t>eri</a:t>
          </a:r>
          <a:r>
            <a:rPr lang="fi-FI" sz="3200" kern="1200" dirty="0"/>
            <a:t> aineissa</a:t>
          </a:r>
        </a:p>
        <a:p>
          <a:pPr marL="0" lvl="0" indent="0" algn="l" defTabSz="1422400">
            <a:lnSpc>
              <a:spcPct val="90000"/>
            </a:lnSpc>
            <a:spcBef>
              <a:spcPct val="0"/>
            </a:spcBef>
            <a:spcAft>
              <a:spcPct val="35000"/>
            </a:spcAft>
            <a:buNone/>
          </a:pPr>
          <a:r>
            <a:rPr lang="fi-FI" sz="3200" kern="1200" dirty="0"/>
            <a:t>Optinen tiheys kuvaa aineen kykyä  taittaa valoa</a:t>
          </a:r>
          <a:endParaRPr lang="en-US" sz="3200" kern="1200" dirty="0"/>
        </a:p>
      </dsp:txBody>
      <dsp:txXfrm>
        <a:off x="0" y="2704871"/>
        <a:ext cx="5586447" cy="2704871"/>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92FC1F2-7E26-4881-875B-3ABCF64DC36B}"/>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16A506D2-09C6-481B-A00F-C942315FB3F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CC3DE320-2917-488D-9A66-382676EB26AF}"/>
              </a:ext>
            </a:extLst>
          </p:cNvPr>
          <p:cNvSpPr>
            <a:spLocks noGrp="1"/>
          </p:cNvSpPr>
          <p:nvPr>
            <p:ph type="dt" sz="half" idx="10"/>
          </p:nvPr>
        </p:nvSpPr>
        <p:spPr/>
        <p:txBody>
          <a:bodyPr/>
          <a:lstStyle/>
          <a:p>
            <a:fld id="{44C8D05B-2DDD-4359-8969-B549AE8DE8E1}" type="datetimeFigureOut">
              <a:rPr lang="fi-FI" smtClean="0"/>
              <a:t>1.4.2021</a:t>
            </a:fld>
            <a:endParaRPr lang="fi-FI"/>
          </a:p>
        </p:txBody>
      </p:sp>
      <p:sp>
        <p:nvSpPr>
          <p:cNvPr id="5" name="Alatunnisteen paikkamerkki 4">
            <a:extLst>
              <a:ext uri="{FF2B5EF4-FFF2-40B4-BE49-F238E27FC236}">
                <a16:creationId xmlns:a16="http://schemas.microsoft.com/office/drawing/2014/main" id="{92DA821C-E728-4FD0-B2C3-06670F799E2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5A30C008-57C8-4C2C-9981-2CB78900D66D}"/>
              </a:ext>
            </a:extLst>
          </p:cNvPr>
          <p:cNvSpPr>
            <a:spLocks noGrp="1"/>
          </p:cNvSpPr>
          <p:nvPr>
            <p:ph type="sldNum" sz="quarter" idx="12"/>
          </p:nvPr>
        </p:nvSpPr>
        <p:spPr/>
        <p:txBody>
          <a:bodyPr/>
          <a:lstStyle/>
          <a:p>
            <a:fld id="{2BCF98CF-C9A1-40F4-903A-85312725511E}" type="slidenum">
              <a:rPr lang="fi-FI" smtClean="0"/>
              <a:t>‹#›</a:t>
            </a:fld>
            <a:endParaRPr lang="fi-FI"/>
          </a:p>
        </p:txBody>
      </p:sp>
    </p:spTree>
    <p:extLst>
      <p:ext uri="{BB962C8B-B14F-4D97-AF65-F5344CB8AC3E}">
        <p14:creationId xmlns:p14="http://schemas.microsoft.com/office/powerpoint/2010/main" val="383705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CBE6475-274A-4201-AC0C-366356A7B248}"/>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158065BE-BC37-43DD-BFC8-C05E184001D3}"/>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131E6811-717D-491D-99DB-73B71D354340}"/>
              </a:ext>
            </a:extLst>
          </p:cNvPr>
          <p:cNvSpPr>
            <a:spLocks noGrp="1"/>
          </p:cNvSpPr>
          <p:nvPr>
            <p:ph type="dt" sz="half" idx="10"/>
          </p:nvPr>
        </p:nvSpPr>
        <p:spPr/>
        <p:txBody>
          <a:bodyPr/>
          <a:lstStyle/>
          <a:p>
            <a:fld id="{44C8D05B-2DDD-4359-8969-B549AE8DE8E1}" type="datetimeFigureOut">
              <a:rPr lang="fi-FI" smtClean="0"/>
              <a:t>1.4.2021</a:t>
            </a:fld>
            <a:endParaRPr lang="fi-FI"/>
          </a:p>
        </p:txBody>
      </p:sp>
      <p:sp>
        <p:nvSpPr>
          <p:cNvPr id="5" name="Alatunnisteen paikkamerkki 4">
            <a:extLst>
              <a:ext uri="{FF2B5EF4-FFF2-40B4-BE49-F238E27FC236}">
                <a16:creationId xmlns:a16="http://schemas.microsoft.com/office/drawing/2014/main" id="{07D6B5CD-85E0-45C0-B283-FFDB5691F5F6}"/>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F10AC28E-C0A3-4685-A699-620A68916B33}"/>
              </a:ext>
            </a:extLst>
          </p:cNvPr>
          <p:cNvSpPr>
            <a:spLocks noGrp="1"/>
          </p:cNvSpPr>
          <p:nvPr>
            <p:ph type="sldNum" sz="quarter" idx="12"/>
          </p:nvPr>
        </p:nvSpPr>
        <p:spPr/>
        <p:txBody>
          <a:bodyPr/>
          <a:lstStyle/>
          <a:p>
            <a:fld id="{2BCF98CF-C9A1-40F4-903A-85312725511E}" type="slidenum">
              <a:rPr lang="fi-FI" smtClean="0"/>
              <a:t>‹#›</a:t>
            </a:fld>
            <a:endParaRPr lang="fi-FI"/>
          </a:p>
        </p:txBody>
      </p:sp>
    </p:spTree>
    <p:extLst>
      <p:ext uri="{BB962C8B-B14F-4D97-AF65-F5344CB8AC3E}">
        <p14:creationId xmlns:p14="http://schemas.microsoft.com/office/powerpoint/2010/main" val="3447165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B6CD2EDE-C393-4A8C-B747-174C57A43278}"/>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C04F4CC0-E6C0-44D7-9E53-761D80F6E9CD}"/>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E5E727B8-1EA0-480D-B400-EF4DCF7B3A99}"/>
              </a:ext>
            </a:extLst>
          </p:cNvPr>
          <p:cNvSpPr>
            <a:spLocks noGrp="1"/>
          </p:cNvSpPr>
          <p:nvPr>
            <p:ph type="dt" sz="half" idx="10"/>
          </p:nvPr>
        </p:nvSpPr>
        <p:spPr/>
        <p:txBody>
          <a:bodyPr/>
          <a:lstStyle/>
          <a:p>
            <a:fld id="{44C8D05B-2DDD-4359-8969-B549AE8DE8E1}" type="datetimeFigureOut">
              <a:rPr lang="fi-FI" smtClean="0"/>
              <a:t>1.4.2021</a:t>
            </a:fld>
            <a:endParaRPr lang="fi-FI"/>
          </a:p>
        </p:txBody>
      </p:sp>
      <p:sp>
        <p:nvSpPr>
          <p:cNvPr id="5" name="Alatunnisteen paikkamerkki 4">
            <a:extLst>
              <a:ext uri="{FF2B5EF4-FFF2-40B4-BE49-F238E27FC236}">
                <a16:creationId xmlns:a16="http://schemas.microsoft.com/office/drawing/2014/main" id="{7119BC37-6DD0-49CB-B7D7-B54568334C93}"/>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1F913C32-7848-483B-B986-FF7AA95DAFF8}"/>
              </a:ext>
            </a:extLst>
          </p:cNvPr>
          <p:cNvSpPr>
            <a:spLocks noGrp="1"/>
          </p:cNvSpPr>
          <p:nvPr>
            <p:ph type="sldNum" sz="quarter" idx="12"/>
          </p:nvPr>
        </p:nvSpPr>
        <p:spPr/>
        <p:txBody>
          <a:bodyPr/>
          <a:lstStyle/>
          <a:p>
            <a:fld id="{2BCF98CF-C9A1-40F4-903A-85312725511E}" type="slidenum">
              <a:rPr lang="fi-FI" smtClean="0"/>
              <a:t>‹#›</a:t>
            </a:fld>
            <a:endParaRPr lang="fi-FI"/>
          </a:p>
        </p:txBody>
      </p:sp>
    </p:spTree>
    <p:extLst>
      <p:ext uri="{BB962C8B-B14F-4D97-AF65-F5344CB8AC3E}">
        <p14:creationId xmlns:p14="http://schemas.microsoft.com/office/powerpoint/2010/main" val="1141763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2E51A45-873D-47FF-95F2-90968B74A737}"/>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8088E113-5962-406F-B23A-A1BC03DCF757}"/>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D919B1E5-EB5E-4CD1-82C0-83CEED3ABC92}"/>
              </a:ext>
            </a:extLst>
          </p:cNvPr>
          <p:cNvSpPr>
            <a:spLocks noGrp="1"/>
          </p:cNvSpPr>
          <p:nvPr>
            <p:ph type="dt" sz="half" idx="10"/>
          </p:nvPr>
        </p:nvSpPr>
        <p:spPr/>
        <p:txBody>
          <a:bodyPr/>
          <a:lstStyle/>
          <a:p>
            <a:fld id="{44C8D05B-2DDD-4359-8969-B549AE8DE8E1}" type="datetimeFigureOut">
              <a:rPr lang="fi-FI" smtClean="0"/>
              <a:t>1.4.2021</a:t>
            </a:fld>
            <a:endParaRPr lang="fi-FI"/>
          </a:p>
        </p:txBody>
      </p:sp>
      <p:sp>
        <p:nvSpPr>
          <p:cNvPr id="5" name="Alatunnisteen paikkamerkki 4">
            <a:extLst>
              <a:ext uri="{FF2B5EF4-FFF2-40B4-BE49-F238E27FC236}">
                <a16:creationId xmlns:a16="http://schemas.microsoft.com/office/drawing/2014/main" id="{3569CA14-DF3E-4632-A956-2F9456C536AF}"/>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52C4D6ED-77BE-4F2B-87B1-1373B1F7F42B}"/>
              </a:ext>
            </a:extLst>
          </p:cNvPr>
          <p:cNvSpPr>
            <a:spLocks noGrp="1"/>
          </p:cNvSpPr>
          <p:nvPr>
            <p:ph type="sldNum" sz="quarter" idx="12"/>
          </p:nvPr>
        </p:nvSpPr>
        <p:spPr/>
        <p:txBody>
          <a:bodyPr/>
          <a:lstStyle/>
          <a:p>
            <a:fld id="{2BCF98CF-C9A1-40F4-903A-85312725511E}" type="slidenum">
              <a:rPr lang="fi-FI" smtClean="0"/>
              <a:t>‹#›</a:t>
            </a:fld>
            <a:endParaRPr lang="fi-FI"/>
          </a:p>
        </p:txBody>
      </p:sp>
    </p:spTree>
    <p:extLst>
      <p:ext uri="{BB962C8B-B14F-4D97-AF65-F5344CB8AC3E}">
        <p14:creationId xmlns:p14="http://schemas.microsoft.com/office/powerpoint/2010/main" val="375066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83D22F3-C2D2-4A0D-ACB0-E68B55DC4002}"/>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1FEA2EBA-C8F2-44F5-A8D8-68BFCF8C0D2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5EE09601-1B44-4B58-8FB9-395FBD74FC54}"/>
              </a:ext>
            </a:extLst>
          </p:cNvPr>
          <p:cNvSpPr>
            <a:spLocks noGrp="1"/>
          </p:cNvSpPr>
          <p:nvPr>
            <p:ph type="dt" sz="half" idx="10"/>
          </p:nvPr>
        </p:nvSpPr>
        <p:spPr/>
        <p:txBody>
          <a:bodyPr/>
          <a:lstStyle/>
          <a:p>
            <a:fld id="{44C8D05B-2DDD-4359-8969-B549AE8DE8E1}" type="datetimeFigureOut">
              <a:rPr lang="fi-FI" smtClean="0"/>
              <a:t>1.4.2021</a:t>
            </a:fld>
            <a:endParaRPr lang="fi-FI"/>
          </a:p>
        </p:txBody>
      </p:sp>
      <p:sp>
        <p:nvSpPr>
          <p:cNvPr id="5" name="Alatunnisteen paikkamerkki 4">
            <a:extLst>
              <a:ext uri="{FF2B5EF4-FFF2-40B4-BE49-F238E27FC236}">
                <a16:creationId xmlns:a16="http://schemas.microsoft.com/office/drawing/2014/main" id="{1698AB4F-3441-4D1F-BC58-9F584B294A38}"/>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6697A85C-32F9-4298-8E0B-852F51B6CE37}"/>
              </a:ext>
            </a:extLst>
          </p:cNvPr>
          <p:cNvSpPr>
            <a:spLocks noGrp="1"/>
          </p:cNvSpPr>
          <p:nvPr>
            <p:ph type="sldNum" sz="quarter" idx="12"/>
          </p:nvPr>
        </p:nvSpPr>
        <p:spPr/>
        <p:txBody>
          <a:bodyPr/>
          <a:lstStyle/>
          <a:p>
            <a:fld id="{2BCF98CF-C9A1-40F4-903A-85312725511E}" type="slidenum">
              <a:rPr lang="fi-FI" smtClean="0"/>
              <a:t>‹#›</a:t>
            </a:fld>
            <a:endParaRPr lang="fi-FI"/>
          </a:p>
        </p:txBody>
      </p:sp>
    </p:spTree>
    <p:extLst>
      <p:ext uri="{BB962C8B-B14F-4D97-AF65-F5344CB8AC3E}">
        <p14:creationId xmlns:p14="http://schemas.microsoft.com/office/powerpoint/2010/main" val="651236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BF37E4D-ED66-41EE-9523-5E45E323A403}"/>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6FCC13AB-C50E-440D-9D16-A7B5CEB49B65}"/>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113BA246-0EFF-4187-B853-59FB528582E4}"/>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D1508B95-0490-4116-A3C6-8C776597AE4A}"/>
              </a:ext>
            </a:extLst>
          </p:cNvPr>
          <p:cNvSpPr>
            <a:spLocks noGrp="1"/>
          </p:cNvSpPr>
          <p:nvPr>
            <p:ph type="dt" sz="half" idx="10"/>
          </p:nvPr>
        </p:nvSpPr>
        <p:spPr/>
        <p:txBody>
          <a:bodyPr/>
          <a:lstStyle/>
          <a:p>
            <a:fld id="{44C8D05B-2DDD-4359-8969-B549AE8DE8E1}" type="datetimeFigureOut">
              <a:rPr lang="fi-FI" smtClean="0"/>
              <a:t>1.4.2021</a:t>
            </a:fld>
            <a:endParaRPr lang="fi-FI"/>
          </a:p>
        </p:txBody>
      </p:sp>
      <p:sp>
        <p:nvSpPr>
          <p:cNvPr id="6" name="Alatunnisteen paikkamerkki 5">
            <a:extLst>
              <a:ext uri="{FF2B5EF4-FFF2-40B4-BE49-F238E27FC236}">
                <a16:creationId xmlns:a16="http://schemas.microsoft.com/office/drawing/2014/main" id="{A64B191D-1F98-4570-B59C-5D24A6AD71FD}"/>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52B6EB53-E8F0-44E7-B81C-176FAF28C84E}"/>
              </a:ext>
            </a:extLst>
          </p:cNvPr>
          <p:cNvSpPr>
            <a:spLocks noGrp="1"/>
          </p:cNvSpPr>
          <p:nvPr>
            <p:ph type="sldNum" sz="quarter" idx="12"/>
          </p:nvPr>
        </p:nvSpPr>
        <p:spPr/>
        <p:txBody>
          <a:bodyPr/>
          <a:lstStyle/>
          <a:p>
            <a:fld id="{2BCF98CF-C9A1-40F4-903A-85312725511E}" type="slidenum">
              <a:rPr lang="fi-FI" smtClean="0"/>
              <a:t>‹#›</a:t>
            </a:fld>
            <a:endParaRPr lang="fi-FI"/>
          </a:p>
        </p:txBody>
      </p:sp>
    </p:spTree>
    <p:extLst>
      <p:ext uri="{BB962C8B-B14F-4D97-AF65-F5344CB8AC3E}">
        <p14:creationId xmlns:p14="http://schemas.microsoft.com/office/powerpoint/2010/main" val="214034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8D1252E-18DB-4141-A02D-199BBEA32F42}"/>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68D71F7E-FE0D-47A5-9AEA-51BA9D7D90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2061AB07-6C23-46BF-9A8F-0C6FEBEAC039}"/>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4C995A23-8FBF-4558-8CFE-00A7916EB8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0739DB2C-978C-446B-9C02-081CA7938154}"/>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C87E8E63-C20F-4EED-9FBB-2E1B6FB83A78}"/>
              </a:ext>
            </a:extLst>
          </p:cNvPr>
          <p:cNvSpPr>
            <a:spLocks noGrp="1"/>
          </p:cNvSpPr>
          <p:nvPr>
            <p:ph type="dt" sz="half" idx="10"/>
          </p:nvPr>
        </p:nvSpPr>
        <p:spPr/>
        <p:txBody>
          <a:bodyPr/>
          <a:lstStyle/>
          <a:p>
            <a:fld id="{44C8D05B-2DDD-4359-8969-B549AE8DE8E1}" type="datetimeFigureOut">
              <a:rPr lang="fi-FI" smtClean="0"/>
              <a:t>1.4.2021</a:t>
            </a:fld>
            <a:endParaRPr lang="fi-FI"/>
          </a:p>
        </p:txBody>
      </p:sp>
      <p:sp>
        <p:nvSpPr>
          <p:cNvPr id="8" name="Alatunnisteen paikkamerkki 7">
            <a:extLst>
              <a:ext uri="{FF2B5EF4-FFF2-40B4-BE49-F238E27FC236}">
                <a16:creationId xmlns:a16="http://schemas.microsoft.com/office/drawing/2014/main" id="{80D6843F-8CC2-45B5-B71D-9CCB109A25C7}"/>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1921F1FB-0688-4962-AB9E-8FFE836A87BE}"/>
              </a:ext>
            </a:extLst>
          </p:cNvPr>
          <p:cNvSpPr>
            <a:spLocks noGrp="1"/>
          </p:cNvSpPr>
          <p:nvPr>
            <p:ph type="sldNum" sz="quarter" idx="12"/>
          </p:nvPr>
        </p:nvSpPr>
        <p:spPr/>
        <p:txBody>
          <a:bodyPr/>
          <a:lstStyle/>
          <a:p>
            <a:fld id="{2BCF98CF-C9A1-40F4-903A-85312725511E}" type="slidenum">
              <a:rPr lang="fi-FI" smtClean="0"/>
              <a:t>‹#›</a:t>
            </a:fld>
            <a:endParaRPr lang="fi-FI"/>
          </a:p>
        </p:txBody>
      </p:sp>
    </p:spTree>
    <p:extLst>
      <p:ext uri="{BB962C8B-B14F-4D97-AF65-F5344CB8AC3E}">
        <p14:creationId xmlns:p14="http://schemas.microsoft.com/office/powerpoint/2010/main" val="4201957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67A3DB5-EE87-49AB-8B3F-837C105EAEF0}"/>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BAA1BBA3-9C56-4A08-832E-788DD3ECCC25}"/>
              </a:ext>
            </a:extLst>
          </p:cNvPr>
          <p:cNvSpPr>
            <a:spLocks noGrp="1"/>
          </p:cNvSpPr>
          <p:nvPr>
            <p:ph type="dt" sz="half" idx="10"/>
          </p:nvPr>
        </p:nvSpPr>
        <p:spPr/>
        <p:txBody>
          <a:bodyPr/>
          <a:lstStyle/>
          <a:p>
            <a:fld id="{44C8D05B-2DDD-4359-8969-B549AE8DE8E1}" type="datetimeFigureOut">
              <a:rPr lang="fi-FI" smtClean="0"/>
              <a:t>1.4.2021</a:t>
            </a:fld>
            <a:endParaRPr lang="fi-FI"/>
          </a:p>
        </p:txBody>
      </p:sp>
      <p:sp>
        <p:nvSpPr>
          <p:cNvPr id="4" name="Alatunnisteen paikkamerkki 3">
            <a:extLst>
              <a:ext uri="{FF2B5EF4-FFF2-40B4-BE49-F238E27FC236}">
                <a16:creationId xmlns:a16="http://schemas.microsoft.com/office/drawing/2014/main" id="{F4F7BA37-093D-4CE3-B317-50C6B849A08F}"/>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40DEC4F4-1633-4814-ACD0-DE714E56C234}"/>
              </a:ext>
            </a:extLst>
          </p:cNvPr>
          <p:cNvSpPr>
            <a:spLocks noGrp="1"/>
          </p:cNvSpPr>
          <p:nvPr>
            <p:ph type="sldNum" sz="quarter" idx="12"/>
          </p:nvPr>
        </p:nvSpPr>
        <p:spPr/>
        <p:txBody>
          <a:bodyPr/>
          <a:lstStyle/>
          <a:p>
            <a:fld id="{2BCF98CF-C9A1-40F4-903A-85312725511E}" type="slidenum">
              <a:rPr lang="fi-FI" smtClean="0"/>
              <a:t>‹#›</a:t>
            </a:fld>
            <a:endParaRPr lang="fi-FI"/>
          </a:p>
        </p:txBody>
      </p:sp>
    </p:spTree>
    <p:extLst>
      <p:ext uri="{BB962C8B-B14F-4D97-AF65-F5344CB8AC3E}">
        <p14:creationId xmlns:p14="http://schemas.microsoft.com/office/powerpoint/2010/main" val="3741014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A79A5C3E-6490-4E29-8DC2-9105F915C0C4}"/>
              </a:ext>
            </a:extLst>
          </p:cNvPr>
          <p:cNvSpPr>
            <a:spLocks noGrp="1"/>
          </p:cNvSpPr>
          <p:nvPr>
            <p:ph type="dt" sz="half" idx="10"/>
          </p:nvPr>
        </p:nvSpPr>
        <p:spPr/>
        <p:txBody>
          <a:bodyPr/>
          <a:lstStyle/>
          <a:p>
            <a:fld id="{44C8D05B-2DDD-4359-8969-B549AE8DE8E1}" type="datetimeFigureOut">
              <a:rPr lang="fi-FI" smtClean="0"/>
              <a:t>1.4.2021</a:t>
            </a:fld>
            <a:endParaRPr lang="fi-FI"/>
          </a:p>
        </p:txBody>
      </p:sp>
      <p:sp>
        <p:nvSpPr>
          <p:cNvPr id="3" name="Alatunnisteen paikkamerkki 2">
            <a:extLst>
              <a:ext uri="{FF2B5EF4-FFF2-40B4-BE49-F238E27FC236}">
                <a16:creationId xmlns:a16="http://schemas.microsoft.com/office/drawing/2014/main" id="{E2CC8C18-16E6-488F-BDE5-3D932694151D}"/>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6F4BDBF0-3190-45FC-A520-629499F2177A}"/>
              </a:ext>
            </a:extLst>
          </p:cNvPr>
          <p:cNvSpPr>
            <a:spLocks noGrp="1"/>
          </p:cNvSpPr>
          <p:nvPr>
            <p:ph type="sldNum" sz="quarter" idx="12"/>
          </p:nvPr>
        </p:nvSpPr>
        <p:spPr/>
        <p:txBody>
          <a:bodyPr/>
          <a:lstStyle/>
          <a:p>
            <a:fld id="{2BCF98CF-C9A1-40F4-903A-85312725511E}" type="slidenum">
              <a:rPr lang="fi-FI" smtClean="0"/>
              <a:t>‹#›</a:t>
            </a:fld>
            <a:endParaRPr lang="fi-FI"/>
          </a:p>
        </p:txBody>
      </p:sp>
    </p:spTree>
    <p:extLst>
      <p:ext uri="{BB962C8B-B14F-4D97-AF65-F5344CB8AC3E}">
        <p14:creationId xmlns:p14="http://schemas.microsoft.com/office/powerpoint/2010/main" val="109069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A9A1E22-731F-45C5-92EB-9F87CAF23BDD}"/>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CC6C5F74-25DF-41A1-8E6B-238D23781A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9DA3E666-A91D-4987-9681-36167604B3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17E8B440-C7BC-4D7C-BFDC-99E2140E95B6}"/>
              </a:ext>
            </a:extLst>
          </p:cNvPr>
          <p:cNvSpPr>
            <a:spLocks noGrp="1"/>
          </p:cNvSpPr>
          <p:nvPr>
            <p:ph type="dt" sz="half" idx="10"/>
          </p:nvPr>
        </p:nvSpPr>
        <p:spPr/>
        <p:txBody>
          <a:bodyPr/>
          <a:lstStyle/>
          <a:p>
            <a:fld id="{44C8D05B-2DDD-4359-8969-B549AE8DE8E1}" type="datetimeFigureOut">
              <a:rPr lang="fi-FI" smtClean="0"/>
              <a:t>1.4.2021</a:t>
            </a:fld>
            <a:endParaRPr lang="fi-FI"/>
          </a:p>
        </p:txBody>
      </p:sp>
      <p:sp>
        <p:nvSpPr>
          <p:cNvPr id="6" name="Alatunnisteen paikkamerkki 5">
            <a:extLst>
              <a:ext uri="{FF2B5EF4-FFF2-40B4-BE49-F238E27FC236}">
                <a16:creationId xmlns:a16="http://schemas.microsoft.com/office/drawing/2014/main" id="{CAEBB359-0209-4033-A535-C415ED1A8EBF}"/>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2170DAD0-90F9-4C6D-A46B-5B4640032E9E}"/>
              </a:ext>
            </a:extLst>
          </p:cNvPr>
          <p:cNvSpPr>
            <a:spLocks noGrp="1"/>
          </p:cNvSpPr>
          <p:nvPr>
            <p:ph type="sldNum" sz="quarter" idx="12"/>
          </p:nvPr>
        </p:nvSpPr>
        <p:spPr/>
        <p:txBody>
          <a:bodyPr/>
          <a:lstStyle/>
          <a:p>
            <a:fld id="{2BCF98CF-C9A1-40F4-903A-85312725511E}" type="slidenum">
              <a:rPr lang="fi-FI" smtClean="0"/>
              <a:t>‹#›</a:t>
            </a:fld>
            <a:endParaRPr lang="fi-FI"/>
          </a:p>
        </p:txBody>
      </p:sp>
    </p:spTree>
    <p:extLst>
      <p:ext uri="{BB962C8B-B14F-4D97-AF65-F5344CB8AC3E}">
        <p14:creationId xmlns:p14="http://schemas.microsoft.com/office/powerpoint/2010/main" val="1477901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179C117-5BC7-4945-A3F4-C7F826682B0F}"/>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ED4204F4-840A-4D56-86ED-B25891BD792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E0350D60-31B4-4722-91AA-B639CF717E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7D962CBA-2800-4A11-83F9-6CE0B9CB01D7}"/>
              </a:ext>
            </a:extLst>
          </p:cNvPr>
          <p:cNvSpPr>
            <a:spLocks noGrp="1"/>
          </p:cNvSpPr>
          <p:nvPr>
            <p:ph type="dt" sz="half" idx="10"/>
          </p:nvPr>
        </p:nvSpPr>
        <p:spPr/>
        <p:txBody>
          <a:bodyPr/>
          <a:lstStyle/>
          <a:p>
            <a:fld id="{44C8D05B-2DDD-4359-8969-B549AE8DE8E1}" type="datetimeFigureOut">
              <a:rPr lang="fi-FI" smtClean="0"/>
              <a:t>1.4.2021</a:t>
            </a:fld>
            <a:endParaRPr lang="fi-FI"/>
          </a:p>
        </p:txBody>
      </p:sp>
      <p:sp>
        <p:nvSpPr>
          <p:cNvPr id="6" name="Alatunnisteen paikkamerkki 5">
            <a:extLst>
              <a:ext uri="{FF2B5EF4-FFF2-40B4-BE49-F238E27FC236}">
                <a16:creationId xmlns:a16="http://schemas.microsoft.com/office/drawing/2014/main" id="{BC9E3D9C-596C-42E3-97DE-3CA77FBB0E9D}"/>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04B66421-8DEE-4CB0-A7E6-F9AF4F9887D4}"/>
              </a:ext>
            </a:extLst>
          </p:cNvPr>
          <p:cNvSpPr>
            <a:spLocks noGrp="1"/>
          </p:cNvSpPr>
          <p:nvPr>
            <p:ph type="sldNum" sz="quarter" idx="12"/>
          </p:nvPr>
        </p:nvSpPr>
        <p:spPr/>
        <p:txBody>
          <a:bodyPr/>
          <a:lstStyle/>
          <a:p>
            <a:fld id="{2BCF98CF-C9A1-40F4-903A-85312725511E}" type="slidenum">
              <a:rPr lang="fi-FI" smtClean="0"/>
              <a:t>‹#›</a:t>
            </a:fld>
            <a:endParaRPr lang="fi-FI"/>
          </a:p>
        </p:txBody>
      </p:sp>
    </p:spTree>
    <p:extLst>
      <p:ext uri="{BB962C8B-B14F-4D97-AF65-F5344CB8AC3E}">
        <p14:creationId xmlns:p14="http://schemas.microsoft.com/office/powerpoint/2010/main" val="450607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627BFA60-5B84-431C-99A1-05A4DFC77E5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655C85C9-C9DF-4EE7-93CD-E8E4CE4D3C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04587834-7657-4BAC-98B0-3C6F978D6B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C8D05B-2DDD-4359-8969-B549AE8DE8E1}" type="datetimeFigureOut">
              <a:rPr lang="fi-FI" smtClean="0"/>
              <a:t>1.4.2021</a:t>
            </a:fld>
            <a:endParaRPr lang="fi-FI"/>
          </a:p>
        </p:txBody>
      </p:sp>
      <p:sp>
        <p:nvSpPr>
          <p:cNvPr id="5" name="Alatunnisteen paikkamerkki 4">
            <a:extLst>
              <a:ext uri="{FF2B5EF4-FFF2-40B4-BE49-F238E27FC236}">
                <a16:creationId xmlns:a16="http://schemas.microsoft.com/office/drawing/2014/main" id="{C9676C99-2ACF-4D63-A279-5EDDCED73C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F45D5726-15A6-40E9-B5B1-52AFAB076C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CF98CF-C9A1-40F4-903A-85312725511E}" type="slidenum">
              <a:rPr lang="fi-FI" smtClean="0"/>
              <a:t>‹#›</a:t>
            </a:fld>
            <a:endParaRPr lang="fi-FI"/>
          </a:p>
        </p:txBody>
      </p:sp>
    </p:spTree>
    <p:extLst>
      <p:ext uri="{BB962C8B-B14F-4D97-AF65-F5344CB8AC3E}">
        <p14:creationId xmlns:p14="http://schemas.microsoft.com/office/powerpoint/2010/main" val="12712339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Kuva 3">
            <a:extLst>
              <a:ext uri="{FF2B5EF4-FFF2-40B4-BE49-F238E27FC236}">
                <a16:creationId xmlns:a16="http://schemas.microsoft.com/office/drawing/2014/main" id="{4F9D39B6-4FF2-4B6C-AFFB-8EB42FA7F32E}"/>
              </a:ext>
            </a:extLst>
          </p:cNvPr>
          <p:cNvPicPr>
            <a:picLocks noChangeAspect="1"/>
          </p:cNvPicPr>
          <p:nvPr/>
        </p:nvPicPr>
        <p:blipFill rotWithShape="1">
          <a:blip r:embed="rId2"/>
          <a:srcRect l="30930" r="2" b="2"/>
          <a:stretch/>
        </p:blipFill>
        <p:spPr>
          <a:xfrm>
            <a:off x="20" y="584909"/>
            <a:ext cx="5718616" cy="5509675"/>
          </a:xfrm>
          <a:custGeom>
            <a:avLst/>
            <a:gdLst/>
            <a:ahLst/>
            <a:cxnLst/>
            <a:rect l="l" t="t" r="r" b="b"/>
            <a:pathLst>
              <a:path w="5718636" h="5509675">
                <a:moveTo>
                  <a:pt x="0" y="0"/>
                </a:moveTo>
                <a:lnTo>
                  <a:pt x="2672821" y="0"/>
                </a:lnTo>
                <a:lnTo>
                  <a:pt x="2673116" y="639"/>
                </a:lnTo>
                <a:lnTo>
                  <a:pt x="3175662" y="639"/>
                </a:lnTo>
                <a:lnTo>
                  <a:pt x="5718636" y="5509675"/>
                </a:lnTo>
                <a:lnTo>
                  <a:pt x="502842" y="5509675"/>
                </a:lnTo>
                <a:lnTo>
                  <a:pt x="502842" y="5509036"/>
                </a:lnTo>
                <a:lnTo>
                  <a:pt x="0" y="5509036"/>
                </a:lnTo>
                <a:close/>
              </a:path>
            </a:pathLst>
          </a:custGeom>
        </p:spPr>
      </p:pic>
      <p:sp>
        <p:nvSpPr>
          <p:cNvPr id="18" name="Freeform: Shape 13">
            <a:extLst>
              <a:ext uri="{FF2B5EF4-FFF2-40B4-BE49-F238E27FC236}">
                <a16:creationId xmlns:a16="http://schemas.microsoft.com/office/drawing/2014/main" id="{17CDB40A-75BB-4498-A20B-59C3984A3A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842619" y="585526"/>
            <a:ext cx="8349381" cy="5509038"/>
          </a:xfrm>
          <a:custGeom>
            <a:avLst/>
            <a:gdLst>
              <a:gd name="connsiteX0" fmla="*/ 0 w 8349381"/>
              <a:gd name="connsiteY0" fmla="*/ 0 h 5509038"/>
              <a:gd name="connsiteX1" fmla="*/ 8349381 w 8349381"/>
              <a:gd name="connsiteY1" fmla="*/ 0 h 5509038"/>
              <a:gd name="connsiteX2" fmla="*/ 5806407 w 8349381"/>
              <a:gd name="connsiteY2" fmla="*/ 5509038 h 5509038"/>
              <a:gd name="connsiteX3" fmla="*/ 0 w 8349381"/>
              <a:gd name="connsiteY3" fmla="*/ 5509038 h 5509038"/>
            </a:gdLst>
            <a:ahLst/>
            <a:cxnLst>
              <a:cxn ang="0">
                <a:pos x="connsiteX0" y="connsiteY0"/>
              </a:cxn>
              <a:cxn ang="0">
                <a:pos x="connsiteX1" y="connsiteY1"/>
              </a:cxn>
              <a:cxn ang="0">
                <a:pos x="connsiteX2" y="connsiteY2"/>
              </a:cxn>
              <a:cxn ang="0">
                <a:pos x="connsiteX3" y="connsiteY3"/>
              </a:cxn>
            </a:cxnLst>
            <a:rect l="l" t="t" r="r" b="b"/>
            <a:pathLst>
              <a:path w="8349381" h="5509038">
                <a:moveTo>
                  <a:pt x="0" y="0"/>
                </a:moveTo>
                <a:lnTo>
                  <a:pt x="8349381" y="0"/>
                </a:lnTo>
                <a:lnTo>
                  <a:pt x="5806407" y="5509038"/>
                </a:lnTo>
                <a:lnTo>
                  <a:pt x="0" y="5509038"/>
                </a:lnTo>
                <a:close/>
              </a:path>
            </a:pathLst>
          </a:cu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lumMod val="95000"/>
                </a:schemeClr>
              </a:solidFill>
            </a:endParaRPr>
          </a:p>
        </p:txBody>
      </p:sp>
      <p:sp>
        <p:nvSpPr>
          <p:cNvPr id="3" name="Alaotsikko 2">
            <a:extLst>
              <a:ext uri="{FF2B5EF4-FFF2-40B4-BE49-F238E27FC236}">
                <a16:creationId xmlns:a16="http://schemas.microsoft.com/office/drawing/2014/main" id="{8016D522-0A6C-4185-B669-B0D759D6B1C8}"/>
              </a:ext>
            </a:extLst>
          </p:cNvPr>
          <p:cNvSpPr>
            <a:spLocks noGrp="1"/>
          </p:cNvSpPr>
          <p:nvPr>
            <p:ph type="subTitle" idx="1"/>
          </p:nvPr>
        </p:nvSpPr>
        <p:spPr>
          <a:xfrm>
            <a:off x="5986272" y="3651047"/>
            <a:ext cx="5370576" cy="911117"/>
          </a:xfrm>
        </p:spPr>
        <p:txBody>
          <a:bodyPr>
            <a:normAutofit/>
          </a:bodyPr>
          <a:lstStyle/>
          <a:p>
            <a:pPr algn="l"/>
            <a:r>
              <a:rPr lang="fi-FI" sz="2000">
                <a:solidFill>
                  <a:srgbClr val="FFFFFF"/>
                </a:solidFill>
              </a:rPr>
              <a:t>Fysiikka 7 lk </a:t>
            </a:r>
          </a:p>
          <a:p>
            <a:pPr algn="l"/>
            <a:r>
              <a:rPr lang="fi-FI" sz="2000">
                <a:solidFill>
                  <a:srgbClr val="FFFFFF"/>
                </a:solidFill>
              </a:rPr>
              <a:t>Leena Piiroinen 2021</a:t>
            </a:r>
          </a:p>
        </p:txBody>
      </p:sp>
      <p:sp>
        <p:nvSpPr>
          <p:cNvPr id="2" name="Otsikko 1">
            <a:extLst>
              <a:ext uri="{FF2B5EF4-FFF2-40B4-BE49-F238E27FC236}">
                <a16:creationId xmlns:a16="http://schemas.microsoft.com/office/drawing/2014/main" id="{8647F0BF-6466-45F1-8E0A-A037FB4D9AEB}"/>
              </a:ext>
            </a:extLst>
          </p:cNvPr>
          <p:cNvSpPr>
            <a:spLocks noGrp="1"/>
          </p:cNvSpPr>
          <p:nvPr>
            <p:ph type="ctrTitle"/>
          </p:nvPr>
        </p:nvSpPr>
        <p:spPr>
          <a:xfrm>
            <a:off x="5673747" y="1408814"/>
            <a:ext cx="5683102" cy="2235277"/>
          </a:xfrm>
        </p:spPr>
        <p:txBody>
          <a:bodyPr>
            <a:normAutofit/>
          </a:bodyPr>
          <a:lstStyle/>
          <a:p>
            <a:pPr algn="l"/>
            <a:r>
              <a:rPr lang="fi-FI" sz="5400">
                <a:solidFill>
                  <a:srgbClr val="FFFFFF"/>
                </a:solidFill>
              </a:rPr>
              <a:t>Taittuminen</a:t>
            </a:r>
          </a:p>
        </p:txBody>
      </p:sp>
    </p:spTree>
    <p:extLst>
      <p:ext uri="{BB962C8B-B14F-4D97-AF65-F5344CB8AC3E}">
        <p14:creationId xmlns:p14="http://schemas.microsoft.com/office/powerpoint/2010/main" val="804118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40E93D9-F13F-4097-A159-E0A6CEBA8F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Otsikko 1">
            <a:extLst>
              <a:ext uri="{FF2B5EF4-FFF2-40B4-BE49-F238E27FC236}">
                <a16:creationId xmlns:a16="http://schemas.microsoft.com/office/drawing/2014/main" id="{1C64A629-6593-41F9-83E9-DCAFE18FB165}"/>
              </a:ext>
            </a:extLst>
          </p:cNvPr>
          <p:cNvSpPr>
            <a:spLocks noGrp="1"/>
          </p:cNvSpPr>
          <p:nvPr>
            <p:ph type="title"/>
          </p:nvPr>
        </p:nvSpPr>
        <p:spPr>
          <a:xfrm>
            <a:off x="389916" y="444464"/>
            <a:ext cx="3420305" cy="1906317"/>
          </a:xfrm>
        </p:spPr>
        <p:txBody>
          <a:bodyPr>
            <a:normAutofit/>
          </a:bodyPr>
          <a:lstStyle/>
          <a:p>
            <a:pPr algn="ctr"/>
            <a:r>
              <a:rPr lang="fi-FI" sz="2800"/>
              <a:t>Taittuminen</a:t>
            </a:r>
          </a:p>
        </p:txBody>
      </p:sp>
      <p:pic>
        <p:nvPicPr>
          <p:cNvPr id="7" name="Picture 6" descr="Kuva, joka sisältää kohteen luonto, sininen, pilvi, kevät&#10;&#10;Kuvaus luotu automaattisesti">
            <a:extLst>
              <a:ext uri="{FF2B5EF4-FFF2-40B4-BE49-F238E27FC236}">
                <a16:creationId xmlns:a16="http://schemas.microsoft.com/office/drawing/2014/main" id="{D5584627-9376-45B4-83FE-08B625435EDF}"/>
              </a:ext>
            </a:extLst>
          </p:cNvPr>
          <p:cNvPicPr>
            <a:picLocks noChangeAspect="1"/>
          </p:cNvPicPr>
          <p:nvPr/>
        </p:nvPicPr>
        <p:blipFill rotWithShape="1">
          <a:blip r:embed="rId2"/>
          <a:srcRect l="8310" r="17672" b="2"/>
          <a:stretch/>
        </p:blipFill>
        <p:spPr>
          <a:xfrm>
            <a:off x="20" y="2768743"/>
            <a:ext cx="4278264" cy="4089258"/>
          </a:xfrm>
          <a:prstGeom prst="rect">
            <a:avLst/>
          </a:prstGeom>
        </p:spPr>
      </p:pic>
      <p:sp>
        <p:nvSpPr>
          <p:cNvPr id="13" name="Rectangle 12">
            <a:extLst>
              <a:ext uri="{FF2B5EF4-FFF2-40B4-BE49-F238E27FC236}">
                <a16:creationId xmlns:a16="http://schemas.microsoft.com/office/drawing/2014/main" id="{BA3D150B-ADB5-401D-8304-C7845A1095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768743"/>
            <a:ext cx="4310288" cy="64008"/>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15" name="Rectangle 14">
            <a:extLst>
              <a:ext uri="{FF2B5EF4-FFF2-40B4-BE49-F238E27FC236}">
                <a16:creationId xmlns:a16="http://schemas.microsoft.com/office/drawing/2014/main" id="{ACD3AB31-A71C-4414-BA05-CF667CBA34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55909" y="3396995"/>
            <a:ext cx="6858002" cy="64008"/>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solidFill>
            </a:endParaRPr>
          </a:p>
        </p:txBody>
      </p:sp>
      <p:graphicFrame>
        <p:nvGraphicFramePr>
          <p:cNvPr id="5" name="Sisällön paikkamerkki 2">
            <a:extLst>
              <a:ext uri="{FF2B5EF4-FFF2-40B4-BE49-F238E27FC236}">
                <a16:creationId xmlns:a16="http://schemas.microsoft.com/office/drawing/2014/main" id="{B9191FA3-8B2D-46D1-9886-CCD9683A767E}"/>
              </a:ext>
            </a:extLst>
          </p:cNvPr>
          <p:cNvGraphicFramePr>
            <a:graphicFrameLocks noGrp="1"/>
          </p:cNvGraphicFramePr>
          <p:nvPr>
            <p:ph idx="1"/>
            <p:extLst>
              <p:ext uri="{D42A27DB-BD31-4B8C-83A1-F6EECF244321}">
                <p14:modId xmlns:p14="http://schemas.microsoft.com/office/powerpoint/2010/main" val="1887764326"/>
              </p:ext>
            </p:extLst>
          </p:nvPr>
        </p:nvGraphicFramePr>
        <p:xfrm>
          <a:off x="5431646" y="678955"/>
          <a:ext cx="5586448" cy="54097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69492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6C5FA50-8D52-4617-AF91-5C7B1C835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3C56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4440C4E3-5A5F-42DB-BB29-D49FFD006E8B}"/>
              </a:ext>
            </a:extLst>
          </p:cNvPr>
          <p:cNvSpPr>
            <a:spLocks noGrp="1"/>
          </p:cNvSpPr>
          <p:nvPr>
            <p:ph type="title"/>
          </p:nvPr>
        </p:nvSpPr>
        <p:spPr>
          <a:xfrm>
            <a:off x="9093496" y="618681"/>
            <a:ext cx="2613872" cy="4794567"/>
          </a:xfrm>
        </p:spPr>
        <p:txBody>
          <a:bodyPr vert="horz" lIns="91440" tIns="45720" rIns="91440" bIns="45720" rtlCol="0" anchor="ctr">
            <a:normAutofit/>
          </a:bodyPr>
          <a:lstStyle/>
          <a:p>
            <a:r>
              <a:rPr lang="en-US" sz="3600">
                <a:solidFill>
                  <a:srgbClr val="FFFFFF"/>
                </a:solidFill>
              </a:rPr>
              <a:t>Taittuminen ilmasta veteen tai lasiin</a:t>
            </a:r>
          </a:p>
        </p:txBody>
      </p:sp>
      <p:sp>
        <p:nvSpPr>
          <p:cNvPr id="11" name="Rounded Rectangle 9">
            <a:extLst>
              <a:ext uri="{FF2B5EF4-FFF2-40B4-BE49-F238E27FC236}">
                <a16:creationId xmlns:a16="http://schemas.microsoft.com/office/drawing/2014/main" id="{E223798C-12AD-4B0C-A50C-D676347D67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3354" y="484632"/>
            <a:ext cx="8129016" cy="5724144"/>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Sisällön paikkamerkki 3">
            <a:extLst>
              <a:ext uri="{FF2B5EF4-FFF2-40B4-BE49-F238E27FC236}">
                <a16:creationId xmlns:a16="http://schemas.microsoft.com/office/drawing/2014/main" id="{815B77C3-2021-4E7F-9BD8-48F0A6EC45CA}"/>
              </a:ext>
            </a:extLst>
          </p:cNvPr>
          <p:cNvPicPr>
            <a:picLocks noGrp="1" noChangeAspect="1"/>
          </p:cNvPicPr>
          <p:nvPr>
            <p:ph idx="1"/>
          </p:nvPr>
        </p:nvPicPr>
        <p:blipFill rotWithShape="1">
          <a:blip r:embed="rId2"/>
          <a:srcRect r="2116" b="-2"/>
          <a:stretch/>
        </p:blipFill>
        <p:spPr>
          <a:xfrm>
            <a:off x="976251" y="942538"/>
            <a:ext cx="7163222" cy="4808332"/>
          </a:xfrm>
          <a:prstGeom prst="rect">
            <a:avLst/>
          </a:prstGeom>
          <a:effectLst/>
        </p:spPr>
      </p:pic>
    </p:spTree>
    <p:extLst>
      <p:ext uri="{BB962C8B-B14F-4D97-AF65-F5344CB8AC3E}">
        <p14:creationId xmlns:p14="http://schemas.microsoft.com/office/powerpoint/2010/main" val="3547664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F0393BC-4B0C-4112-971E-698E52767C87}"/>
              </a:ext>
            </a:extLst>
          </p:cNvPr>
          <p:cNvSpPr>
            <a:spLocks noGrp="1"/>
          </p:cNvSpPr>
          <p:nvPr>
            <p:ph type="title"/>
          </p:nvPr>
        </p:nvSpPr>
        <p:spPr>
          <a:xfrm>
            <a:off x="645859" y="640081"/>
            <a:ext cx="3494341" cy="3793488"/>
          </a:xfrm>
          <a:noFill/>
        </p:spPr>
        <p:txBody>
          <a:bodyPr vert="horz" lIns="91440" tIns="45720" rIns="91440" bIns="45720" rtlCol="0" anchor="b">
            <a:normAutofit/>
          </a:bodyPr>
          <a:lstStyle/>
          <a:p>
            <a:r>
              <a:rPr lang="en-US" sz="4600" kern="1200">
                <a:solidFill>
                  <a:schemeClr val="tx1"/>
                </a:solidFill>
                <a:latin typeface="+mj-lt"/>
                <a:ea typeface="+mj-ea"/>
                <a:cs typeface="+mj-cs"/>
              </a:rPr>
              <a:t>Taittuminen lasista ilmaan </a:t>
            </a:r>
          </a:p>
        </p:txBody>
      </p:sp>
      <p:sp>
        <p:nvSpPr>
          <p:cNvPr id="9" name="Rectangle 8">
            <a:extLst>
              <a:ext uri="{FF2B5EF4-FFF2-40B4-BE49-F238E27FC236}">
                <a16:creationId xmlns:a16="http://schemas.microsoft.com/office/drawing/2014/main" id="{71FC7D98-7B8B-402A-90FC-F027482F21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5926" y="0"/>
            <a:ext cx="7566074"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ounded Rectangle 28">
            <a:extLst>
              <a:ext uri="{FF2B5EF4-FFF2-40B4-BE49-F238E27FC236}">
                <a16:creationId xmlns:a16="http://schemas.microsoft.com/office/drawing/2014/main" id="{AD7356EA-285B-4E5D-8FEC-104659A4FD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75903" y="640091"/>
            <a:ext cx="6266120" cy="5577818"/>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Sisällön paikkamerkki 3">
            <a:extLst>
              <a:ext uri="{FF2B5EF4-FFF2-40B4-BE49-F238E27FC236}">
                <a16:creationId xmlns:a16="http://schemas.microsoft.com/office/drawing/2014/main" id="{9EAB0B7B-3931-4FE7-BE09-4C5F94A8CDE4}"/>
              </a:ext>
            </a:extLst>
          </p:cNvPr>
          <p:cNvPicPr>
            <a:picLocks noGrp="1" noChangeAspect="1"/>
          </p:cNvPicPr>
          <p:nvPr>
            <p:ph idx="1"/>
          </p:nvPr>
        </p:nvPicPr>
        <p:blipFill>
          <a:blip r:embed="rId2"/>
          <a:stretch>
            <a:fillRect/>
          </a:stretch>
        </p:blipFill>
        <p:spPr>
          <a:xfrm>
            <a:off x="5552718" y="804672"/>
            <a:ext cx="5712490" cy="5248656"/>
          </a:xfrm>
          <a:prstGeom prst="rect">
            <a:avLst/>
          </a:prstGeom>
          <a:effectLst/>
        </p:spPr>
      </p:pic>
    </p:spTree>
    <p:extLst>
      <p:ext uri="{BB962C8B-B14F-4D97-AF65-F5344CB8AC3E}">
        <p14:creationId xmlns:p14="http://schemas.microsoft.com/office/powerpoint/2010/main" val="386044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9B71038-6674-4A6D-8466-A1445DA30CD0}"/>
              </a:ext>
            </a:extLst>
          </p:cNvPr>
          <p:cNvSpPr>
            <a:spLocks noGrp="1"/>
          </p:cNvSpPr>
          <p:nvPr>
            <p:ph type="title"/>
          </p:nvPr>
        </p:nvSpPr>
        <p:spPr>
          <a:xfrm>
            <a:off x="645859" y="640081"/>
            <a:ext cx="3494341" cy="3793488"/>
          </a:xfrm>
          <a:noFill/>
        </p:spPr>
        <p:txBody>
          <a:bodyPr vert="horz" lIns="91440" tIns="45720" rIns="91440" bIns="45720" rtlCol="0" anchor="b">
            <a:normAutofit/>
          </a:bodyPr>
          <a:lstStyle/>
          <a:p>
            <a:r>
              <a:rPr lang="en-US" sz="3600" kern="1200">
                <a:solidFill>
                  <a:schemeClr val="tx1"/>
                </a:solidFill>
                <a:latin typeface="+mj-lt"/>
                <a:ea typeface="+mj-ea"/>
                <a:cs typeface="+mj-cs"/>
              </a:rPr>
              <a:t>Kokonaisheijastus</a:t>
            </a:r>
          </a:p>
        </p:txBody>
      </p:sp>
      <p:sp>
        <p:nvSpPr>
          <p:cNvPr id="9" name="Rectangle 8">
            <a:extLst>
              <a:ext uri="{FF2B5EF4-FFF2-40B4-BE49-F238E27FC236}">
                <a16:creationId xmlns:a16="http://schemas.microsoft.com/office/drawing/2014/main" id="{71FC7D98-7B8B-402A-90FC-F027482F21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5926" y="0"/>
            <a:ext cx="7566074"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ounded Rectangle 28">
            <a:extLst>
              <a:ext uri="{FF2B5EF4-FFF2-40B4-BE49-F238E27FC236}">
                <a16:creationId xmlns:a16="http://schemas.microsoft.com/office/drawing/2014/main" id="{AD7356EA-285B-4E5D-8FEC-104659A4FD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75903" y="640091"/>
            <a:ext cx="6266120" cy="5577818"/>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Sisällön paikkamerkki 3">
            <a:extLst>
              <a:ext uri="{FF2B5EF4-FFF2-40B4-BE49-F238E27FC236}">
                <a16:creationId xmlns:a16="http://schemas.microsoft.com/office/drawing/2014/main" id="{1739355F-36D9-4687-931A-54F52C0D9E11}"/>
              </a:ext>
            </a:extLst>
          </p:cNvPr>
          <p:cNvPicPr>
            <a:picLocks noGrp="1" noChangeAspect="1"/>
          </p:cNvPicPr>
          <p:nvPr>
            <p:ph idx="1"/>
          </p:nvPr>
        </p:nvPicPr>
        <p:blipFill>
          <a:blip r:embed="rId2"/>
          <a:stretch>
            <a:fillRect/>
          </a:stretch>
        </p:blipFill>
        <p:spPr>
          <a:xfrm>
            <a:off x="5441735" y="809397"/>
            <a:ext cx="5934456" cy="5239205"/>
          </a:xfrm>
          <a:prstGeom prst="rect">
            <a:avLst/>
          </a:prstGeom>
          <a:effectLst/>
        </p:spPr>
      </p:pic>
    </p:spTree>
    <p:extLst>
      <p:ext uri="{BB962C8B-B14F-4D97-AF65-F5344CB8AC3E}">
        <p14:creationId xmlns:p14="http://schemas.microsoft.com/office/powerpoint/2010/main" val="304785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FC7A3AA1-44C4-4CBE-8808-D86A411AD6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3032449"/>
          </a:xfrm>
          <a:prstGeom prst="rect">
            <a:avLst/>
          </a:prstGeom>
          <a:gradFill>
            <a:gsLst>
              <a:gs pos="0">
                <a:schemeClr val="accent1"/>
              </a:gs>
              <a:gs pos="25000">
                <a:schemeClr val="accent1"/>
              </a:gs>
              <a:gs pos="94000">
                <a:schemeClr val="accent5"/>
              </a:gs>
              <a:gs pos="100000">
                <a:schemeClr val="accent5"/>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3" name="Picture 72">
            <a:extLst>
              <a:ext uri="{FF2B5EF4-FFF2-40B4-BE49-F238E27FC236}">
                <a16:creationId xmlns:a16="http://schemas.microsoft.com/office/drawing/2014/main" id="{4FDAB746-A9A3-4EC2-8997-5EB71BC9642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45716" b="33968"/>
          <a:stretch/>
        </p:blipFill>
        <p:spPr>
          <a:xfrm>
            <a:off x="0" y="1584458"/>
            <a:ext cx="12192000" cy="1393277"/>
          </a:xfrm>
          <a:custGeom>
            <a:avLst/>
            <a:gdLst>
              <a:gd name="connsiteX0" fmla="*/ 0 w 12192000"/>
              <a:gd name="connsiteY0" fmla="*/ 0 h 3049325"/>
              <a:gd name="connsiteX1" fmla="*/ 12192000 w 12192000"/>
              <a:gd name="connsiteY1" fmla="*/ 0 h 3049325"/>
              <a:gd name="connsiteX2" fmla="*/ 12192000 w 12192000"/>
              <a:gd name="connsiteY2" fmla="*/ 3049325 h 3049325"/>
              <a:gd name="connsiteX3" fmla="*/ 0 w 12192000"/>
              <a:gd name="connsiteY3" fmla="*/ 3049325 h 3049325"/>
            </a:gdLst>
            <a:ahLst/>
            <a:cxnLst>
              <a:cxn ang="0">
                <a:pos x="connsiteX0" y="connsiteY0"/>
              </a:cxn>
              <a:cxn ang="0">
                <a:pos x="connsiteX1" y="connsiteY1"/>
              </a:cxn>
              <a:cxn ang="0">
                <a:pos x="connsiteX2" y="connsiteY2"/>
              </a:cxn>
              <a:cxn ang="0">
                <a:pos x="connsiteX3" y="connsiteY3"/>
              </a:cxn>
            </a:cxnLst>
            <a:rect l="l" t="t" r="r" b="b"/>
            <a:pathLst>
              <a:path w="12192000" h="3049325">
                <a:moveTo>
                  <a:pt x="0" y="0"/>
                </a:moveTo>
                <a:lnTo>
                  <a:pt x="12192000" y="0"/>
                </a:lnTo>
                <a:lnTo>
                  <a:pt x="12192000" y="3049325"/>
                </a:lnTo>
                <a:lnTo>
                  <a:pt x="0" y="3049325"/>
                </a:lnTo>
                <a:close/>
              </a:path>
            </a:pathLst>
          </a:custGeom>
        </p:spPr>
      </p:pic>
      <p:sp>
        <p:nvSpPr>
          <p:cNvPr id="2" name="Otsikko 1">
            <a:extLst>
              <a:ext uri="{FF2B5EF4-FFF2-40B4-BE49-F238E27FC236}">
                <a16:creationId xmlns:a16="http://schemas.microsoft.com/office/drawing/2014/main" id="{CFE175EF-A39E-4F6E-B278-106652C73654}"/>
              </a:ext>
            </a:extLst>
          </p:cNvPr>
          <p:cNvSpPr>
            <a:spLocks noGrp="1"/>
          </p:cNvSpPr>
          <p:nvPr>
            <p:ph type="title"/>
          </p:nvPr>
        </p:nvSpPr>
        <p:spPr>
          <a:xfrm>
            <a:off x="804672" y="338328"/>
            <a:ext cx="5011473" cy="1773936"/>
          </a:xfrm>
        </p:spPr>
        <p:txBody>
          <a:bodyPr>
            <a:normAutofit/>
          </a:bodyPr>
          <a:lstStyle/>
          <a:p>
            <a:r>
              <a:rPr lang="fi-FI" sz="4000" dirty="0">
                <a:solidFill>
                  <a:srgbClr val="FFFFFF"/>
                </a:solidFill>
              </a:rPr>
              <a:t>Kokonaisheijastuksen sovelluksia</a:t>
            </a:r>
          </a:p>
        </p:txBody>
      </p:sp>
      <p:sp>
        <p:nvSpPr>
          <p:cNvPr id="75" name="Rectangle 74">
            <a:extLst>
              <a:ext uri="{FF2B5EF4-FFF2-40B4-BE49-F238E27FC236}">
                <a16:creationId xmlns:a16="http://schemas.microsoft.com/office/drawing/2014/main" id="{091C9E05-1ED5-4438-8E0F-382199749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2805364"/>
            <a:ext cx="12188952" cy="405263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uva 3">
            <a:extLst>
              <a:ext uri="{FF2B5EF4-FFF2-40B4-BE49-F238E27FC236}">
                <a16:creationId xmlns:a16="http://schemas.microsoft.com/office/drawing/2014/main" id="{B343D321-0678-4C24-A474-D67FEACA2502}"/>
              </a:ext>
            </a:extLst>
          </p:cNvPr>
          <p:cNvPicPr>
            <a:picLocks noChangeAspect="1"/>
          </p:cNvPicPr>
          <p:nvPr/>
        </p:nvPicPr>
        <p:blipFill>
          <a:blip r:embed="rId3"/>
          <a:stretch>
            <a:fillRect/>
          </a:stretch>
        </p:blipFill>
        <p:spPr>
          <a:xfrm>
            <a:off x="669999" y="3037021"/>
            <a:ext cx="5166360" cy="3099816"/>
          </a:xfrm>
          <a:prstGeom prst="rect">
            <a:avLst/>
          </a:prstGeom>
        </p:spPr>
      </p:pic>
      <p:pic>
        <p:nvPicPr>
          <p:cNvPr id="1026" name="Picture 2" descr="5. Valon taittuminen">
            <a:extLst>
              <a:ext uri="{FF2B5EF4-FFF2-40B4-BE49-F238E27FC236}">
                <a16:creationId xmlns:a16="http://schemas.microsoft.com/office/drawing/2014/main" id="{F5641F7B-3DEA-4CF2-A054-A544F5C7CB2B}"/>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355641" y="3513688"/>
            <a:ext cx="5166360" cy="2146481"/>
          </a:xfrm>
          <a:prstGeom prst="rect">
            <a:avLst/>
          </a:prstGeom>
          <a:noFill/>
          <a:extLst>
            <a:ext uri="{909E8E84-426E-40DD-AFC4-6F175D3DCCD1}">
              <a14:hiddenFill xmlns:a14="http://schemas.microsoft.com/office/drawing/2010/main">
                <a:solidFill>
                  <a:srgbClr val="FFFFFF"/>
                </a:solidFill>
              </a14:hiddenFill>
            </a:ext>
          </a:extLst>
        </p:spPr>
      </p:pic>
      <p:sp>
        <p:nvSpPr>
          <p:cNvPr id="6" name="Sisällön paikkamerkki 5">
            <a:extLst>
              <a:ext uri="{FF2B5EF4-FFF2-40B4-BE49-F238E27FC236}">
                <a16:creationId xmlns:a16="http://schemas.microsoft.com/office/drawing/2014/main" id="{D0074F7E-1DC5-4CF7-891F-8C2FFD46078F}"/>
              </a:ext>
            </a:extLst>
          </p:cNvPr>
          <p:cNvSpPr>
            <a:spLocks noGrp="1"/>
          </p:cNvSpPr>
          <p:nvPr>
            <p:ph idx="1"/>
          </p:nvPr>
        </p:nvSpPr>
        <p:spPr>
          <a:xfrm>
            <a:off x="838200" y="2557669"/>
            <a:ext cx="10515600" cy="3619293"/>
          </a:xfrm>
        </p:spPr>
        <p:txBody>
          <a:bodyPr/>
          <a:lstStyle/>
          <a:p>
            <a:r>
              <a:rPr lang="fi-FI" dirty="0"/>
              <a:t>Koruteollisuus				Valokaapeli</a:t>
            </a:r>
          </a:p>
        </p:txBody>
      </p:sp>
    </p:spTree>
    <p:extLst>
      <p:ext uri="{BB962C8B-B14F-4D97-AF65-F5344CB8AC3E}">
        <p14:creationId xmlns:p14="http://schemas.microsoft.com/office/powerpoint/2010/main" val="12599870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49414ACD-39CA-4843-9FCC-D8E3692D7829}"/>
              </a:ext>
            </a:extLst>
          </p:cNvPr>
          <p:cNvSpPr>
            <a:spLocks noGrp="1"/>
          </p:cNvSpPr>
          <p:nvPr>
            <p:ph type="title"/>
          </p:nvPr>
        </p:nvSpPr>
        <p:spPr>
          <a:xfrm>
            <a:off x="466722" y="586855"/>
            <a:ext cx="3201366" cy="3387497"/>
          </a:xfrm>
        </p:spPr>
        <p:txBody>
          <a:bodyPr anchor="b">
            <a:normAutofit/>
          </a:bodyPr>
          <a:lstStyle/>
          <a:p>
            <a:pPr algn="r"/>
            <a:r>
              <a:rPr lang="fi-FI" sz="4000">
                <a:solidFill>
                  <a:srgbClr val="FFFFFF"/>
                </a:solidFill>
              </a:rPr>
              <a:t>Tehtävät</a:t>
            </a:r>
          </a:p>
        </p:txBody>
      </p:sp>
      <p:sp>
        <p:nvSpPr>
          <p:cNvPr id="15" name="Sisällön paikkamerkki 2">
            <a:extLst>
              <a:ext uri="{FF2B5EF4-FFF2-40B4-BE49-F238E27FC236}">
                <a16:creationId xmlns:a16="http://schemas.microsoft.com/office/drawing/2014/main" id="{7E72EC85-5688-42FD-BC40-DEBBA0D00C9D}"/>
              </a:ext>
            </a:extLst>
          </p:cNvPr>
          <p:cNvSpPr>
            <a:spLocks noGrp="1"/>
          </p:cNvSpPr>
          <p:nvPr>
            <p:ph idx="1"/>
          </p:nvPr>
        </p:nvSpPr>
        <p:spPr>
          <a:xfrm>
            <a:off x="4810259" y="649480"/>
            <a:ext cx="6555347" cy="5546047"/>
          </a:xfrm>
        </p:spPr>
        <p:txBody>
          <a:bodyPr anchor="ctr">
            <a:normAutofit/>
          </a:bodyPr>
          <a:lstStyle/>
          <a:p>
            <a:r>
              <a:rPr lang="fi-FI" sz="2000"/>
              <a:t>Kirja s 49. (kpl 9 ) tehtävä 79, 80, 81, 82 </a:t>
            </a:r>
          </a:p>
          <a:p>
            <a:pPr marL="0" indent="0">
              <a:buNone/>
            </a:pPr>
            <a:endParaRPr lang="fi-FI" sz="2000"/>
          </a:p>
          <a:p>
            <a:r>
              <a:rPr lang="fi-FI" sz="2000"/>
              <a:t>Lisäksi:</a:t>
            </a:r>
          </a:p>
          <a:p>
            <a:pPr lvl="0"/>
            <a:r>
              <a:rPr lang="fi-FI" sz="2000"/>
              <a:t>Tee kotona tutkimus: laita juomalasiin lusikka (mahdollisimman sileä lasi). Ota kuva lasista sivulta. Lisää lasiin vettä, niin että se on lähes täynnä. Ota uusi kuva. Lusikan tulisi näyttää katkenneelta. Laita kuvat opelle täällä teamsissä</a:t>
            </a:r>
          </a:p>
          <a:p>
            <a:r>
              <a:rPr lang="fi-FI" sz="2000"/>
              <a:t> </a:t>
            </a:r>
          </a:p>
          <a:p>
            <a:endParaRPr lang="fi-FI" sz="2000"/>
          </a:p>
        </p:txBody>
      </p:sp>
    </p:spTree>
    <p:extLst>
      <p:ext uri="{BB962C8B-B14F-4D97-AF65-F5344CB8AC3E}">
        <p14:creationId xmlns:p14="http://schemas.microsoft.com/office/powerpoint/2010/main" val="1677746693"/>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119</Words>
  <Application>Microsoft Office PowerPoint</Application>
  <PresentationFormat>Laajakuva</PresentationFormat>
  <Paragraphs>18</Paragraphs>
  <Slides>7</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7</vt:i4>
      </vt:variant>
    </vt:vector>
  </HeadingPairs>
  <TitlesOfParts>
    <vt:vector size="11" baseType="lpstr">
      <vt:lpstr>Arial</vt:lpstr>
      <vt:lpstr>Calibri</vt:lpstr>
      <vt:lpstr>Calibri Light</vt:lpstr>
      <vt:lpstr>Office-teema</vt:lpstr>
      <vt:lpstr>Taittuminen</vt:lpstr>
      <vt:lpstr>Taittuminen</vt:lpstr>
      <vt:lpstr>Taittuminen ilmasta veteen tai lasiin</vt:lpstr>
      <vt:lpstr>Taittuminen lasista ilmaan </vt:lpstr>
      <vt:lpstr>Kokonaisheijastus</vt:lpstr>
      <vt:lpstr>Kokonaisheijastuksen sovelluksia</vt:lpstr>
      <vt:lpstr>Tehtävät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Taittuminen</dc:title>
  <dc:creator>Leena Piiroinen</dc:creator>
  <cp:lastModifiedBy>Leena Piiroinen</cp:lastModifiedBy>
  <cp:revision>1</cp:revision>
  <dcterms:created xsi:type="dcterms:W3CDTF">2021-04-01T10:10:41Z</dcterms:created>
  <dcterms:modified xsi:type="dcterms:W3CDTF">2021-04-01T10:11:03Z</dcterms:modified>
</cp:coreProperties>
</file>