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9"/>
  </p:notesMasterIdLst>
  <p:handoutMasterIdLst>
    <p:handoutMasterId r:id="rId10"/>
  </p:handoutMasterIdLst>
  <p:sldIdLst>
    <p:sldId id="256" r:id="rId5"/>
    <p:sldId id="260" r:id="rId6"/>
    <p:sldId id="306" r:id="rId7"/>
    <p:sldId id="313" r:id="rId8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306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75"/>
    <p:restoredTop sz="94454"/>
  </p:normalViewPr>
  <p:slideViewPr>
    <p:cSldViewPr snapToGrid="0">
      <p:cViewPr varScale="1">
        <p:scale>
          <a:sx n="34" d="100"/>
          <a:sy n="34" d="100"/>
        </p:scale>
        <p:origin x="280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30.7.2021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30.7.2021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 </a:t>
            </a:r>
            <a:r>
              <a:rPr lang="en-GB" dirty="0" err="1"/>
              <a:t>Kylma</a:t>
            </a:r>
            <a:r>
              <a:rPr lang="en-GB" dirty="0"/>
              <a:t>̈ </a:t>
            </a:r>
            <a:r>
              <a:rPr lang="en-GB" dirty="0" err="1"/>
              <a:t>sota</a:t>
            </a:r>
            <a:r>
              <a:rPr lang="en-GB" dirty="0"/>
              <a:t> </a:t>
            </a:r>
            <a:r>
              <a:rPr lang="en-GB" dirty="0" err="1"/>
              <a:t>päättyy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Ongelmat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Neuvostoliitossa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8565-A4F1-504F-BB97-DAE2AED64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35683"/>
            <a:ext cx="21031200" cy="2651126"/>
          </a:xfrm>
        </p:spPr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Pysähtyneisyyden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aika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8FD1-D3B0-DF43-892C-09BFCB6E3A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2518326"/>
            <a:ext cx="21031200" cy="8145947"/>
          </a:xfrm>
        </p:spPr>
        <p:txBody>
          <a:bodyPr>
            <a:noAutofit/>
          </a:bodyPr>
          <a:lstStyle/>
          <a:p>
            <a:r>
              <a:rPr lang="en-GB" dirty="0" err="1"/>
              <a:t>Neuvostoliiton</a:t>
            </a:r>
            <a:r>
              <a:rPr lang="en-GB" dirty="0"/>
              <a:t> </a:t>
            </a:r>
            <a:r>
              <a:rPr lang="en-GB" dirty="0" err="1"/>
              <a:t>taloudessa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ongelmana</a:t>
            </a:r>
            <a:r>
              <a:rPr lang="en-GB" dirty="0"/>
              <a:t>: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luonnonvarojen</a:t>
            </a:r>
            <a:r>
              <a:rPr lang="en-GB" dirty="0"/>
              <a:t> </a:t>
            </a:r>
            <a:r>
              <a:rPr lang="en-GB" dirty="0" err="1"/>
              <a:t>tuhlaileva</a:t>
            </a:r>
            <a:r>
              <a:rPr lang="en-GB" dirty="0"/>
              <a:t> </a:t>
            </a:r>
            <a:r>
              <a:rPr lang="en-GB" dirty="0" err="1"/>
              <a:t>käyttö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ympäristöongelmat</a:t>
            </a:r>
            <a:r>
              <a:rPr lang="en-GB" dirty="0"/>
              <a:t>, </a:t>
            </a: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Araljärven</a:t>
            </a:r>
            <a:r>
              <a:rPr lang="en-GB" dirty="0"/>
              <a:t> </a:t>
            </a:r>
            <a:r>
              <a:rPr lang="en-GB" dirty="0" err="1"/>
              <a:t>kuivuminen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vanhentuneet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tehottomat</a:t>
            </a:r>
            <a:r>
              <a:rPr lang="en-GB" dirty="0"/>
              <a:t> </a:t>
            </a:r>
            <a:r>
              <a:rPr lang="en-GB" dirty="0" err="1"/>
              <a:t>tuotantomenetelmät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investointien</a:t>
            </a:r>
            <a:r>
              <a:rPr lang="en-GB" dirty="0"/>
              <a:t> </a:t>
            </a:r>
            <a:r>
              <a:rPr lang="en-GB" dirty="0" err="1"/>
              <a:t>vähäisyys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kilpailun</a:t>
            </a:r>
            <a:r>
              <a:rPr lang="en-GB" dirty="0"/>
              <a:t> </a:t>
            </a:r>
            <a:r>
              <a:rPr lang="en-GB" dirty="0" err="1"/>
              <a:t>puute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suunnitelmatalouden</a:t>
            </a:r>
            <a:r>
              <a:rPr lang="en-GB" dirty="0"/>
              <a:t> </a:t>
            </a:r>
            <a:r>
              <a:rPr lang="en-GB" dirty="0" err="1"/>
              <a:t>jäykkyys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esti</a:t>
            </a:r>
            <a:r>
              <a:rPr lang="en-GB" dirty="0"/>
              <a:t> mm. </a:t>
            </a:r>
            <a:r>
              <a:rPr lang="en-GB" dirty="0" err="1"/>
              <a:t>uusien</a:t>
            </a:r>
            <a:r>
              <a:rPr lang="en-GB" dirty="0"/>
              <a:t> </a:t>
            </a:r>
            <a:r>
              <a:rPr lang="en-GB" dirty="0" err="1"/>
              <a:t>teknologioiden</a:t>
            </a:r>
            <a:r>
              <a:rPr lang="en-GB" dirty="0"/>
              <a:t> </a:t>
            </a:r>
            <a:r>
              <a:rPr lang="en-GB" dirty="0" err="1"/>
              <a:t>hyödyntämisen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kulutustavaroista</a:t>
            </a:r>
            <a:r>
              <a:rPr lang="en-GB" dirty="0"/>
              <a:t> </a:t>
            </a:r>
            <a:r>
              <a:rPr lang="en-GB" dirty="0" err="1"/>
              <a:t>pulaa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suuret</a:t>
            </a:r>
            <a:r>
              <a:rPr lang="en-GB" dirty="0"/>
              <a:t> </a:t>
            </a:r>
            <a:r>
              <a:rPr lang="en-GB" dirty="0" err="1"/>
              <a:t>puolustusmenot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varustelukilpa</a:t>
            </a:r>
            <a:r>
              <a:rPr lang="en-GB" dirty="0"/>
              <a:t> </a:t>
            </a:r>
            <a:r>
              <a:rPr lang="en-GB" dirty="0" err="1"/>
              <a:t>USA:n</a:t>
            </a:r>
            <a:r>
              <a:rPr lang="en-GB" dirty="0"/>
              <a:t> </a:t>
            </a:r>
            <a:r>
              <a:rPr lang="en-GB" dirty="0" err="1"/>
              <a:t>kanssa</a:t>
            </a:r>
            <a:r>
              <a:rPr lang="en-GB" dirty="0"/>
              <a:t> </a:t>
            </a:r>
            <a:r>
              <a:rPr lang="en-GB" dirty="0" err="1"/>
              <a:t>kiihtyi</a:t>
            </a:r>
            <a:r>
              <a:rPr lang="en-GB" dirty="0"/>
              <a:t> 1980-luvun </a:t>
            </a:r>
            <a:r>
              <a:rPr lang="en-GB" dirty="0" err="1"/>
              <a:t>alussa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428257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8565-A4F1-504F-BB97-DAE2AED64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35683"/>
            <a:ext cx="21031200" cy="2651126"/>
          </a:xfrm>
        </p:spPr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Pysähtyneisyyden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aika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8FD1-D3B0-DF43-892C-09BFCB6E3A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2518326"/>
            <a:ext cx="21031200" cy="8145947"/>
          </a:xfrm>
        </p:spPr>
        <p:txBody>
          <a:bodyPr>
            <a:noAutofit/>
          </a:bodyPr>
          <a:lstStyle/>
          <a:p>
            <a:r>
              <a:rPr lang="en-GB" dirty="0" err="1"/>
              <a:t>Ideologinen</a:t>
            </a:r>
            <a:r>
              <a:rPr lang="en-GB" dirty="0"/>
              <a:t> </a:t>
            </a:r>
            <a:r>
              <a:rPr lang="en-GB" dirty="0" err="1"/>
              <a:t>kriisi</a:t>
            </a:r>
            <a:r>
              <a:rPr lang="en-GB" dirty="0"/>
              <a:t>: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Koulutettu</a:t>
            </a:r>
            <a:r>
              <a:rPr lang="en-GB" dirty="0"/>
              <a:t> </a:t>
            </a:r>
            <a:r>
              <a:rPr lang="en-GB" dirty="0" err="1"/>
              <a:t>eliitti</a:t>
            </a:r>
            <a:r>
              <a:rPr lang="en-GB" dirty="0"/>
              <a:t> </a:t>
            </a:r>
            <a:r>
              <a:rPr lang="en-GB" dirty="0" err="1"/>
              <a:t>kyseenalaisti</a:t>
            </a:r>
            <a:r>
              <a:rPr lang="en-GB" dirty="0"/>
              <a:t> </a:t>
            </a:r>
            <a:r>
              <a:rPr lang="en-GB" dirty="0" err="1"/>
              <a:t>sensuurin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matkustusrajoitukset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Nuori</a:t>
            </a:r>
            <a:r>
              <a:rPr lang="en-GB" dirty="0"/>
              <a:t> </a:t>
            </a:r>
            <a:r>
              <a:rPr lang="en-GB" dirty="0" err="1"/>
              <a:t>sukupolvi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enää</a:t>
            </a:r>
            <a:r>
              <a:rPr lang="en-GB" dirty="0"/>
              <a:t> </a:t>
            </a:r>
            <a:r>
              <a:rPr lang="en-GB" dirty="0" err="1"/>
              <a:t>nähnyt</a:t>
            </a:r>
            <a:r>
              <a:rPr lang="en-GB" dirty="0"/>
              <a:t> </a:t>
            </a:r>
            <a:r>
              <a:rPr lang="en-GB" dirty="0" err="1"/>
              <a:t>kommunisteja</a:t>
            </a:r>
            <a:r>
              <a:rPr lang="en-GB" dirty="0"/>
              <a:t> </a:t>
            </a:r>
            <a:r>
              <a:rPr lang="en-GB" dirty="0" err="1"/>
              <a:t>fasismista</a:t>
            </a:r>
            <a:r>
              <a:rPr lang="en-GB" dirty="0"/>
              <a:t> </a:t>
            </a:r>
            <a:r>
              <a:rPr lang="en-GB" dirty="0" err="1"/>
              <a:t>vapauttajina</a:t>
            </a:r>
            <a:r>
              <a:rPr lang="en-GB" dirty="0"/>
              <a:t>, </a:t>
            </a:r>
            <a:r>
              <a:rPr lang="en-GB" dirty="0" err="1"/>
              <a:t>kuten</a:t>
            </a:r>
            <a:r>
              <a:rPr lang="en-GB" dirty="0"/>
              <a:t> II </a:t>
            </a:r>
            <a:r>
              <a:rPr lang="en-GB" dirty="0" err="1"/>
              <a:t>maailmansodan</a:t>
            </a:r>
            <a:r>
              <a:rPr lang="en-GB" dirty="0"/>
              <a:t> </a:t>
            </a:r>
            <a:r>
              <a:rPr lang="en-GB" dirty="0" err="1"/>
              <a:t>jälkeen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Salailu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peittely</a:t>
            </a:r>
            <a:r>
              <a:rPr lang="en-GB" dirty="0"/>
              <a:t> (</a:t>
            </a: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Tšernobylin</a:t>
            </a:r>
            <a:r>
              <a:rPr lang="en-GB" dirty="0"/>
              <a:t> </a:t>
            </a:r>
            <a:r>
              <a:rPr lang="en-GB" dirty="0" err="1"/>
              <a:t>ydinvoimalaonnettomuus</a:t>
            </a:r>
            <a:r>
              <a:rPr lang="en-GB" dirty="0"/>
              <a:t>)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Gorbatšovin</a:t>
            </a:r>
            <a:r>
              <a:rPr lang="en-GB" dirty="0"/>
              <a:t> </a:t>
            </a:r>
            <a:r>
              <a:rPr lang="en-GB" dirty="0" err="1"/>
              <a:t>aloittama</a:t>
            </a:r>
            <a:r>
              <a:rPr lang="en-GB" dirty="0"/>
              <a:t> </a:t>
            </a:r>
            <a:r>
              <a:rPr lang="en-GB" i="1" dirty="0"/>
              <a:t>glasnost</a:t>
            </a:r>
            <a:r>
              <a:rPr lang="en-GB" dirty="0"/>
              <a:t> </a:t>
            </a:r>
            <a:r>
              <a:rPr lang="en-GB" dirty="0" err="1"/>
              <a:t>eli</a:t>
            </a:r>
            <a:r>
              <a:rPr lang="en-GB" dirty="0"/>
              <a:t> </a:t>
            </a:r>
            <a:r>
              <a:rPr lang="en-GB" dirty="0" err="1"/>
              <a:t>avoimuus</a:t>
            </a:r>
            <a:r>
              <a:rPr lang="en-GB" dirty="0"/>
              <a:t> </a:t>
            </a:r>
            <a:r>
              <a:rPr lang="en-GB" dirty="0" err="1"/>
              <a:t>paljasti</a:t>
            </a:r>
            <a:r>
              <a:rPr lang="en-GB" dirty="0"/>
              <a:t> </a:t>
            </a:r>
            <a:r>
              <a:rPr lang="en-GB" dirty="0" err="1"/>
              <a:t>neuvostoyhteiskunnan</a:t>
            </a:r>
            <a:r>
              <a:rPr lang="en-GB" dirty="0"/>
              <a:t> </a:t>
            </a:r>
            <a:r>
              <a:rPr lang="en-GB" dirty="0" err="1"/>
              <a:t>ongelmat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lännen</a:t>
            </a:r>
            <a:r>
              <a:rPr lang="en-GB" dirty="0"/>
              <a:t> </a:t>
            </a:r>
            <a:r>
              <a:rPr lang="en-GB" dirty="0" err="1"/>
              <a:t>paremman</a:t>
            </a:r>
            <a:r>
              <a:rPr lang="en-GB" dirty="0"/>
              <a:t> </a:t>
            </a:r>
            <a:r>
              <a:rPr lang="en-GB" dirty="0" err="1"/>
              <a:t>elintason</a:t>
            </a:r>
            <a:r>
              <a:rPr lang="en-GB" dirty="0"/>
              <a:t>, </a:t>
            </a:r>
            <a:r>
              <a:rPr lang="en-GB" dirty="0" err="1"/>
              <a:t>mikä</a:t>
            </a:r>
            <a:r>
              <a:rPr lang="en-GB" dirty="0"/>
              <a:t> </a:t>
            </a:r>
            <a:r>
              <a:rPr lang="en-GB" dirty="0" err="1"/>
              <a:t>voimisti</a:t>
            </a:r>
            <a:r>
              <a:rPr lang="en-GB" dirty="0"/>
              <a:t> </a:t>
            </a:r>
            <a:r>
              <a:rPr lang="en-GB" dirty="0" err="1"/>
              <a:t>kritiikkiä</a:t>
            </a:r>
            <a:r>
              <a:rPr lang="en-GB" dirty="0"/>
              <a:t> </a:t>
            </a:r>
            <a:r>
              <a:rPr lang="en-GB" dirty="0" err="1"/>
              <a:t>kotimaassa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ulkomailla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Itä-Euroopan</a:t>
            </a:r>
            <a:r>
              <a:rPr lang="en-GB" dirty="0"/>
              <a:t> </a:t>
            </a:r>
            <a:r>
              <a:rPr lang="en-GB" dirty="0" err="1"/>
              <a:t>uudistusliikkeet</a:t>
            </a:r>
            <a:r>
              <a:rPr lang="en-GB" dirty="0"/>
              <a:t> 1980-luvulla </a:t>
            </a:r>
            <a:r>
              <a:rPr lang="en-GB" dirty="0" err="1"/>
              <a:t>kyseenalaistivat</a:t>
            </a:r>
            <a:r>
              <a:rPr lang="en-GB" dirty="0"/>
              <a:t> </a:t>
            </a:r>
            <a:r>
              <a:rPr lang="en-GB" dirty="0" err="1"/>
              <a:t>Neuvostoliiton</a:t>
            </a:r>
            <a:r>
              <a:rPr lang="en-GB" dirty="0"/>
              <a:t> </a:t>
            </a:r>
            <a:r>
              <a:rPr lang="en-GB" dirty="0" err="1"/>
              <a:t>vallan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78250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136</Words>
  <Application>Microsoft Macintosh PowerPoint</Application>
  <PresentationFormat>Custom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Office-teema</vt:lpstr>
      <vt:lpstr>14. Kylmä sota päättyy</vt:lpstr>
      <vt:lpstr>Tietoisku: Ongelmat Neuvostoliitossa</vt:lpstr>
      <vt:lpstr>Pysähtyneisyyden aika</vt:lpstr>
      <vt:lpstr>Pysähtyneisyyden aika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Haapakangas, Sanna E</cp:lastModifiedBy>
  <cp:revision>48</cp:revision>
  <cp:lastPrinted>2017-11-30T08:45:33Z</cp:lastPrinted>
  <dcterms:created xsi:type="dcterms:W3CDTF">2020-05-05T09:10:38Z</dcterms:created>
  <dcterms:modified xsi:type="dcterms:W3CDTF">2021-07-30T11:43:28Z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