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5"/>
  </p:notesMasterIdLst>
  <p:sldIdLst>
    <p:sldId id="256" r:id="rId2"/>
    <p:sldId id="266" r:id="rId3"/>
    <p:sldId id="267" r:id="rId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0" autoAdjust="0"/>
    <p:restoredTop sz="94660"/>
  </p:normalViewPr>
  <p:slideViewPr>
    <p:cSldViewPr snapToGrid="0">
      <p:cViewPr varScale="1">
        <p:scale>
          <a:sx n="31" d="100"/>
          <a:sy n="3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7359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1870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  <p:sldLayoutId id="2147483655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5. Euroopan unioni laajenee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Itälaajentumisen syyt ja vaikutukset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Itälaajenemisen syyt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Taloudelliset syyt: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suuremmat markkinat yrityksille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halpaa työvoimaa ja resursseja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läntiset pelisäännöt tuotantoon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lang="fi-FI" dirty="0"/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Poliittiset syyt: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rauha Euroopassa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arvojen levittäminen (demokratia, ihmisoikeudet, vapaudet)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EU:n vaikutusvallan kasvattaminen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Itä-Euroopan ottaminen mukaan läntiseen kehitykseen ja pois Venäjän vaikutuspiiristä.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5</a:t>
            </a:r>
            <a:endParaRPr dirty="0"/>
          </a:p>
        </p:txBody>
      </p:sp>
      <p:pic>
        <p:nvPicPr>
          <p:cNvPr id="3" name="Kuva 2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458E3D82-B99F-3F6F-82C2-68FFCA134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38137" y="2558277"/>
            <a:ext cx="10069463" cy="969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99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Näkökulmia laajenemisen seurauksiin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2143421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Elintasoerot ovat kaventuneet.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Vakaus on lisääntynyt yhdentyneen Euroopan alueella.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Vientiyritysten markkinat ovat vakaampia ja ennustettavampia kuin ennen. 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Itä-Eurooppa on kehittynyt demokratian ja ihmisoikeuksien toteutumisen näkökulmasta.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Naton ja EU:n toiminnan työnjako on selkeytynyt. Nato on sotilaallinen puolustusliitto, EU:n vastuulla ovat yhteiskunnalliset  ja taloudelliset yhteistyömuodot.</a:t>
            </a:r>
          </a:p>
          <a:p>
            <a:pPr marL="857250" lvl="0" indent="-85725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Venäjän alueellinen vaikutusvalta on pienentynyt. Entiset itäblokin maat ja osa entisen Neuvostoliiton maista ovat liittyneet osaksi läntistä demokratiakehitystä. Tämän seurauksena voidaan pitää myös Ukrainan sotaa.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636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159</Words>
  <Application>Microsoft Office PowerPoint</Application>
  <PresentationFormat>Mukautettu</PresentationFormat>
  <Paragraphs>25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5. Euroopan unioni laajenee  Tietoisku: Itälaajentumisen syyt ja vaikutukset</vt:lpstr>
      <vt:lpstr>Itälaajenemisen syyt</vt:lpstr>
      <vt:lpstr>Näkökulmia laajenemisen seurauksiin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39</cp:revision>
  <dcterms:modified xsi:type="dcterms:W3CDTF">2023-10-23T07:58:58Z</dcterms:modified>
</cp:coreProperties>
</file>