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8"/>
  </p:notesMasterIdLst>
  <p:handoutMasterIdLst>
    <p:handoutMasterId r:id="rId9"/>
  </p:handoutMasterIdLst>
  <p:sldIdLst>
    <p:sldId id="256" r:id="rId5"/>
    <p:sldId id="258" r:id="rId6"/>
    <p:sldId id="261" r:id="rId7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58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BB3"/>
    <a:srgbClr val="BD8400"/>
    <a:srgbClr val="AA5501"/>
    <a:srgbClr val="00A87E"/>
    <a:srgbClr val="0C845B"/>
    <a:srgbClr val="E53663"/>
    <a:srgbClr val="E6009D"/>
    <a:srgbClr val="A45B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Normaali tyyli 2 - Korostu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Normaali tyyli 3 - Korostu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43" autoAdjust="0"/>
    <p:restoredTop sz="86395"/>
  </p:normalViewPr>
  <p:slideViewPr>
    <p:cSldViewPr snapToGrid="0" snapToObjects="1">
      <p:cViewPr varScale="1">
        <p:scale>
          <a:sx n="31" d="100"/>
          <a:sy n="31" d="100"/>
        </p:scale>
        <p:origin x="96" y="112"/>
      </p:cViewPr>
      <p:guideLst/>
    </p:cSldViewPr>
  </p:slideViewPr>
  <p:outlineViewPr>
    <p:cViewPr>
      <p:scale>
        <a:sx n="33" d="100"/>
        <a:sy n="33" d="100"/>
      </p:scale>
      <p:origin x="0" y="-51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10.12.2024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10.12.2024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yle.fi/uutiset/3-817481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21. Presidentti – kansakunnan keulahahmo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Forum Yhteiskuntaoppi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AECF9E-E42E-F846-8290-6F9BD1563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fi-FI" dirty="0">
                <a:solidFill>
                  <a:schemeClr val="tx1"/>
                </a:solidFill>
              </a:rPr>
              <a:t>Virittely: </a:t>
            </a:r>
            <a:br>
              <a:rPr lang="fi-FI" dirty="0">
                <a:solidFill>
                  <a:schemeClr val="tx1"/>
                </a:solidFill>
              </a:rPr>
            </a:br>
            <a:r>
              <a:rPr lang="fi-FI" dirty="0">
                <a:solidFill>
                  <a:schemeClr val="tx1"/>
                </a:solidFill>
              </a:rPr>
              <a:t>Hyvä presidentti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557ECFB-E75F-9E44-AB6C-34688EBBEB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A5CE470-BECA-CA4C-926B-6040D398A56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298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7414F5-E76E-0745-BBA9-2B5EDC302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>
                <a:solidFill>
                  <a:schemeClr val="tx1"/>
                </a:solidFill>
              </a:rPr>
              <a:t>Millainen on hyvä presidentti?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B36FDAB-9E27-5241-B45F-48BF0BEDE80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1143000" indent="-1143000">
              <a:buFont typeface="+mj-lt"/>
              <a:buAutoNum type="arabicPeriod"/>
            </a:pPr>
            <a:r>
              <a:rPr lang="fi-FI" dirty="0"/>
              <a:t>Valitse kolme adjektiivia, jotka kuvaavat mielestäsi presidentin tärkeimpiä ominaisuuksia.</a:t>
            </a:r>
          </a:p>
          <a:p>
            <a:pPr marL="1143000" indent="-1143000">
              <a:buFont typeface="+mj-lt"/>
              <a:buAutoNum type="arabicPeriod"/>
            </a:pPr>
            <a:r>
              <a:rPr lang="fi-FI" dirty="0"/>
              <a:t>Kuuntele tästä </a:t>
            </a:r>
            <a:r>
              <a:rPr lang="fi-FI" dirty="0">
                <a:hlinkClick r:id="rId2"/>
              </a:rPr>
              <a:t>linkistä</a:t>
            </a:r>
            <a:r>
              <a:rPr lang="fi-FI" dirty="0"/>
              <a:t> Luontoillan puhelu “Sauli Naantalista soitti radion luonto-ohjelmaan” (22.7.2015). Pohdi, miksi puhelua on pidetty poikkeuksellisena.</a:t>
            </a:r>
          </a:p>
          <a:p>
            <a:pPr marL="1143000" indent="-1143000">
              <a:buFont typeface="+mj-lt"/>
              <a:buAutoNum type="arabicPeriod"/>
            </a:pPr>
            <a:r>
              <a:rPr lang="fi-FI" dirty="0"/>
              <a:t>Millä perusteella puhelua voidaan pitää imagon rakentamisena?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AE5D494-D5C3-5144-AE0A-381D158C32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9ECB1A4-86B1-7640-9E7A-2845FDA2695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536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D2F0D0-8F4F-4C1E-BF9B-EC70314015DD}">
  <ds:schemaRefs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a8d9c6b2-3655-4504-8205-749f4c2876db"/>
  </ds:schemaRefs>
</ds:datastoreItem>
</file>

<file path=customXml/itemProps2.xml><?xml version="1.0" encoding="utf-8"?>
<ds:datastoreItem xmlns:ds="http://schemas.openxmlformats.org/officeDocument/2006/customXml" ds:itemID="{8B052883-E50E-4246-A40D-050147333F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69</Words>
  <Application>Microsoft Office PowerPoint</Application>
  <PresentationFormat>Mukautettu</PresentationFormat>
  <Paragraphs>12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Office-teema</vt:lpstr>
      <vt:lpstr>21. Presidentti – kansakunnan keulahahmo</vt:lpstr>
      <vt:lpstr>Virittely:  Hyvä presidentti</vt:lpstr>
      <vt:lpstr>Millainen on hyvä presidentti?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21. Presidentti – kansakunnan keulahahmo</dc:title>
  <dc:creator>Tolonen, Hilda M</dc:creator>
  <cp:lastModifiedBy>Kaartinen Minna</cp:lastModifiedBy>
  <cp:revision>2</cp:revision>
  <dcterms:created xsi:type="dcterms:W3CDTF">2020-12-16T11:41:19Z</dcterms:created>
  <dcterms:modified xsi:type="dcterms:W3CDTF">2024-12-10T18:04:10Z</dcterms:modified>
</cp:coreProperties>
</file>