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65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463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39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328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721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3351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650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289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506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86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272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0C585-EDF9-4736-B863-2631DCED8A65}" type="datetimeFigureOut">
              <a:rPr lang="sv-SE" smtClean="0"/>
              <a:t>2016-09-28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01EE8-06CF-4772-92BB-3C5E7E1E63E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32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Tillvalskurser i musik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 smtClean="0"/>
              <a:t>Åk 8 och 9</a:t>
            </a:r>
            <a:endParaRPr lang="sv-SE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581127"/>
            <a:ext cx="26289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4868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83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Centrala teman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Tillvalskursernas syfte är att förstärka kunskaper i alla bandinstrument och i tangentinstrument</a:t>
            </a:r>
          </a:p>
          <a:p>
            <a:r>
              <a:rPr lang="sv-SE" dirty="0" smtClean="0"/>
              <a:t>Sjunga olika musikstilar och våga använda sin röst mångsidigt både med och utan mikrofon</a:t>
            </a:r>
          </a:p>
          <a:p>
            <a:r>
              <a:rPr lang="sv-SE" dirty="0" smtClean="0"/>
              <a:t>Att kunna musicera självständigt i en grupp </a:t>
            </a:r>
          </a:p>
          <a:p>
            <a:r>
              <a:rPr lang="sv-SE" dirty="0" smtClean="0"/>
              <a:t>Kunna använda elektroniska instrument och förstärkare</a:t>
            </a:r>
          </a:p>
          <a:p>
            <a:r>
              <a:rPr lang="sv-SE" dirty="0" smtClean="0"/>
              <a:t>Kunna spela en låt direkt från noter/komplapp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150361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25729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93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Praktiskt innehåll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Tillvalskursernas tyngdpunkt ligger enbart i sång och spel!!</a:t>
            </a:r>
          </a:p>
          <a:p>
            <a:r>
              <a:rPr lang="sv-SE" dirty="0" smtClean="0"/>
              <a:t>Vi blir bekanta med nya rytmer och musikstilar</a:t>
            </a:r>
          </a:p>
          <a:p>
            <a:r>
              <a:rPr lang="sv-SE" dirty="0" smtClean="0"/>
              <a:t>Körsång</a:t>
            </a:r>
          </a:p>
          <a:p>
            <a:r>
              <a:rPr lang="sv-SE" dirty="0" smtClean="0"/>
              <a:t>Grupparbeten/små presentationer kring valfria teman i musik</a:t>
            </a:r>
          </a:p>
          <a:p>
            <a:r>
              <a:rPr lang="sv-SE" dirty="0" smtClean="0"/>
              <a:t>Att eventuellt uppträda på skolans fester med varierande ensemblen </a:t>
            </a:r>
          </a:p>
          <a:p>
            <a:r>
              <a:rPr lang="sv-SE" dirty="0" smtClean="0"/>
              <a:t>Eleverna får påverka repertoaren</a:t>
            </a:r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013176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164762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84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Sångarglädje</a:t>
            </a:r>
          </a:p>
          <a:p>
            <a:r>
              <a:rPr lang="sv-SE" dirty="0" smtClean="0"/>
              <a:t>Goda kunskaper i något instrument</a:t>
            </a:r>
          </a:p>
          <a:p>
            <a:r>
              <a:rPr lang="sv-SE" dirty="0" smtClean="0"/>
              <a:t>Att fungera som musiker i en grupp</a:t>
            </a:r>
          </a:p>
          <a:p>
            <a:r>
              <a:rPr lang="sv-SE" dirty="0" smtClean="0"/>
              <a:t>Att kunna spela och sjunga stycken ”prima </a:t>
            </a:r>
            <a:r>
              <a:rPr lang="sv-SE" dirty="0" err="1" smtClean="0"/>
              <a:t>vista</a:t>
            </a:r>
            <a:r>
              <a:rPr lang="sv-SE" dirty="0" smtClean="0"/>
              <a:t>” </a:t>
            </a:r>
          </a:p>
          <a:p>
            <a:r>
              <a:rPr lang="sv-SE" dirty="0" smtClean="0"/>
              <a:t>Sjunga olika musikstilar och på olika språk</a:t>
            </a:r>
          </a:p>
          <a:p>
            <a:r>
              <a:rPr lang="sv-SE" dirty="0" smtClean="0"/>
              <a:t>Tyngdpunkten ligger i poprock-musik men vi bekantar oss också i den klassiska musiktraditionen 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373216"/>
            <a:ext cx="34480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0648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549" y="332656"/>
            <a:ext cx="2088232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566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139</Words>
  <Application>Microsoft Office PowerPoint</Application>
  <PresentationFormat>Bildspel på skärmen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5" baseType="lpstr">
      <vt:lpstr>Office-tema</vt:lpstr>
      <vt:lpstr>Tillvalskurser i musik </vt:lpstr>
      <vt:lpstr>Centrala teman</vt:lpstr>
      <vt:lpstr>Praktiskt innehåll</vt:lpstr>
      <vt:lpstr>Mål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Tillvalskurser i musik</dc:title>
  <dc:creator>Carolina Backman</dc:creator>
  <cp:lastModifiedBy>Carolina Backman</cp:lastModifiedBy>
  <cp:revision>2</cp:revision>
  <dcterms:created xsi:type="dcterms:W3CDTF">2016-09-28T10:33:57Z</dcterms:created>
  <dcterms:modified xsi:type="dcterms:W3CDTF">2016-09-28T10:48:24Z</dcterms:modified>
</cp:coreProperties>
</file>