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jroO1UfA9d0v/D6hxhvWrmj4BA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e19a043719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ge19a043719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e19a04371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ge19a04371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4800"/>
              <a:t>4. Lähi-idän uskonnot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fi-FI" sz="2200"/>
              <a:t>Opetusvinkki 2: täydennystehtävä Lähi-idän uskonnoista</a:t>
            </a:r>
            <a:endParaRPr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8828088" cy="1073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sz="4200" dirty="0"/>
              <a:t>Esittelytekstin täydentäminen</a:t>
            </a:r>
            <a:endParaRPr dirty="0"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723698"/>
            <a:ext cx="10515600" cy="445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fi-FI" sz="2200" dirty="0"/>
              <a:t>Täydennetään Lähi-idässä syntyneiden uskontojen esittelyteksti oppikirjan luvun 4 tiedoilla. </a:t>
            </a:r>
            <a:endParaRPr dirty="0"/>
          </a:p>
          <a:p>
            <a:pPr marL="22860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fi-FI" sz="2200" dirty="0"/>
              <a:t>Tehtävässä kannattaa kiinnittää huomiota erityisesti oppikirjan korostettuihin sanoihin, ja tehtävässä on vinkkinä sanojen taivutuspäätteitä. </a:t>
            </a:r>
            <a:endParaRPr dirty="0"/>
          </a:p>
        </p:txBody>
      </p:sp>
      <p:sp>
        <p:nvSpPr>
          <p:cNvPr id="92" name="Google Shape;92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4. Lähi-idän uskonnot</a:t>
            </a:r>
            <a:endParaRPr/>
          </a:p>
        </p:txBody>
      </p:sp>
      <p:sp>
        <p:nvSpPr>
          <p:cNvPr id="93" name="Google Shape;93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e19a043719_0_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17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Täydennä teksti, osa 1</a:t>
            </a:r>
            <a:endParaRPr/>
          </a:p>
        </p:txBody>
      </p:sp>
      <p:sp>
        <p:nvSpPr>
          <p:cNvPr id="99" name="Google Shape;99;ge19a043719_0_13"/>
          <p:cNvSpPr txBox="1">
            <a:spLocks noGrp="1"/>
          </p:cNvSpPr>
          <p:nvPr>
            <p:ph type="body" idx="1"/>
          </p:nvPr>
        </p:nvSpPr>
        <p:spPr>
          <a:xfrm>
            <a:off x="838200" y="1514764"/>
            <a:ext cx="10515600" cy="4662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fi-FI" sz="2200" dirty="0"/>
              <a:t>Lähi-idässä syntyneistä uskonnoista vanhin on  ___________, johon perustuu ___________ sekä nuorin Lähi-idässä syntynyt maailmanuskonto eli ___________. Kaikki nämä kolme uskontoa pitävät ___________a tärkeänä esi-isänään tai uskon esikuvana. Lähi-idän uskontojen historiat kietoutuvat toisiinsa, ja kaikille näille uskonnoille ___________ on pyhä kaupunki. Ennen näiden uskontojen syntyä Lähi-idän alueella on vaikuttanut iranilaisen profeetan perustama uskonto nimeltä ___________, jonka näkemyksiä on omaksuttu myös juutalaisuuteen, kristinuskoon ja islamiin. </a:t>
            </a:r>
            <a:endParaRPr dirty="0"/>
          </a:p>
        </p:txBody>
      </p:sp>
      <p:sp>
        <p:nvSpPr>
          <p:cNvPr id="100" name="Google Shape;100;ge19a043719_0_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4. Lähi-idän uskonnot</a:t>
            </a:r>
            <a:endParaRPr/>
          </a:p>
        </p:txBody>
      </p:sp>
      <p:sp>
        <p:nvSpPr>
          <p:cNvPr id="101" name="Google Shape;101;ge19a043719_0_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e19a043719_0_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17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Täydennä teksti, osa 2</a:t>
            </a:r>
            <a:endParaRPr/>
          </a:p>
        </p:txBody>
      </p:sp>
      <p:sp>
        <p:nvSpPr>
          <p:cNvPr id="107" name="Google Shape;107;ge19a043719_0_20"/>
          <p:cNvSpPr txBox="1">
            <a:spLocks noGrp="1"/>
          </p:cNvSpPr>
          <p:nvPr>
            <p:ph type="body" idx="1"/>
          </p:nvPr>
        </p:nvSpPr>
        <p:spPr>
          <a:xfrm>
            <a:off x="838200" y="1514764"/>
            <a:ext cx="10515600" cy="4662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fi-FI" sz="2200"/>
              <a:t>Lähi-idän uskontojen jumalakäsitys on ___________nen. Näiden uskontojen käsityksen mukaan Jumala on luonut maailman ja maailma päättyy ___________ään, joten niiden aikakäsitystä kutsutaan ___________ksi. Tämän elämän jälkeen näiden uskontojen mukaan tapahtuu ___________. Jokaisella ihmisellä on vain yksi elämä, ja ihminen on asetettu luonnon ___________ksi. Nämä uskonnot ovat yhteisöllisiä. Juutalaiset mieltävät samaan uskontoon kuuluvat juutalaiseksi kansaksi, kristittyjen yhteisön nimitys on ___________ ja islamin yhteisö on ___________. Lähi-idän uskonnoissa Jumalan katsotaan antaneen ___________ yhteiselämän säätelemiseksi, ja kaikissa korostetaan ___________ suhteessa muihin ihmisiin.</a:t>
            </a:r>
            <a:endParaRPr/>
          </a:p>
        </p:txBody>
      </p:sp>
      <p:sp>
        <p:nvSpPr>
          <p:cNvPr id="108" name="Google Shape;108;ge19a043719_0_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4. Lähi-idän uskonnot</a:t>
            </a:r>
            <a:endParaRPr/>
          </a:p>
        </p:txBody>
      </p:sp>
      <p:sp>
        <p:nvSpPr>
          <p:cNvPr id="109" name="Google Shape;109;ge19a043719_0_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17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Täydennä teksti, osa 3</a:t>
            </a:r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body" idx="1"/>
          </p:nvPr>
        </p:nvSpPr>
        <p:spPr>
          <a:xfrm>
            <a:off x="838200" y="1514764"/>
            <a:ext cx="10515600" cy="4662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fi-FI" sz="2200"/>
              <a:t>Pyhillä kirjoilla ja niiden lukemisella on keskeinen merkitys Lähi-idän uskonnoissa, joten siksi niitä nimitetään ___________ksi. Juutalaiset kutsuvat pyhää kirjaansa nimellä ___________  tai ___________. Kristinuskon pyhä kirja on ___________, joka jakautuu kahteen osaan: ___________ ja ___________. Islamin pyhä kirja on ___________. Kaikissa näissä pyhissä kirjoissa kerrotaan erityisistä henkilöistä, jotka ovat saaneet Jumalalta viestejä ja julistavat näitä ihmisille. Näitä henkilöitä kutsutaan ___________ksi. Juutalaiset odottavat ___________a, ja kristityt uskovat, että ___________ oli tämä odotettu hahmo.  Islamin mukaan ___________ oli viimeinen profeetta. </a:t>
            </a:r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4. Lähi-idän uskonnot</a:t>
            </a:r>
            <a:endParaRPr/>
          </a:p>
        </p:txBody>
      </p:sp>
      <p:sp>
        <p:nvSpPr>
          <p:cNvPr id="117" name="Google Shape;11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17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Täydennä teksti, osa 4</a:t>
            </a:r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body" idx="1"/>
          </p:nvPr>
        </p:nvSpPr>
        <p:spPr>
          <a:xfrm>
            <a:off x="838200" y="1514764"/>
            <a:ext cx="10515600" cy="4662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r>
              <a:rPr lang="fi-FI" sz="2200"/>
              <a:t>Kaikki nämä uskonnot ovat syntyneet tietyssä kulttuuriympäristössä, joka on vaikuttanut myös uskonnon muotoutumiseen ja esimerkiksi pyhän kirjan alkukieleen. Juutalaisuuden historia ulottuu ___________ vuoden taakse, ja se syntyi yhteiskunnassa, jota johtivat ___________ ja ___________ sekä ___________. Perherakenne oli miesjohtoinen eli ___________. Juutalaisten pyhä kirja on kirjoitettu pääosin ___________kielellä. Kristinusko syntyi noin ___________ vuotta sitten, jolloin ___________ oli miehittänyt Palestiinan. Tuon ajan kulttuurinen virtaus oli ___________, ja tämän takia Uusi testamentti on kirjoitettu pääosin ___________kielellä. Islam sai alkunsa ___________-luvulla ___________ niemimaalla. Koraani kirjoitettiin ___________ kielellä. </a:t>
            </a:r>
            <a:endParaRPr/>
          </a:p>
        </p:txBody>
      </p:sp>
      <p:sp>
        <p:nvSpPr>
          <p:cNvPr id="124" name="Google Shape;12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4. Lähi-idän uskonnot</a:t>
            </a:r>
            <a:endParaRPr/>
          </a:p>
        </p:txBody>
      </p:sp>
      <p:sp>
        <p:nvSpPr>
          <p:cNvPr id="125" name="Google Shape;12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Laajakuva</PresentationFormat>
  <Paragraphs>23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4. Lähi-idän uskonnot</vt:lpstr>
      <vt:lpstr>Esittelytekstin täydentäminen</vt:lpstr>
      <vt:lpstr>Täydennä teksti, osa 1</vt:lpstr>
      <vt:lpstr>Täydennä teksti, osa 2</vt:lpstr>
      <vt:lpstr>Täydennä teksti, osa 3</vt:lpstr>
      <vt:lpstr>Täydennä teksti, osa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Taina Vuokko</dc:creator>
  <cp:lastModifiedBy>Julia Mäkinen</cp:lastModifiedBy>
  <cp:revision>1</cp:revision>
  <dcterms:created xsi:type="dcterms:W3CDTF">2021-06-01T16:07:13Z</dcterms:created>
  <dcterms:modified xsi:type="dcterms:W3CDTF">2024-08-19T05:35:49Z</dcterms:modified>
</cp:coreProperties>
</file>