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9157F8-4A03-EACD-1598-4A3A5B8CC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08E8FA-6357-97BF-2D4B-7BC58EBEA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684E97-2083-27C2-FC79-FDE512B5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F66026-1740-F266-E5D9-21E3BF08F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63622C-880F-6200-E579-E575EE20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52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F088A3-3543-322B-F5A4-7B72115D0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9F184A8-BA14-89F7-F068-9451DF720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6D4B36-C580-1E67-01C2-77EDABAA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1DD9A7-5072-CBCE-CE44-D996D329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955C01-2394-57CA-1DCF-D52773A2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66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5E6DDAE-CA07-7CB6-2EBC-AC8FAF1A0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706BF12-CA3D-D163-46E0-C59B9112B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C96EDE-F427-81CC-A78F-FF9A4326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1BE752-E607-5542-04C0-907F734B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70F6AD-342B-92F7-4E8E-3A18E37E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73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A00FE3-477C-57B9-EA79-16B4BE1F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372E29-F114-9510-5B7B-11551B305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EFC9F5-1F9C-E951-92E1-9988D96F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794B11-3E6F-997B-7519-D8B1834D4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959B79-D11A-FF53-010A-339FF0C5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931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2DB48-2B38-1BD1-ED94-5C6141113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1B51EF-C924-1C54-CFC8-C29F497B8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1E6FA0-EDCB-E493-8733-FB0DA95F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D42966-F364-ED46-5445-ED9E18B76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4D0C4B-AFF9-9E78-E61A-FB3270B7D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8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81CD24-8E52-5CD0-F3B4-8AE431EED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C238D8-03B5-9B87-7382-9A804975A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57573F-DB4E-E854-4A1B-C60934A48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1041DD-B25B-177C-D1B4-C47E5BF8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365D73A-67FA-1598-6DE1-9DFAC3D5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0FC224-C86B-D1B2-1D41-D7162A7E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58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083503-1D28-6837-3366-90809A6DD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419D46-F75B-9ED4-08DD-976EBBD41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BB9869-77BA-07D4-AD66-18BB9B99D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B1BDF7D-9B4C-6455-A594-4B079AB6F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A6C59E7-2A11-3D95-D35D-4569D2353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17372F4-A6F3-36F0-AA87-856E1719E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BF5D534-23C0-FDFB-C752-701D7A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CB165C9-95FD-A580-5067-729BA49B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14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FE1B6B-1846-9B8D-2C16-23470D61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7CF8587-C8D6-3EF8-44D7-F008FEF79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C35F048-3955-3D07-EC32-4C30773F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F0A34E6-C8AE-FF1B-99A6-D6E725BC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63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DC85175-CBBA-23A3-AC31-9BC950957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5A1CCC4-D2E8-332E-F304-7D141333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3DE14E6-BB8A-AC63-3CDF-ABA7231AE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6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A0E1DD-8EC3-99C4-2CE1-1DA60C808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074D38-0316-A1A1-D765-4E88D4332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1E0289A-BE34-D206-A65B-943551A7F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5F8AC4-7EA4-29AF-B088-4ECE5560B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082856-7554-6ED4-16F2-2E57A5F9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87B836-26CF-E186-691E-BB8A2D0D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00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515000-13E4-9EC0-8769-19FB05D92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6F73C04-D0D1-2840-F18E-6571613A2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B583C4F-4A6B-AABE-D29C-3B78081BB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42818F5-3692-DECB-F1F8-E8BF4E97B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4439CC-798F-20B0-4745-418A745F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9389F7-FF4B-DBAD-39AE-801B304E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02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4283AD4-C687-27E3-C59B-0BED57E74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0849F4-0201-1EED-494A-CFAF38F8C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CF7003-4D09-CB56-C96C-70CECF30B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443495-C108-472C-99C9-6B36758B35F4}" type="datetimeFigureOut">
              <a:rPr lang="fi-FI" smtClean="0"/>
              <a:t>8.12.2024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087255-E313-E953-018A-B0849A978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41A9CB-1190-C365-AD45-1E666C837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BD80DF-4A72-499D-BE72-A27455232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98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45657B-97BE-F5E4-B2B7-BDC45902FC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8 c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6CBA006-26E4-4877-2F1F-480D6F44F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135</a:t>
            </a:r>
          </a:p>
        </p:txBody>
      </p:sp>
    </p:spTree>
    <p:extLst>
      <p:ext uri="{BB962C8B-B14F-4D97-AF65-F5344CB8AC3E}">
        <p14:creationId xmlns:p14="http://schemas.microsoft.com/office/powerpoint/2010/main" val="406724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22953E-421E-AD23-024E-9169DE30F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219C8D-0135-97FC-95F2-27F4FF2C4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2. Rakastan pizzan syömistä.</a:t>
            </a:r>
          </a:p>
          <a:p>
            <a:r>
              <a:rPr lang="fi-FI" dirty="0"/>
              <a:t>3. Olen kiinnostunut sanomalehden lukemisesta.</a:t>
            </a:r>
          </a:p>
          <a:p>
            <a:r>
              <a:rPr lang="fi-FI" dirty="0"/>
              <a:t>4. En ole kiinnostunut tietokoneella pelaamisesta.</a:t>
            </a:r>
          </a:p>
          <a:p>
            <a:r>
              <a:rPr lang="fi-FI" dirty="0"/>
              <a:t>5. Nautin musiikin kuuntelemisesta.</a:t>
            </a:r>
          </a:p>
          <a:p>
            <a:r>
              <a:rPr lang="fi-FI" dirty="0"/>
              <a:t>6. En pidä kuorossa laulamisesta.</a:t>
            </a:r>
          </a:p>
        </p:txBody>
      </p:sp>
    </p:spTree>
    <p:extLst>
      <p:ext uri="{BB962C8B-B14F-4D97-AF65-F5344CB8AC3E}">
        <p14:creationId xmlns:p14="http://schemas.microsoft.com/office/powerpoint/2010/main" val="145793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Harjoitus 8 c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2024-12-08T17:30:20Z</dcterms:created>
  <dcterms:modified xsi:type="dcterms:W3CDTF">2024-12-08T17:34:32Z</dcterms:modified>
</cp:coreProperties>
</file>