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342CB8-E2CD-B2EC-D8B3-D960C0466A0E}" v="3354" dt="2020-03-29T18:03:40.720"/>
    <p1510:client id="{AB30CAEB-DBFC-04C6-FA0F-34E19FEC029E}" v="72" dt="2020-03-26T15:20:45.397"/>
    <p1510:client id="{E7649516-3809-0948-C8BA-3BB923781E4B}" v="1544" dt="2020-03-29T16:56:28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ja Harjunen" userId="S::katja.harjunen@edu.rauma.fi::3efb9293-3628-44ad-961a-0c252b0a3105" providerId="AD" clId="Web-{7B342CB8-E2CD-B2EC-D8B3-D960C0466A0E}"/>
    <pc:docChg chg="addSld delSld modSld">
      <pc:chgData name="Katja Harjunen" userId="S::katja.harjunen@edu.rauma.fi::3efb9293-3628-44ad-961a-0c252b0a3105" providerId="AD" clId="Web-{7B342CB8-E2CD-B2EC-D8B3-D960C0466A0E}" dt="2020-03-29T18:03:40.720" v="3344" actId="20577"/>
      <pc:docMkLst>
        <pc:docMk/>
      </pc:docMkLst>
      <pc:sldChg chg="modSp">
        <pc:chgData name="Katja Harjunen" userId="S::katja.harjunen@edu.rauma.fi::3efb9293-3628-44ad-961a-0c252b0a3105" providerId="AD" clId="Web-{7B342CB8-E2CD-B2EC-D8B3-D960C0466A0E}" dt="2020-03-29T18:03:40.720" v="3343" actId="20577"/>
        <pc:sldMkLst>
          <pc:docMk/>
          <pc:sldMk cId="1445465801" sldId="256"/>
        </pc:sldMkLst>
        <pc:spChg chg="mod">
          <ac:chgData name="Katja Harjunen" userId="S::katja.harjunen@edu.rauma.fi::3efb9293-3628-44ad-961a-0c252b0a3105" providerId="AD" clId="Web-{7B342CB8-E2CD-B2EC-D8B3-D960C0466A0E}" dt="2020-03-29T18:03:40.720" v="3343" actId="20577"/>
          <ac:spMkLst>
            <pc:docMk/>
            <pc:sldMk cId="1445465801" sldId="256"/>
            <ac:spMk id="2" creationId="{00000000-0000-0000-0000-000000000000}"/>
          </ac:spMkLst>
        </pc:spChg>
      </pc:sldChg>
      <pc:sldChg chg="del">
        <pc:chgData name="Katja Harjunen" userId="S::katja.harjunen@edu.rauma.fi::3efb9293-3628-44ad-961a-0c252b0a3105" providerId="AD" clId="Web-{7B342CB8-E2CD-B2EC-D8B3-D960C0466A0E}" dt="2020-03-29T17:13:18.812" v="243"/>
        <pc:sldMkLst>
          <pc:docMk/>
          <pc:sldMk cId="1913599778" sldId="259"/>
        </pc:sldMkLst>
      </pc:sldChg>
      <pc:sldChg chg="modSp del">
        <pc:chgData name="Katja Harjunen" userId="S::katja.harjunen@edu.rauma.fi::3efb9293-3628-44ad-961a-0c252b0a3105" providerId="AD" clId="Web-{7B342CB8-E2CD-B2EC-D8B3-D960C0466A0E}" dt="2020-03-29T17:22:42.750" v="255"/>
        <pc:sldMkLst>
          <pc:docMk/>
          <pc:sldMk cId="680556564" sldId="260"/>
        </pc:sldMkLst>
        <pc:spChg chg="mod">
          <ac:chgData name="Katja Harjunen" userId="S::katja.harjunen@edu.rauma.fi::3efb9293-3628-44ad-961a-0c252b0a3105" providerId="AD" clId="Web-{7B342CB8-E2CD-B2EC-D8B3-D960C0466A0E}" dt="2020-03-29T17:22:22.250" v="252" actId="20577"/>
          <ac:spMkLst>
            <pc:docMk/>
            <pc:sldMk cId="680556564" sldId="260"/>
            <ac:spMk id="3" creationId="{0DA8C14B-D199-4391-8AAD-875500A6EA22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12:31.828" v="241" actId="20577"/>
        <pc:sldMkLst>
          <pc:docMk/>
          <pc:sldMk cId="1572279575" sldId="261"/>
        </pc:sldMkLst>
        <pc:spChg chg="mod">
          <ac:chgData name="Katja Harjunen" userId="S::katja.harjunen@edu.rauma.fi::3efb9293-3628-44ad-961a-0c252b0a3105" providerId="AD" clId="Web-{7B342CB8-E2CD-B2EC-D8B3-D960C0466A0E}" dt="2020-03-29T17:04:12.374" v="84" actId="20577"/>
          <ac:spMkLst>
            <pc:docMk/>
            <pc:sldMk cId="1572279575" sldId="261"/>
            <ac:spMk id="2" creationId="{131B97C6-816F-4EDE-B0C0-43314A4A29BC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4:42.530" v="87" actId="20577"/>
          <ac:spMkLst>
            <pc:docMk/>
            <pc:sldMk cId="1572279575" sldId="261"/>
            <ac:spMk id="3" creationId="{7FEB7198-7682-402B-8388-CABACA74CE03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8:32.905" v="154" actId="20577"/>
          <ac:spMkLst>
            <pc:docMk/>
            <pc:sldMk cId="1572279575" sldId="261"/>
            <ac:spMk id="4" creationId="{6E03D11B-2D37-453E-A653-DF0F265EF5E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8:55.968" v="157" actId="20577"/>
          <ac:spMkLst>
            <pc:docMk/>
            <pc:sldMk cId="1572279575" sldId="261"/>
            <ac:spMk id="5" creationId="{556483B8-EB89-4A2E-9BF4-A116BAEB79E3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9:40.312" v="198" actId="20577"/>
          <ac:spMkLst>
            <pc:docMk/>
            <pc:sldMk cId="1572279575" sldId="261"/>
            <ac:spMk id="6" creationId="{81199E25-456F-4B52-BDB4-F0F739C38F61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11:03.296" v="206" actId="20577"/>
          <ac:spMkLst>
            <pc:docMk/>
            <pc:sldMk cId="1572279575" sldId="261"/>
            <ac:spMk id="7" creationId="{5DA8013A-76E7-4807-B6CD-E38C5FAD299D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12:31.828" v="241" actId="20577"/>
          <ac:spMkLst>
            <pc:docMk/>
            <pc:sldMk cId="1572279575" sldId="261"/>
            <ac:spMk id="8" creationId="{FFC28717-B6B9-42BA-B2FD-1289AF4EFC46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36:02.204" v="1558" actId="20577"/>
        <pc:sldMkLst>
          <pc:docMk/>
          <pc:sldMk cId="2865935700" sldId="262"/>
        </pc:sldMkLst>
        <pc:spChg chg="mod">
          <ac:chgData name="Katja Harjunen" userId="S::katja.harjunen@edu.rauma.fi::3efb9293-3628-44ad-961a-0c252b0a3105" providerId="AD" clId="Web-{7B342CB8-E2CD-B2EC-D8B3-D960C0466A0E}" dt="2020-03-29T17:23:08.031" v="271" actId="20577"/>
          <ac:spMkLst>
            <pc:docMk/>
            <pc:sldMk cId="2865935700" sldId="262"/>
            <ac:spMk id="2" creationId="{DF07D9BB-6753-49AD-B442-CA7858E4543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36:02.204" v="1558" actId="20577"/>
          <ac:spMkLst>
            <pc:docMk/>
            <pc:sldMk cId="2865935700" sldId="262"/>
            <ac:spMk id="3" creationId="{4FEF0B12-93C0-4090-8C09-1A4FA645F9DA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47:20.845" v="2509" actId="20577"/>
        <pc:sldMkLst>
          <pc:docMk/>
          <pc:sldMk cId="3184826682" sldId="263"/>
        </pc:sldMkLst>
        <pc:spChg chg="mod">
          <ac:chgData name="Katja Harjunen" userId="S::katja.harjunen@edu.rauma.fi::3efb9293-3628-44ad-961a-0c252b0a3105" providerId="AD" clId="Web-{7B342CB8-E2CD-B2EC-D8B3-D960C0466A0E}" dt="2020-03-29T17:38:09.688" v="1582" actId="20577"/>
          <ac:spMkLst>
            <pc:docMk/>
            <pc:sldMk cId="3184826682" sldId="263"/>
            <ac:spMk id="2" creationId="{3CA37ED2-AA20-415B-8571-1DE571253697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47:20.845" v="2509" actId="20577"/>
          <ac:spMkLst>
            <pc:docMk/>
            <pc:sldMk cId="3184826682" sldId="263"/>
            <ac:spMk id="3" creationId="{F834D809-140D-4302-815F-2E640001A2C4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59:55.251" v="3306" actId="20577"/>
        <pc:sldMkLst>
          <pc:docMk/>
          <pc:sldMk cId="1449458709" sldId="264"/>
        </pc:sldMkLst>
        <pc:spChg chg="mod">
          <ac:chgData name="Katja Harjunen" userId="S::katja.harjunen@edu.rauma.fi::3efb9293-3628-44ad-961a-0c252b0a3105" providerId="AD" clId="Web-{7B342CB8-E2CD-B2EC-D8B3-D960C0466A0E}" dt="2020-03-29T17:47:51.282" v="2550" actId="20577"/>
          <ac:spMkLst>
            <pc:docMk/>
            <pc:sldMk cId="1449458709" sldId="264"/>
            <ac:spMk id="2" creationId="{23C01029-DEFC-47CA-ABFA-BD7F3D499E7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3:42.626" v="2882" actId="20577"/>
          <ac:spMkLst>
            <pc:docMk/>
            <pc:sldMk cId="1449458709" sldId="264"/>
            <ac:spMk id="3" creationId="{647A7F1D-0115-41B9-9853-B3875E16CE07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6:24.751" v="3032" actId="20577"/>
          <ac:spMkLst>
            <pc:docMk/>
            <pc:sldMk cId="1449458709" sldId="264"/>
            <ac:spMk id="4" creationId="{B5B92862-F6D5-48A3-9D0D-80B1B7C2415D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48:11.266" v="2555" actId="20577"/>
          <ac:spMkLst>
            <pc:docMk/>
            <pc:sldMk cId="1449458709" sldId="264"/>
            <ac:spMk id="5" creationId="{E4C5D9B0-2DA2-44DD-B98E-3FD649E6FDB0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8:42.329" v="3201" actId="20577"/>
          <ac:spMkLst>
            <pc:docMk/>
            <pc:sldMk cId="1449458709" sldId="264"/>
            <ac:spMk id="6" creationId="{66D29A26-2B45-4799-832C-0C70E909137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48:17.423" v="2557" actId="20577"/>
          <ac:spMkLst>
            <pc:docMk/>
            <pc:sldMk cId="1449458709" sldId="264"/>
            <ac:spMk id="7" creationId="{C59B2448-739E-4297-B4C0-EBE72B2715AE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9:55.251" v="3306" actId="20577"/>
          <ac:spMkLst>
            <pc:docMk/>
            <pc:sldMk cId="1449458709" sldId="264"/>
            <ac:spMk id="8" creationId="{84DBF7E0-D5E0-4F1C-BE4F-C358B3118F51}"/>
          </ac:spMkLst>
        </pc:spChg>
      </pc:sldChg>
    </pc:docChg>
  </pc:docChgLst>
  <pc:docChgLst>
    <pc:chgData name="Katja Harjunen" userId="S::katja.harjunen@edu.rauma.fi::3efb9293-3628-44ad-961a-0c252b0a3105" providerId="AD" clId="Web-{E7649516-3809-0948-C8BA-3BB923781E4B}"/>
    <pc:docChg chg="addSld modSld">
      <pc:chgData name="Katja Harjunen" userId="S::katja.harjunen@edu.rauma.fi::3efb9293-3628-44ad-961a-0c252b0a3105" providerId="AD" clId="Web-{E7649516-3809-0948-C8BA-3BB923781E4B}" dt="2020-03-29T16:56:28.986" v="1542" actId="20577"/>
      <pc:docMkLst>
        <pc:docMk/>
      </pc:docMkLst>
      <pc:sldChg chg="modSp">
        <pc:chgData name="Katja Harjunen" userId="S::katja.harjunen@edu.rauma.fi::3efb9293-3628-44ad-961a-0c252b0a3105" providerId="AD" clId="Web-{E7649516-3809-0948-C8BA-3BB923781E4B}" dt="2020-03-29T16:29:35.931" v="62" actId="20577"/>
        <pc:sldMkLst>
          <pc:docMk/>
          <pc:sldMk cId="1445465801" sldId="256"/>
        </pc:sldMkLst>
        <pc:spChg chg="mod">
          <ac:chgData name="Katja Harjunen" userId="S::katja.harjunen@edu.rauma.fi::3efb9293-3628-44ad-961a-0c252b0a3105" providerId="AD" clId="Web-{E7649516-3809-0948-C8BA-3BB923781E4B}" dt="2020-03-29T16:29:35.931" v="62" actId="20577"/>
          <ac:spMkLst>
            <pc:docMk/>
            <pc:sldMk cId="1445465801" sldId="256"/>
            <ac:spMk id="3" creationId="{00000000-0000-0000-0000-000000000000}"/>
          </ac:spMkLst>
        </pc:spChg>
      </pc:sldChg>
      <pc:sldChg chg="modSp new">
        <pc:chgData name="Katja Harjunen" userId="S::katja.harjunen@edu.rauma.fi::3efb9293-3628-44ad-961a-0c252b0a3105" providerId="AD" clId="Web-{E7649516-3809-0948-C8BA-3BB923781E4B}" dt="2020-03-29T16:38:37.324" v="836" actId="20577"/>
        <pc:sldMkLst>
          <pc:docMk/>
          <pc:sldMk cId="1642369885" sldId="257"/>
        </pc:sldMkLst>
        <pc:spChg chg="mod">
          <ac:chgData name="Katja Harjunen" userId="S::katja.harjunen@edu.rauma.fi::3efb9293-3628-44ad-961a-0c252b0a3105" providerId="AD" clId="Web-{E7649516-3809-0948-C8BA-3BB923781E4B}" dt="2020-03-29T16:29:49.931" v="91" actId="20577"/>
          <ac:spMkLst>
            <pc:docMk/>
            <pc:sldMk cId="1642369885" sldId="257"/>
            <ac:spMk id="2" creationId="{8F6B57CB-B586-4459-B7F1-FEA854AB8171}"/>
          </ac:spMkLst>
        </pc:spChg>
        <pc:spChg chg="mod">
          <ac:chgData name="Katja Harjunen" userId="S::katja.harjunen@edu.rauma.fi::3efb9293-3628-44ad-961a-0c252b0a3105" providerId="AD" clId="Web-{E7649516-3809-0948-C8BA-3BB923781E4B}" dt="2020-03-29T16:38:37.324" v="836" actId="20577"/>
          <ac:spMkLst>
            <pc:docMk/>
            <pc:sldMk cId="1642369885" sldId="257"/>
            <ac:spMk id="3" creationId="{ECB2E05C-69A1-483F-9E21-E5D33FDD27D9}"/>
          </ac:spMkLst>
        </pc:spChg>
      </pc:sldChg>
      <pc:sldChg chg="modSp new">
        <pc:chgData name="Katja Harjunen" userId="S::katja.harjunen@edu.rauma.fi::3efb9293-3628-44ad-961a-0c252b0a3105" providerId="AD" clId="Web-{E7649516-3809-0948-C8BA-3BB923781E4B}" dt="2020-03-29T16:55:23.283" v="1534" actId="20577"/>
        <pc:sldMkLst>
          <pc:docMk/>
          <pc:sldMk cId="3441565062" sldId="258"/>
        </pc:sldMkLst>
        <pc:spChg chg="mod">
          <ac:chgData name="Katja Harjunen" userId="S::katja.harjunen@edu.rauma.fi::3efb9293-3628-44ad-961a-0c252b0a3105" providerId="AD" clId="Web-{E7649516-3809-0948-C8BA-3BB923781E4B}" dt="2020-03-29T16:45:28.764" v="1383" actId="20577"/>
          <ac:spMkLst>
            <pc:docMk/>
            <pc:sldMk cId="3441565062" sldId="258"/>
            <ac:spMk id="2" creationId="{DB405E97-E585-4C18-92F9-B7999440DB1A}"/>
          </ac:spMkLst>
        </pc:spChg>
        <pc:spChg chg="mod">
          <ac:chgData name="Katja Harjunen" userId="S::katja.harjunen@edu.rauma.fi::3efb9293-3628-44ad-961a-0c252b0a3105" providerId="AD" clId="Web-{E7649516-3809-0948-C8BA-3BB923781E4B}" dt="2020-03-29T16:55:23.283" v="1534" actId="20577"/>
          <ac:spMkLst>
            <pc:docMk/>
            <pc:sldMk cId="3441565062" sldId="258"/>
            <ac:spMk id="3" creationId="{ADDA9FF2-2B9F-4C5A-A0A8-96C9585F10D4}"/>
          </ac:spMkLst>
        </pc:spChg>
      </pc:sldChg>
      <pc:sldChg chg="new">
        <pc:chgData name="Katja Harjunen" userId="S::katja.harjunen@edu.rauma.fi::3efb9293-3628-44ad-961a-0c252b0a3105" providerId="AD" clId="Web-{E7649516-3809-0948-C8BA-3BB923781E4B}" dt="2020-03-29T16:55:23.892" v="1536"/>
        <pc:sldMkLst>
          <pc:docMk/>
          <pc:sldMk cId="1913599778" sldId="259"/>
        </pc:sldMkLst>
      </pc:sldChg>
      <pc:sldChg chg="modSp new">
        <pc:chgData name="Katja Harjunen" userId="S::katja.harjunen@edu.rauma.fi::3efb9293-3628-44ad-961a-0c252b0a3105" providerId="AD" clId="Web-{E7649516-3809-0948-C8BA-3BB923781E4B}" dt="2020-03-29T16:56:28.986" v="1541" actId="20577"/>
        <pc:sldMkLst>
          <pc:docMk/>
          <pc:sldMk cId="680556564" sldId="260"/>
        </pc:sldMkLst>
        <pc:spChg chg="mod">
          <ac:chgData name="Katja Harjunen" userId="S::katja.harjunen@edu.rauma.fi::3efb9293-3628-44ad-961a-0c252b0a3105" providerId="AD" clId="Web-{E7649516-3809-0948-C8BA-3BB923781E4B}" dt="2020-03-29T16:56:28.986" v="1541" actId="20577"/>
          <ac:spMkLst>
            <pc:docMk/>
            <pc:sldMk cId="680556564" sldId="260"/>
            <ac:spMk id="3" creationId="{0DA8C14B-D199-4391-8AAD-875500A6EA22}"/>
          </ac:spMkLst>
        </pc:spChg>
      </pc:sldChg>
    </pc:docChg>
  </pc:docChgLst>
  <pc:docChgLst>
    <pc:chgData name="Katja Harjunen" userId="S::katja.harjunen@edu.rauma.fi::3efb9293-3628-44ad-961a-0c252b0a3105" providerId="AD" clId="Web-{AB30CAEB-DBFC-04C6-FA0F-34E19FEC029E}"/>
    <pc:docChg chg="modSld">
      <pc:chgData name="Katja Harjunen" userId="S::katja.harjunen@edu.rauma.fi::3efb9293-3628-44ad-961a-0c252b0a3105" providerId="AD" clId="Web-{AB30CAEB-DBFC-04C6-FA0F-34E19FEC029E}" dt="2020-03-26T15:20:45.397" v="71" actId="20577"/>
      <pc:docMkLst>
        <pc:docMk/>
      </pc:docMkLst>
      <pc:sldChg chg="modSp">
        <pc:chgData name="Katja Harjunen" userId="S::katja.harjunen@edu.rauma.fi::3efb9293-3628-44ad-961a-0c252b0a3105" providerId="AD" clId="Web-{AB30CAEB-DBFC-04C6-FA0F-34E19FEC029E}" dt="2020-03-26T15:20:45.397" v="70" actId="20577"/>
        <pc:sldMkLst>
          <pc:docMk/>
          <pc:sldMk cId="1445465801" sldId="256"/>
        </pc:sldMkLst>
        <pc:spChg chg="mod">
          <ac:chgData name="Katja Harjunen" userId="S::katja.harjunen@edu.rauma.fi::3efb9293-3628-44ad-961a-0c252b0a3105" providerId="AD" clId="Web-{AB30CAEB-DBFC-04C6-FA0F-34E19FEC029E}" dt="2020-03-26T15:20:45.397" v="70" actId="20577"/>
          <ac:spMkLst>
            <pc:docMk/>
            <pc:sldMk cId="1445465801" sldId="256"/>
            <ac:spMk id="2" creationId="{00000000-0000-0000-0000-000000000000}"/>
          </ac:spMkLst>
        </pc:spChg>
        <pc:spChg chg="mod">
          <ac:chgData name="Katja Harjunen" userId="S::katja.harjunen@edu.rauma.fi::3efb9293-3628-44ad-961a-0c252b0a3105" providerId="AD" clId="Web-{AB30CAEB-DBFC-04C6-FA0F-34E19FEC029E}" dt="2020-03-26T15:20:27.913" v="64" actId="20577"/>
          <ac:spMkLst>
            <pc:docMk/>
            <pc:sldMk cId="1445465801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3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2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422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007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091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771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829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076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0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9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70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76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86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50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82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5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2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7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Etätyöskentelyn ohjeet: </a:t>
            </a:r>
            <a:br>
              <a:rPr lang="fi-FI" dirty="0"/>
            </a:br>
            <a:r>
              <a:rPr lang="fi-FI" dirty="0"/>
              <a:t>LI1- ja li2-kurssit  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Liikuntatunnit etänä, Liikuntapäiväkirja ja arviointi</a:t>
            </a:r>
          </a:p>
        </p:txBody>
      </p:sp>
    </p:spTree>
    <p:extLst>
      <p:ext uri="{BB962C8B-B14F-4D97-AF65-F5344CB8AC3E}">
        <p14:creationId xmlns:p14="http://schemas.microsoft.com/office/powerpoint/2010/main" val="144546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6B57CB-B586-4459-B7F1-FEA854AB8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Liikuntatuntien suorittaminen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B2E05C-69A1-483F-9E21-E5D33FDD27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 err="1"/>
              <a:t>Pedanetiin</a:t>
            </a:r>
            <a:r>
              <a:rPr lang="fi-FI" dirty="0"/>
              <a:t> tulee ohjeet joka toinen maanantai, jotka siis koskevat kahden  seuraavan viikon liikuntatuntien suorittamista.</a:t>
            </a:r>
          </a:p>
          <a:p>
            <a:r>
              <a:rPr lang="fi-FI" dirty="0"/>
              <a:t>Viikossa pitää suorittaa lukujärjestyksen mukainen määrä oppitunteja annettujen ohjeiden mukaan.</a:t>
            </a:r>
          </a:p>
          <a:p>
            <a:r>
              <a:rPr lang="fi-FI" dirty="0"/>
              <a:t>Voit itse valita, milloin ja missä järjestyksessä tunnit suoritat. Kuitenkin jokaisena päivä, jolloin liikuntaa lukujärjestyksen mukaan olisi, on palautettava </a:t>
            </a:r>
            <a:r>
              <a:rPr lang="fi-FI" dirty="0" err="1"/>
              <a:t>pedanetin</a:t>
            </a:r>
            <a:r>
              <a:rPr lang="fi-FI" dirty="0"/>
              <a:t> palautuskansioon kyseisen päivän liikuntasuoritus klo 23.59 mennessä! Ole tarkkana, että palautat </a:t>
            </a:r>
            <a:r>
              <a:rPr lang="fi-FI" dirty="0">
                <a:ea typeface="+mn-lt"/>
                <a:cs typeface="+mn-lt"/>
              </a:rPr>
              <a:t>oman palautuksesi (Liikuntasuoritus todentamisineen) </a:t>
            </a:r>
            <a:r>
              <a:rPr lang="fi-FI" dirty="0"/>
              <a:t>oikean päivän ja oikean ryhmän kansioon .</a:t>
            </a:r>
          </a:p>
        </p:txBody>
      </p:sp>
    </p:spTree>
    <p:extLst>
      <p:ext uri="{BB962C8B-B14F-4D97-AF65-F5344CB8AC3E}">
        <p14:creationId xmlns:p14="http://schemas.microsoft.com/office/powerpoint/2010/main" val="1642369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405E97-E585-4C18-92F9-B7999440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4774"/>
          </a:xfrm>
        </p:spPr>
        <p:txBody>
          <a:bodyPr>
            <a:normAutofit/>
          </a:bodyPr>
          <a:lstStyle/>
          <a:p>
            <a:r>
              <a:rPr lang="fi-FI" dirty="0"/>
              <a:t>Liikuntasuoritusten todentaminen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DA9FF2-2B9F-4C5A-A0A8-96C9585F10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64316"/>
            <a:ext cx="10363826" cy="42884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Liikuntasuorituksien todentaminen suoritetaan suorituksen luonteesta riippuen esim. Seuraavien ladattavien sovellusten avulla: Sport </a:t>
            </a:r>
            <a:r>
              <a:rPr lang="fi-FI" dirty="0" err="1"/>
              <a:t>tracker</a:t>
            </a:r>
            <a:r>
              <a:rPr lang="fi-FI" dirty="0"/>
              <a:t>, </a:t>
            </a:r>
            <a:r>
              <a:rPr lang="fi-FI" smtClean="0"/>
              <a:t>Polar Beat (onnistuu </a:t>
            </a:r>
            <a:r>
              <a:rPr lang="fi-FI" dirty="0" err="1"/>
              <a:t>gps:n</a:t>
            </a:r>
            <a:r>
              <a:rPr lang="fi-FI" dirty="0"/>
              <a:t> avulla; ei siis vaadi sykettä mittaavaa kelloa / vyötä) Tai askelmittari. Myös aktiivisuusranneketta, mikäli sinulla sellainen on, voit käyttää suoritusten mittaamiseen. </a:t>
            </a:r>
          </a:p>
          <a:p>
            <a:r>
              <a:rPr lang="fi-FI" dirty="0"/>
              <a:t>Hyödynnämme todentamiseen myös kuvia ja videoita, jotta pystyn arvioinnissa arvioimaan teidän liikuntakykyisyyttänne.</a:t>
            </a:r>
          </a:p>
        </p:txBody>
      </p:sp>
    </p:spTree>
    <p:extLst>
      <p:ext uri="{BB962C8B-B14F-4D97-AF65-F5344CB8AC3E}">
        <p14:creationId xmlns:p14="http://schemas.microsoft.com/office/powerpoint/2010/main" val="3441565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B97C6-816F-4EDE-B0C0-43314A4A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888587"/>
          </a:xfrm>
        </p:spPr>
        <p:txBody>
          <a:bodyPr>
            <a:normAutofit fontScale="90000"/>
          </a:bodyPr>
          <a:lstStyle/>
          <a:p>
            <a:r>
              <a:rPr lang="fi-FI" dirty="0"/>
              <a:t>Motoriset perustaidot, joiden pohjalta lajitaidot rakentuvat: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EB7198-7682-402B-8388-CABACA74C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774" y="1491362"/>
            <a:ext cx="3298976" cy="724113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Tasapainotaidot </a:t>
            </a: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03D11B-2D37-453E-A653-DF0F265EF5E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13774" y="2226848"/>
            <a:ext cx="3298976" cy="3564352"/>
          </a:xfrm>
        </p:spPr>
        <p:txBody>
          <a:bodyPr>
            <a:normAutofit fontScale="92500" lnSpcReduction="10000"/>
          </a:bodyPr>
          <a:lstStyle/>
          <a:p>
            <a:r>
              <a:rPr lang="fi-FI" dirty="0">
                <a:ea typeface="+mn-lt"/>
                <a:cs typeface="+mn-lt"/>
              </a:rPr>
              <a:t>Staattinen ja dynaaminen tasapaino: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Pystyasennot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 pää alaspäin asennot </a:t>
            </a:r>
          </a:p>
          <a:p>
            <a:r>
              <a:rPr lang="fi-FI" dirty="0">
                <a:ea typeface="+mn-lt"/>
                <a:cs typeface="+mn-lt"/>
              </a:rPr>
              <a:t> pyöriminen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 heiluminen </a:t>
            </a:r>
          </a:p>
          <a:p>
            <a:r>
              <a:rPr lang="fi-FI" dirty="0">
                <a:ea typeface="+mn-lt"/>
                <a:cs typeface="+mn-lt"/>
              </a:rPr>
              <a:t> pysähtyminen </a:t>
            </a:r>
          </a:p>
          <a:p>
            <a:r>
              <a:rPr lang="fi-FI" dirty="0">
                <a:ea typeface="+mn-lt"/>
                <a:cs typeface="+mn-lt"/>
              </a:rPr>
              <a:t>väistäminen </a:t>
            </a:r>
          </a:p>
          <a:p>
            <a:r>
              <a:rPr lang="fi-FI" dirty="0">
                <a:ea typeface="+mn-lt"/>
                <a:cs typeface="+mn-lt"/>
              </a:rPr>
              <a:t>koukistaminen </a:t>
            </a:r>
          </a:p>
          <a:p>
            <a:r>
              <a:rPr lang="fi-FI" dirty="0">
                <a:ea typeface="+mn-lt"/>
                <a:cs typeface="+mn-lt"/>
              </a:rPr>
              <a:t> ojentaminen </a:t>
            </a:r>
          </a:p>
          <a:p>
            <a:r>
              <a:rPr lang="fi-FI" dirty="0">
                <a:ea typeface="+mn-lt"/>
                <a:cs typeface="+mn-lt"/>
              </a:rPr>
              <a:t> kieriminen </a:t>
            </a:r>
            <a:endParaRPr lang="fi-FI" dirty="0"/>
          </a:p>
          <a:p>
            <a:pPr marL="285750" indent="-285750">
              <a:buChar char="•"/>
            </a:pP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6483B8-EB89-4A2E-9BF4-A116BAEB7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41016" y="1502735"/>
            <a:ext cx="3291521" cy="724113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Perustaidot ja liikeyhdistelmät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1199E25-456F-4B52-BDB4-F0F739C38F61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441348" y="2226848"/>
            <a:ext cx="3303351" cy="3564352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käveleminen 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juokseminen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loikkiminen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rytmissä hyppiminen </a:t>
            </a:r>
          </a:p>
          <a:p>
            <a:r>
              <a:rPr lang="fi-FI" dirty="0">
                <a:ea typeface="+mn-lt"/>
                <a:cs typeface="+mn-lt"/>
              </a:rPr>
              <a:t>hyppeleminen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kiipeileminen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laukkaaminen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liukuminen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kinkkaaminen </a:t>
            </a:r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5DA8013A-76E7-4807-B6CD-E38C5FAD2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73298" y="1491362"/>
            <a:ext cx="3304928" cy="80372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Välineen käsittelytaidot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FC28717-B6B9-42BA-B2FD-1289AF4EFC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973298" y="2226848"/>
            <a:ext cx="3304928" cy="3564352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Itsestä poispäin tapahtuvat ja vastaanottavat liikkeet:</a:t>
            </a:r>
          </a:p>
          <a:p>
            <a:r>
              <a:rPr lang="fi-FI" dirty="0">
                <a:ea typeface="+mn-lt"/>
                <a:cs typeface="+mn-lt"/>
              </a:rPr>
              <a:t>vierittäminen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heittäminen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potkiminen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työntäminen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lyöminen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pomputtaminen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kiinniottaminen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2279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07D9BB-6753-49AD-B442-CA7858E45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liikuntapäiväkirja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EF0B12-93C0-4090-8C09-1A4FA645F9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dirty="0"/>
              <a:t>Liikuntatuntien suorittamisen lisäksi pidät koko jakson ajan liikuntapäiväkirjaa, johon kirjaat liikuntatuntien lisäksi muut mahdolliset </a:t>
            </a:r>
            <a:r>
              <a:rPr lang="fi-FI" dirty="0" err="1"/>
              <a:t>täsmäliikuntakerrat</a:t>
            </a:r>
            <a:r>
              <a:rPr lang="fi-FI" dirty="0"/>
              <a:t> viikkojen osalta ja lisäksi myös hyötyliikunnan (siivoaminen, pihatyöt, pyöräily kauppaan jne.).</a:t>
            </a:r>
          </a:p>
          <a:p>
            <a:r>
              <a:rPr lang="fi-FI" dirty="0"/>
              <a:t>Päiväkirjaa voit pitää sähköisesti joko esim. </a:t>
            </a:r>
            <a:r>
              <a:rPr lang="fi-FI" dirty="0" err="1"/>
              <a:t>HeiaHeia:n</a:t>
            </a:r>
            <a:r>
              <a:rPr lang="fi-FI" dirty="0"/>
              <a:t> avulla (kirjaudu omalla nimelläsi ja jätä profiilisi avoimeksi, jotta löydän sinut ja pääsen sitä lukemaan) tai esim. Word-dokumenttina (luo heti Tiedosto/ kansio päiväkirjaa varten ja aloita aktiivisesti sen täyttäminen).</a:t>
            </a:r>
          </a:p>
          <a:p>
            <a:r>
              <a:rPr lang="fi-FI" dirty="0"/>
              <a:t>Palautat päiväkirjasi  ja sen analysoinnin / pelkän analysoinnin, mikäli pidit liikuntapäiväkirjaa </a:t>
            </a:r>
            <a:r>
              <a:rPr lang="fi-FI" dirty="0" err="1"/>
              <a:t>heiaheia:n</a:t>
            </a:r>
            <a:r>
              <a:rPr lang="fi-FI" dirty="0"/>
              <a:t> avulla </a:t>
            </a:r>
            <a:r>
              <a:rPr lang="fi-FI" dirty="0" err="1"/>
              <a:t>pedanettin</a:t>
            </a:r>
            <a:r>
              <a:rPr lang="fi-FI" dirty="0"/>
              <a:t> palautuskansioon koepäivänä. Annan analysointiin vielä tarkemmat ohjeet ennen koeviikkoa.</a:t>
            </a:r>
          </a:p>
          <a:p>
            <a:r>
              <a:rPr lang="fi-FI" dirty="0"/>
              <a:t>Päiväkirja ja sen analysointi on Osa kurssin </a:t>
            </a:r>
            <a:r>
              <a:rPr lang="fi-FI" dirty="0" err="1"/>
              <a:t>arvosteluA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5935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37ED2-AA20-415B-8571-1DE571253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arvostelu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34D809-140D-4302-815F-2E640001A2C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dirty="0"/>
              <a:t>Arvostelu perustuu:</a:t>
            </a:r>
          </a:p>
          <a:p>
            <a:pPr lvl="1"/>
            <a:r>
              <a:rPr lang="fi-FI" dirty="0"/>
              <a:t>Tuntitehtäviin ja niiden suorittamiseen ajallaan</a:t>
            </a:r>
          </a:p>
          <a:p>
            <a:pPr lvl="2"/>
            <a:r>
              <a:rPr lang="fi-FI" dirty="0"/>
              <a:t>Tuntitehtävät suoritettu ohjeiden mukaisesti ja omakohtaisissa valinnoissa näkyy monipuolisuus.</a:t>
            </a:r>
          </a:p>
          <a:p>
            <a:pPr lvl="1"/>
            <a:r>
              <a:rPr lang="fi-FI" dirty="0"/>
              <a:t>Liikuntakykyisyyden arviointiin todenteiden avulla</a:t>
            </a:r>
          </a:p>
          <a:p>
            <a:pPr lvl="1"/>
            <a:r>
              <a:rPr lang="fi-FI" dirty="0"/>
              <a:t>Liikuntapäiväkirjan analysointiin</a:t>
            </a:r>
          </a:p>
          <a:p>
            <a:r>
              <a:rPr lang="fi-FI" dirty="0"/>
              <a:t>Lähtökohtaisesti siis kaikki tunnit on suoritettava ajallaan!</a:t>
            </a:r>
          </a:p>
          <a:p>
            <a:pPr lvl="1"/>
            <a:r>
              <a:rPr lang="fi-FI" dirty="0"/>
              <a:t>Mikäli sairastut, huoltajan on kuitattava poissaolo selvitetyksi </a:t>
            </a:r>
            <a:r>
              <a:rPr lang="fi-FI" dirty="0" err="1"/>
              <a:t>wilman</a:t>
            </a:r>
            <a:r>
              <a:rPr lang="fi-FI" dirty="0"/>
              <a:t> välityksellä.</a:t>
            </a:r>
          </a:p>
          <a:p>
            <a:pPr lvl="1"/>
            <a:r>
              <a:rPr lang="fi-FI" dirty="0"/>
              <a:t>Selvittämättömät poissaolot  / poissaolot, joille ei ole pätevää syytä pitää koeviikolla korvata</a:t>
            </a:r>
          </a:p>
          <a:p>
            <a:pPr lvl="1"/>
            <a:r>
              <a:rPr lang="fi-FI" dirty="0"/>
              <a:t>Mikäli sairauspoissaoloja on yli kolme tuntia, neljännestä tunnista eteenpäin ne on korvattava koeviikolla.</a:t>
            </a:r>
          </a:p>
        </p:txBody>
      </p:sp>
    </p:spTree>
    <p:extLst>
      <p:ext uri="{BB962C8B-B14F-4D97-AF65-F5344CB8AC3E}">
        <p14:creationId xmlns:p14="http://schemas.microsoft.com/office/powerpoint/2010/main" val="318482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C01029-DEFC-47CA-ABFA-BD7F3D499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Numeroarviointi; Lähtökohtana numero 8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7A7F1D-0115-41B9-9853-B3875E16C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6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B92862-F6D5-48A3-9D0D-80B1B7C2415D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Oppituntien suorittamisessa ja todentamisessa paljon epäselvyyksiä</a:t>
            </a:r>
          </a:p>
          <a:p>
            <a:r>
              <a:rPr lang="fi-FI" dirty="0"/>
              <a:t>Suorittamisessa ei ole noudatettu ohjeita</a:t>
            </a:r>
          </a:p>
          <a:p>
            <a:r>
              <a:rPr lang="fi-FI" dirty="0"/>
              <a:t>Tuntisuoritteet yksipuolisia </a:t>
            </a:r>
          </a:p>
          <a:p>
            <a:r>
              <a:rPr lang="fi-FI" dirty="0"/>
              <a:t>Liikuntakykyisyys perustaitojen osalta heikko</a:t>
            </a:r>
          </a:p>
          <a:p>
            <a:r>
              <a:rPr lang="fi-FI" dirty="0"/>
              <a:t>Liikuntapäiväkirjan analysointi vähäistä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C5D9B0-2DA2-44DD-B98E-3FD649E6F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8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66D29A26-2B45-4799-832C-0C70E9091375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Oppitunnit suoritettu ajallaan</a:t>
            </a:r>
          </a:p>
          <a:p>
            <a:r>
              <a:rPr lang="fi-FI" dirty="0"/>
              <a:t>Noudatettu annettuja ohjeita</a:t>
            </a:r>
          </a:p>
          <a:p>
            <a:r>
              <a:rPr lang="fi-FI" dirty="0"/>
              <a:t>Pyritty toteuttamaan oppitunnit monipuolisesti alavaihtoehtoja vaihdellen eri viikoilla</a:t>
            </a:r>
          </a:p>
          <a:p>
            <a:r>
              <a:rPr lang="fi-FI" dirty="0"/>
              <a:t>Liikuntakykyisyyden osalta osoitettu perustaitojen olevan hyvin  hallussa</a:t>
            </a:r>
          </a:p>
          <a:p>
            <a:r>
              <a:rPr lang="fi-FI" dirty="0"/>
              <a:t>Liikuntapäiväkirjan analysointi hyvällä tasolla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59B2448-739E-4297-B4C0-EBE72B2715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/>
              <a:t>9-10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4DBF7E0-D5E0-4F1C-BE4F-C358B3118F5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Oppituntien suorittaminen ja todentaminen tehty ohjeiden mukaisesti</a:t>
            </a:r>
          </a:p>
          <a:p>
            <a:r>
              <a:rPr lang="fi-FI" dirty="0"/>
              <a:t>Viikoittain omakohtaisten valintojen avulla liikuntatunnit on suoritettu mahdollisimman monipuolisesti</a:t>
            </a:r>
          </a:p>
          <a:p>
            <a:r>
              <a:rPr lang="fi-FI" dirty="0"/>
              <a:t>Liikuntakykyisyys kiitettävää / erinomaista</a:t>
            </a:r>
          </a:p>
          <a:p>
            <a:r>
              <a:rPr lang="fi-FI" dirty="0"/>
              <a:t>Liikuntapäiväkirjan avulla osoitettu liikunnan harrastuneisuus ja sen analysointi on tehty kiitettävästi / erinomaisesti</a:t>
            </a:r>
          </a:p>
        </p:txBody>
      </p:sp>
    </p:spTree>
    <p:extLst>
      <p:ext uri="{BB962C8B-B14F-4D97-AF65-F5344CB8AC3E}">
        <p14:creationId xmlns:p14="http://schemas.microsoft.com/office/powerpoint/2010/main" val="1449458709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TC104033925[[fn=Pisara]]</Template>
  <TotalTime>3</TotalTime>
  <Words>512</Words>
  <Application>Microsoft Office PowerPoint</Application>
  <PresentationFormat>Laajakuva</PresentationFormat>
  <Paragraphs>73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Tw Cen MT</vt:lpstr>
      <vt:lpstr>Pisara</vt:lpstr>
      <vt:lpstr>Etätyöskentelyn ohjeet:  LI1- ja li2-kurssit  </vt:lpstr>
      <vt:lpstr>Liikuntatuntien suorittaminen</vt:lpstr>
      <vt:lpstr>Liikuntasuoritusten todentaminen</vt:lpstr>
      <vt:lpstr>Motoriset perustaidot, joiden pohjalta lajitaidot rakentuvat:</vt:lpstr>
      <vt:lpstr>liikuntapäiväkirja</vt:lpstr>
      <vt:lpstr>Kurssin arvostelu</vt:lpstr>
      <vt:lpstr>Numeroarviointi; Lähtökohtana numero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Katja Harjunen</cp:lastModifiedBy>
  <cp:revision>628</cp:revision>
  <dcterms:created xsi:type="dcterms:W3CDTF">2020-03-26T15:19:24Z</dcterms:created>
  <dcterms:modified xsi:type="dcterms:W3CDTF">2020-04-02T07:53:37Z</dcterms:modified>
</cp:coreProperties>
</file>