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589213" y="1132115"/>
            <a:ext cx="8915399" cy="1245326"/>
          </a:xfrm>
        </p:spPr>
        <p:txBody>
          <a:bodyPr>
            <a:normAutofit/>
          </a:bodyPr>
          <a:lstStyle/>
          <a:p>
            <a:r>
              <a:rPr lang="fi-FI" dirty="0"/>
              <a:t>ELÄINETIIKKA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89213" y="2734491"/>
            <a:ext cx="8915399" cy="3169171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998" y="2960914"/>
            <a:ext cx="4555082" cy="257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9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/>
              <a:t>Tutkii ihmisen moraalista suhdetta muihin eläimiin</a:t>
            </a:r>
          </a:p>
          <a:p>
            <a:r>
              <a:rPr lang="fi-FI" sz="2800"/>
              <a:t>Korostaa eläinten eettistä arvoa ja oikeuksia</a:t>
            </a:r>
          </a:p>
          <a:p>
            <a:r>
              <a:rPr lang="fi-FI" sz="2800"/>
              <a:t>Keskeinen lähtökohta: jokaisella eläimellä on yksilöarvo (eläimillä on kyky kokea tunne- ja aistikokemuksia</a:t>
            </a:r>
          </a:p>
          <a:p>
            <a:r>
              <a:rPr lang="fi-FI" sz="2800"/>
              <a:t>Taustalla kritiikki eläinten hyötykäyttöä ja väliarvoina kohtelua kohtaan</a:t>
            </a:r>
          </a:p>
          <a:p>
            <a:endParaRPr lang="fi-FI" sz="2800"/>
          </a:p>
          <a:p>
            <a:endParaRPr lang="fi-FI" sz="2800"/>
          </a:p>
          <a:p>
            <a:endParaRPr lang="fi-FI" sz="2800"/>
          </a:p>
        </p:txBody>
      </p:sp>
    </p:spTree>
    <p:extLst>
      <p:ext uri="{BB962C8B-B14F-4D97-AF65-F5344CB8AC3E}">
        <p14:creationId xmlns:p14="http://schemas.microsoft.com/office/powerpoint/2010/main" val="76033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236035"/>
            <a:ext cx="8915400" cy="5621965"/>
          </a:xfrm>
        </p:spPr>
        <p:txBody>
          <a:bodyPr>
            <a:normAutofit/>
          </a:bodyPr>
          <a:lstStyle/>
          <a:p>
            <a:r>
              <a:rPr lang="fi-FI" sz="2800"/>
              <a:t>Ihmisellä on mahdollisuus määritellä ja antaa eläimille oikeudet</a:t>
            </a:r>
          </a:p>
          <a:p>
            <a:r>
              <a:rPr lang="fi-FI" sz="2800"/>
              <a:t>Keskeiset periaatteet: </a:t>
            </a:r>
          </a:p>
          <a:p>
            <a:pPr marL="0" indent="0">
              <a:buNone/>
            </a:pPr>
            <a:r>
              <a:rPr lang="fi-FI" sz="2800"/>
              <a:t>     - eläimen oma elämä ja hyvinvointi itseisarvoja</a:t>
            </a:r>
          </a:p>
          <a:p>
            <a:pPr marL="0" indent="0">
              <a:buNone/>
            </a:pPr>
            <a:r>
              <a:rPr lang="fi-FI" sz="2800"/>
              <a:t>     - ihmisellä on velvollisuus kunnioittaa ja suojella </a:t>
            </a:r>
          </a:p>
          <a:p>
            <a:pPr marL="0" indent="0">
              <a:buNone/>
            </a:pPr>
            <a:r>
              <a:rPr lang="fi-FI" sz="2800"/>
              <a:t>       elämää</a:t>
            </a:r>
          </a:p>
          <a:p>
            <a:pPr marL="0" indent="0">
              <a:buNone/>
            </a:pPr>
            <a:r>
              <a:rPr lang="fi-FI" sz="2800"/>
              <a:t>     - eläinten oikeudet toteutuvat elämällä</a:t>
            </a:r>
          </a:p>
          <a:p>
            <a:pPr marL="0" indent="0">
              <a:buNone/>
            </a:pPr>
            <a:r>
              <a:rPr lang="fi-FI" sz="2800"/>
              <a:t>        lajityypillistä elämää</a:t>
            </a:r>
          </a:p>
          <a:p>
            <a:endParaRPr lang="fi-FI" sz="2800"/>
          </a:p>
        </p:txBody>
      </p:sp>
    </p:spTree>
    <p:extLst>
      <p:ext uri="{BB962C8B-B14F-4D97-AF65-F5344CB8AC3E}">
        <p14:creationId xmlns:p14="http://schemas.microsoft.com/office/powerpoint/2010/main" val="106007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Kuiskaus</vt:lpstr>
      <vt:lpstr>ELÄINETIIKKA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ELÄINETIIKKA</dc:title>
  <dc:creator>Dahl Kirsi</dc:creator>
  <cp:lastModifiedBy>Kirsi Dahl</cp:lastModifiedBy>
  <cp:revision>2</cp:revision>
  <dcterms:modified xsi:type="dcterms:W3CDTF">2018-08-11T13:51:54Z</dcterms:modified>
</cp:coreProperties>
</file>